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hilipkumar20324u48005-design.github.io/TNSDC-FWD-Digital-portfolio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207167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961" y="21429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8218" y="500064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0544" y="714359"/>
            <a:ext cx="10429950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i="0" dirty="0">
                <a:solidFill>
                  <a:schemeClr val="tx1"/>
                </a:solidFill>
                <a:effectLst/>
                <a:latin typeface="Eras Bold ITC" pitchFamily="34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Eras Bold ITC" pitchFamily="34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Eras Bold ITC" pitchFamily="34" charset="0"/>
              </a:rPr>
            </a:br>
            <a:endParaRPr spc="15" dirty="0">
              <a:latin typeface="Eras Bold ITC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024033" y="2285992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STUDENT NAME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:  DHILIPKUMAR I</a:t>
            </a:r>
            <a:endParaRPr lang="en-US" sz="2400" dirty="0">
              <a:latin typeface="Franklin Gothic Medium Cond" pitchFamily="34" charset="0"/>
              <a:ea typeface="Cascadia Mono SemiBold" pitchFamily="49" charset="0"/>
              <a:cs typeface="Cascadia Mono SemiBold" pitchFamily="49" charset="0"/>
            </a:endParaRPr>
          </a:p>
          <a:p>
            <a:r>
              <a:rPr lang="en-US" sz="2400" dirty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REGISTER NO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:    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20324U48005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                                                                                     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NMID :                     A9DB5D377510DC3BCCA417912D4BE7A1</a:t>
            </a:r>
            <a:endParaRPr lang="en-US" sz="2400" dirty="0">
              <a:latin typeface="Franklin Gothic Medium Cond" pitchFamily="34" charset="0"/>
              <a:ea typeface="Cascadia Mono SemiBold" pitchFamily="49" charset="0"/>
              <a:cs typeface="Cascadia Mono SemiBold" pitchFamily="49" charset="0"/>
            </a:endParaRPr>
          </a:p>
          <a:p>
            <a:r>
              <a:rPr lang="en-US" sz="2400" dirty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DEPARTMENT: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     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B,SC., (DATA SCIENCE)</a:t>
            </a:r>
            <a:endParaRPr lang="en-US" sz="2400" dirty="0">
              <a:latin typeface="Franklin Gothic Medium Cond" pitchFamily="34" charset="0"/>
              <a:ea typeface="Cascadia Mono SemiBold" pitchFamily="49" charset="0"/>
              <a:cs typeface="Cascadia Mono SemiBold" pitchFamily="49" charset="0"/>
            </a:endParaRPr>
          </a:p>
          <a:p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COLLEGE</a:t>
            </a:r>
            <a:r>
              <a:rPr lang="en-US" sz="2400" dirty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: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 </a:t>
            </a:r>
            <a:r>
              <a:rPr lang="en-US" sz="2400" dirty="0" smtClean="0">
                <a:latin typeface="Franklin Gothic Medium Cond" pitchFamily="34" charset="0"/>
                <a:ea typeface="Cascadia Mono SemiBold" pitchFamily="49" charset="0"/>
                <a:cs typeface="Cascadia Mono SemiBold" pitchFamily="49" charset="0"/>
              </a:rPr>
              <a:t>      	  DR.M.G.R. CHOCKALINGAM ARTS 			 		  COLLEGE/THIRUVALLUVAR  UNIVERSITY.                                                                   		  </a:t>
            </a:r>
            <a:endParaRPr lang="en-US" sz="2400" dirty="0">
              <a:latin typeface="Franklin Gothic Medium Cond" pitchFamily="34" charset="0"/>
              <a:ea typeface="Cascadia Mono SemiBold" pitchFamily="49" charset="0"/>
              <a:cs typeface="Cascadia Mono SemiBold" pitchFamily="49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4760" y="1643050"/>
            <a:ext cx="285752" cy="35719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 rot="151223">
            <a:off x="9096396" y="1928802"/>
            <a:ext cx="1952596" cy="29289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>
                <a:latin typeface="Eras Bold ITC" pitchFamily="34" charset="0"/>
              </a:rPr>
              <a:t>RESULTS</a:t>
            </a:r>
            <a:endParaRPr sz="4250" dirty="0">
              <a:latin typeface="Eras Bold ITC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62" y="2571744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713" y="1714488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The website was implemented and tested across multiple devices and screen sizes to ensure responsiveness.</a:t>
            </a:r>
          </a:p>
          <a:p>
            <a:r>
              <a:rPr lang="en-US" sz="2800" dirty="0" smtClean="0"/>
              <a:t>• Screenshots to include: homepage hero, skills section with animated bars, projects gallery, and contact section.</a:t>
            </a:r>
          </a:p>
          <a:p>
            <a:r>
              <a:rPr lang="en-US" sz="2800" dirty="0" smtClean="0"/>
              <a:t>• (Placeholder) Add actual screenshots of the deployed site or local preview images in the presentation.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1074400" cy="1143000"/>
          </a:xfrm>
        </p:spPr>
        <p:txBody>
          <a:bodyPr/>
          <a:lstStyle/>
          <a:p>
            <a:r>
              <a:rPr lang="en-US" dirty="0" smtClean="0">
                <a:latin typeface="Eras Bold ITC" pitchFamily="34" charset="0"/>
              </a:rPr>
              <a:t>SCREENSHOTS</a:t>
            </a:r>
            <a:endParaRPr lang="en-US" dirty="0">
              <a:latin typeface="Eras Bold ITC" pitchFamily="34" charset="0"/>
            </a:endParaRPr>
          </a:p>
        </p:txBody>
      </p:sp>
      <p:pic>
        <p:nvPicPr>
          <p:cNvPr id="5" name="Picture 4" descr="dhilipkumar20324u48005-design.github.io_TNSDC-FWD-Digital-portfolio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58" y="1643050"/>
            <a:ext cx="7786742" cy="5214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4" y="928670"/>
            <a:ext cx="457866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Eras Bold ITC" pitchFamily="34" charset="0"/>
              </a:rPr>
              <a:t>CONCLUSION</a:t>
            </a:r>
            <a:endParaRPr dirty="0">
              <a:latin typeface="Eras Bold ITC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149" y="2136341"/>
            <a:ext cx="8405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The digital portfolio effectively showcases practical skills, project experience, and professional contact details in a single, accessible location.</a:t>
            </a:r>
          </a:p>
          <a:p>
            <a:r>
              <a:rPr lang="en-US" sz="2800" dirty="0" smtClean="0"/>
              <a:t>• It enhances visibility with recruiters and clients by providing interactive demonstrations of work and clean, readable presentation.</a:t>
            </a:r>
          </a:p>
          <a:p>
            <a:r>
              <a:rPr lang="en-US" sz="2800" dirty="0" smtClean="0"/>
              <a:t>• Future enhancements may include a blog section, CMS integration for dynamic content, contact form backend, and more sample projects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Eras Bold ITC" pitchFamily="34" charset="0"/>
                <a:cs typeface="Times New Roman" panose="02020603050405020304" pitchFamily="18" charset="0"/>
              </a:rPr>
              <a:t>GITHUP LINK</a:t>
            </a:r>
            <a:endParaRPr lang="en-US" dirty="0">
              <a:latin typeface="Eras Bold IT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8216" y="2071678"/>
            <a:ext cx="9358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https://github.com/dhilipkumar20324u48005-design/TNSDC-FWD-Digital-portfolio.git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38216" y="3357562"/>
            <a:ext cx="8120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 </a:t>
            </a:r>
            <a:r>
              <a:rPr lang="en-US" sz="2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https://dhilipkumar20324u48005-design.github.io/TNSDC-FWD-Digital-portfolio/</a:t>
            </a:r>
            <a:endParaRPr lang="en-US" sz="26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64" y="8572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0962" y="500047"/>
            <a:ext cx="9787007" cy="49487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sz="4250" spc="5">
                <a:latin typeface="Eras Bold ITC" pitchFamily="34" charset="0"/>
              </a:rPr>
              <a:t>PROJECT</a:t>
            </a:r>
            <a:r>
              <a:rPr sz="4250" spc="-85">
                <a:latin typeface="Eras Bold ITC" pitchFamily="34" charset="0"/>
              </a:rPr>
              <a:t> </a:t>
            </a:r>
            <a:r>
              <a:rPr sz="4250" spc="25" smtClean="0">
                <a:latin typeface="Eras Bold ITC" pitchFamily="34" charset="0"/>
              </a:rPr>
              <a:t>TITLE</a:t>
            </a:r>
            <a:r>
              <a:rPr lang="en-US" sz="4250" spc="25" dirty="0" smtClean="0">
                <a:latin typeface="Eras Bold ITC" pitchFamily="34" charset="0"/>
              </a:rPr>
              <a:t/>
            </a:r>
            <a:br>
              <a:rPr lang="en-US" sz="4250" spc="25" dirty="0" smtClean="0">
                <a:latin typeface="Eras Bold ITC" pitchFamily="34" charset="0"/>
              </a:rPr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Digital Portfolio – A Responsive and Interactive Personal Portfolio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Website.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43462" y="17621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357166"/>
            <a:ext cx="321308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Eras Bold ITC" pitchFamily="34" charset="0"/>
              </a:rPr>
              <a:t>A</a:t>
            </a:r>
            <a:r>
              <a:rPr spc="-5" dirty="0">
                <a:latin typeface="Eras Bold ITC" pitchFamily="34" charset="0"/>
              </a:rPr>
              <a:t>G</a:t>
            </a:r>
            <a:r>
              <a:rPr spc="-35" dirty="0">
                <a:latin typeface="Eras Bold ITC" pitchFamily="34" charset="0"/>
              </a:rPr>
              <a:t>E</a:t>
            </a:r>
            <a:r>
              <a:rPr spc="15" dirty="0">
                <a:latin typeface="Eras Bold ITC" pitchFamily="34" charset="0"/>
              </a:rPr>
              <a:t>N</a:t>
            </a:r>
            <a:r>
              <a:rPr dirty="0">
                <a:latin typeface="Eras Bold ITC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End Users?</a:t>
            </a:r>
          </a:p>
          <a:p>
            <a:pPr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Portfolio Design And Layout</a:t>
            </a:r>
            <a:endParaRPr lang="en-US" sz="2800" b="0" i="0" dirty="0" smtClean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Githup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link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endParaRPr lang="en-US" sz="2800" dirty="0" smtClean="0"/>
          </a:p>
          <a:p>
            <a:pPr algn="l">
              <a:buFont typeface="+mj-lt"/>
              <a:buAutoNum type="arabicPeriod"/>
            </a:pPr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571744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214290"/>
            <a:ext cx="797656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>
                <a:latin typeface="Eras Bold ITC" pitchFamily="34" charset="0"/>
              </a:rPr>
              <a:t>P</a:t>
            </a:r>
            <a:r>
              <a:rPr sz="4250" spc="15" smtClean="0">
                <a:latin typeface="Eras Bold ITC" pitchFamily="34" charset="0"/>
              </a:rPr>
              <a:t>ROB</a:t>
            </a:r>
            <a:r>
              <a:rPr sz="4250" spc="55" smtClean="0">
                <a:latin typeface="Eras Bold ITC" pitchFamily="34" charset="0"/>
              </a:rPr>
              <a:t>L</a:t>
            </a:r>
            <a:r>
              <a:rPr sz="4250" spc="-20" smtClean="0">
                <a:latin typeface="Eras Bold ITC" pitchFamily="34" charset="0"/>
              </a:rPr>
              <a:t>E</a:t>
            </a:r>
            <a:r>
              <a:rPr sz="4250" spc="20" smtClean="0">
                <a:latin typeface="Eras Bold ITC" pitchFamily="34" charset="0"/>
              </a:rPr>
              <a:t>M</a:t>
            </a:r>
            <a:r>
              <a:rPr lang="en-US" sz="4250" spc="20" dirty="0" smtClean="0">
                <a:latin typeface="Eras Bold ITC" pitchFamily="34" charset="0"/>
              </a:rPr>
              <a:t> </a:t>
            </a:r>
            <a:r>
              <a:rPr sz="4250" spc="10" smtClean="0">
                <a:latin typeface="Eras Bold ITC" pitchFamily="34" charset="0"/>
              </a:rPr>
              <a:t>S</a:t>
            </a:r>
            <a:r>
              <a:rPr sz="4250" spc="-370" smtClean="0">
                <a:latin typeface="Eras Bold ITC" pitchFamily="34" charset="0"/>
              </a:rPr>
              <a:t>T</a:t>
            </a:r>
            <a:r>
              <a:rPr sz="4250" spc="-375" smtClean="0">
                <a:latin typeface="Eras Bold ITC" pitchFamily="34" charset="0"/>
              </a:rPr>
              <a:t>A</a:t>
            </a:r>
            <a:r>
              <a:rPr sz="4250" spc="15" smtClean="0">
                <a:latin typeface="Eras Bold ITC" pitchFamily="34" charset="0"/>
              </a:rPr>
              <a:t>T</a:t>
            </a:r>
            <a:r>
              <a:rPr sz="4250" spc="-10" smtClean="0">
                <a:latin typeface="Eras Bold ITC" pitchFamily="34" charset="0"/>
              </a:rPr>
              <a:t>E</a:t>
            </a:r>
            <a:r>
              <a:rPr sz="4250" spc="-20" smtClean="0">
                <a:latin typeface="Eras Bold ITC" pitchFamily="34" charset="0"/>
              </a:rPr>
              <a:t>ME</a:t>
            </a:r>
            <a:r>
              <a:rPr sz="4250" spc="10" smtClean="0">
                <a:latin typeface="Eras Bold ITC" pitchFamily="34" charset="0"/>
              </a:rPr>
              <a:t>NT</a:t>
            </a:r>
            <a:endParaRPr sz="4250">
              <a:latin typeface="Eras Bold ITC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95472" y="1214424"/>
            <a:ext cx="7048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Traditional resumes are static and provide limited space to demonstrate practical skills and project work.</a:t>
            </a:r>
          </a:p>
          <a:p>
            <a:r>
              <a:rPr lang="en-US" sz="2800" dirty="0" smtClean="0"/>
              <a:t>• Recruiters often need quick, interactive evidence of an applicant's capabilities, which plain text resumes fail to supply.</a:t>
            </a:r>
          </a:p>
          <a:p>
            <a:r>
              <a:rPr lang="en-US" sz="2800" dirty="0" smtClean="0"/>
              <a:t>• A digital portfolio addresses these gaps by offering an engaging, visual, and organized presentation of work and </a:t>
            </a:r>
            <a:r>
              <a:rPr lang="en-US" sz="2800" dirty="0" smtClean="0"/>
              <a:t>skills.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571480"/>
            <a:ext cx="62151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Eras Bold ITC" pitchFamily="34" charset="0"/>
              </a:rPr>
              <a:t>PROJECT	</a:t>
            </a:r>
            <a:r>
              <a:rPr sz="4250" spc="-20" dirty="0">
                <a:latin typeface="Eras Bold ITC" pitchFamily="34" charset="0"/>
              </a:rPr>
              <a:t>OVERVIEW</a:t>
            </a:r>
            <a:endParaRPr sz="4250">
              <a:latin typeface="Eras Bold ITC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81094" y="1928804"/>
            <a:ext cx="7762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Built a responsive personal portfolio website using HTML, CSS, and JavaScript to showcase skills, projects, and contact information.</a:t>
            </a:r>
          </a:p>
          <a:p>
            <a:r>
              <a:rPr lang="en-US" sz="2800" dirty="0" smtClean="0"/>
              <a:t>• The site includes sections for Home, About, Skills, Projects, and Contact and is optimized for desktop and mobile viewing.</a:t>
            </a:r>
          </a:p>
          <a:p>
            <a:r>
              <a:rPr lang="en-US" sz="2800" dirty="0" smtClean="0"/>
              <a:t>• The portfolio emphasizes usability, fast load times, and a clean visual design to strengthen personal </a:t>
            </a:r>
            <a:r>
              <a:rPr lang="en-US" sz="2800" dirty="0" smtClean="0"/>
              <a:t>branding.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642918"/>
            <a:ext cx="603948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Eras Bold ITC" pitchFamily="34" charset="0"/>
              </a:rPr>
              <a:t>W</a:t>
            </a:r>
            <a:r>
              <a:rPr sz="3200" spc="-20" dirty="0">
                <a:latin typeface="Eras Bold ITC" pitchFamily="34" charset="0"/>
              </a:rPr>
              <a:t>H</a:t>
            </a:r>
            <a:r>
              <a:rPr sz="3200" spc="20" dirty="0">
                <a:latin typeface="Eras Bold ITC" pitchFamily="34" charset="0"/>
              </a:rPr>
              <a:t>O</a:t>
            </a:r>
            <a:r>
              <a:rPr sz="3200" spc="-235" dirty="0">
                <a:latin typeface="Eras Bold ITC" pitchFamily="34" charset="0"/>
              </a:rPr>
              <a:t> </a:t>
            </a:r>
            <a:r>
              <a:rPr sz="3200" spc="-10" dirty="0">
                <a:latin typeface="Eras Bold ITC" pitchFamily="34" charset="0"/>
              </a:rPr>
              <a:t>AR</a:t>
            </a:r>
            <a:r>
              <a:rPr sz="3200" spc="15" dirty="0">
                <a:latin typeface="Eras Bold ITC" pitchFamily="34" charset="0"/>
              </a:rPr>
              <a:t>E</a:t>
            </a:r>
            <a:r>
              <a:rPr sz="3200" spc="-35" dirty="0">
                <a:latin typeface="Eras Bold ITC" pitchFamily="34" charset="0"/>
              </a:rPr>
              <a:t> </a:t>
            </a:r>
            <a:r>
              <a:rPr sz="3200" spc="-10" dirty="0">
                <a:latin typeface="Eras Bold ITC" pitchFamily="34" charset="0"/>
              </a:rPr>
              <a:t>T</a:t>
            </a:r>
            <a:r>
              <a:rPr sz="3200" spc="-15" dirty="0">
                <a:latin typeface="Eras Bold ITC" pitchFamily="34" charset="0"/>
              </a:rPr>
              <a:t>H</a:t>
            </a:r>
            <a:r>
              <a:rPr sz="3200" spc="15" dirty="0">
                <a:latin typeface="Eras Bold ITC" pitchFamily="34" charset="0"/>
              </a:rPr>
              <a:t>E</a:t>
            </a:r>
            <a:r>
              <a:rPr sz="3200" spc="-35" dirty="0">
                <a:latin typeface="Eras Bold ITC" pitchFamily="34" charset="0"/>
              </a:rPr>
              <a:t> </a:t>
            </a:r>
            <a:r>
              <a:rPr sz="3200" spc="-20" dirty="0">
                <a:latin typeface="Eras Bold ITC" pitchFamily="34" charset="0"/>
              </a:rPr>
              <a:t>E</a:t>
            </a:r>
            <a:r>
              <a:rPr sz="3200" spc="30" dirty="0">
                <a:latin typeface="Eras Bold ITC" pitchFamily="34" charset="0"/>
              </a:rPr>
              <a:t>N</a:t>
            </a:r>
            <a:r>
              <a:rPr sz="3200" spc="15" dirty="0">
                <a:latin typeface="Eras Bold ITC" pitchFamily="34" charset="0"/>
              </a:rPr>
              <a:t>D</a:t>
            </a:r>
            <a:r>
              <a:rPr sz="3200" spc="-45" dirty="0">
                <a:latin typeface="Eras Bold ITC" pitchFamily="34" charset="0"/>
              </a:rPr>
              <a:t> </a:t>
            </a:r>
            <a:r>
              <a:rPr sz="3200" dirty="0">
                <a:latin typeface="Eras Bold ITC" pitchFamily="34" charset="0"/>
              </a:rPr>
              <a:t>U</a:t>
            </a:r>
            <a:r>
              <a:rPr sz="3200" spc="10" dirty="0">
                <a:latin typeface="Eras Bold ITC" pitchFamily="34" charset="0"/>
              </a:rPr>
              <a:t>S</a:t>
            </a:r>
            <a:r>
              <a:rPr sz="3200" spc="-25" dirty="0">
                <a:latin typeface="Eras Bold ITC" pitchFamily="34" charset="0"/>
              </a:rPr>
              <a:t>E</a:t>
            </a:r>
            <a:r>
              <a:rPr sz="3200" spc="-10" dirty="0">
                <a:latin typeface="Eras Bold ITC" pitchFamily="34" charset="0"/>
              </a:rPr>
              <a:t>R</a:t>
            </a:r>
            <a:r>
              <a:rPr sz="3200" spc="5" dirty="0">
                <a:latin typeface="Eras Bold ITC" pitchFamily="34" charset="0"/>
              </a:rPr>
              <a:t>S?</a:t>
            </a:r>
            <a:endParaRPr sz="3200">
              <a:latin typeface="Eras Bold ITC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6846" y="2000240"/>
            <a:ext cx="74771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Students seeking internships and academic opportunities.</a:t>
            </a:r>
          </a:p>
          <a:p>
            <a:r>
              <a:rPr lang="en-US" sz="2800" dirty="0" smtClean="0"/>
              <a:t>• Job seekers applying for front-end or web development roles.</a:t>
            </a:r>
          </a:p>
          <a:p>
            <a:r>
              <a:rPr lang="en-US" sz="2800" dirty="0" smtClean="0"/>
              <a:t>• Freelancers showcasing capabilities to potential clients.</a:t>
            </a:r>
          </a:p>
          <a:p>
            <a:r>
              <a:rPr lang="en-US" sz="2800" dirty="0" smtClean="0"/>
              <a:t>• Recruiters and hiring managers who require quick, visual evaluation of candidates' </a:t>
            </a:r>
            <a:r>
              <a:rPr lang="en-US" sz="2800" dirty="0" smtClean="0"/>
              <a:t>work.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12" y="2285992"/>
            <a:ext cx="2409823" cy="31432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Eras Bold ITC" pitchFamily="34" charset="0"/>
              </a:rPr>
              <a:t>TOOLS AND TECHNIQUES</a:t>
            </a:r>
            <a:endParaRPr sz="3600" dirty="0">
              <a:latin typeface="Eras Bold ITC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52729" y="2214554"/>
            <a:ext cx="6691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Languages: HTML for structure, CSS for styling, and JavaScript for interactivity.</a:t>
            </a:r>
          </a:p>
          <a:p>
            <a:r>
              <a:rPr lang="en-US" sz="2800" dirty="0" smtClean="0"/>
              <a:t>• Development: Visual Studio Code for coding 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for version control and hosting demos.</a:t>
            </a:r>
          </a:p>
          <a:p>
            <a:r>
              <a:rPr lang="en-US" sz="2800" dirty="0" smtClean="0"/>
              <a:t>• Design &amp; Assets: </a:t>
            </a:r>
            <a:r>
              <a:rPr lang="en-US" sz="2800" dirty="0" err="1" smtClean="0"/>
              <a:t>Figma</a:t>
            </a:r>
            <a:r>
              <a:rPr lang="en-US" sz="2800" dirty="0" smtClean="0"/>
              <a:t> or </a:t>
            </a:r>
            <a:r>
              <a:rPr lang="en-US" sz="2800" dirty="0" err="1" smtClean="0"/>
              <a:t>Canva</a:t>
            </a:r>
            <a:r>
              <a:rPr lang="en-US" sz="2800" dirty="0" smtClean="0"/>
              <a:t> for mockups and design planning; free icon libraries for </a:t>
            </a:r>
            <a:r>
              <a:rPr lang="en-US" sz="2800" dirty="0" smtClean="0"/>
              <a:t>visuals.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7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Eras Bold ITC" pitchFamily="34" charset="0"/>
                <a:cs typeface="Trebuchet MS"/>
              </a:rPr>
              <a:t>POTFOLIO DESIGN AND LAYOUT</a:t>
            </a:r>
            <a:endParaRPr sz="4000" dirty="0">
              <a:latin typeface="Eras Bold ITC" pitchFamily="34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881157" y="1500174"/>
            <a:ext cx="6786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Clean, minimal header with navigation links to Home, About, Skills, Projects, and Contact sections.</a:t>
            </a:r>
          </a:p>
          <a:p>
            <a:r>
              <a:rPr lang="en-US" sz="2800" dirty="0" smtClean="0"/>
              <a:t>• Hero section that highlights name and role with a call-to-action button to view projects.</a:t>
            </a:r>
          </a:p>
          <a:p>
            <a:r>
              <a:rPr lang="en-US" sz="2800" dirty="0" smtClean="0"/>
              <a:t>• Cards for content sections and a responsive grid so the layout adapts to mobile and tablet screens.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4" y="714356"/>
            <a:ext cx="11303040" cy="79608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Eras Bold ITC" pitchFamily="34" charset="0"/>
              </a:rPr>
              <a:t>FEATURES AND FUNCTIONALITY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497" y="3244334"/>
            <a:ext cx="193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1093" y="1857366"/>
            <a:ext cx="70723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Dark/light theme toggle to improve readability and user preference settings.</a:t>
            </a:r>
          </a:p>
          <a:p>
            <a:r>
              <a:rPr lang="en-US" sz="2800" dirty="0" smtClean="0"/>
              <a:t>• Smooth scrolling navigation and anchor links for quick section jumps.</a:t>
            </a:r>
          </a:p>
          <a:p>
            <a:r>
              <a:rPr lang="en-US" sz="2800" dirty="0" smtClean="0"/>
              <a:t>• Animated skill progress bars that activate on scroll to visually represent expertise levels.</a:t>
            </a:r>
          </a:p>
          <a:p>
            <a:r>
              <a:rPr lang="en-US" sz="2800" dirty="0" smtClean="0"/>
              <a:t>• Project list with links to live demos,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repositories, and short descriptions.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559</Words>
  <Application>Microsoft Office PowerPoint</Application>
  <PresentationFormat>Custom</PresentationFormat>
  <Paragraphs>75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Digital Portfolio  </vt:lpstr>
      <vt:lpstr>PROJECT TITLE  Digital Portfolio – A Responsive and Interactive Personal Portfolio Website.    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</vt:lpstr>
      <vt:lpstr>SCREENSHOTS</vt:lpstr>
      <vt:lpstr>CONCLUSION</vt:lpstr>
      <vt:lpstr> GITHUP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MYPC</cp:lastModifiedBy>
  <cp:revision>37</cp:revision>
  <dcterms:created xsi:type="dcterms:W3CDTF">2024-03-29T15:07:22Z</dcterms:created>
  <dcterms:modified xsi:type="dcterms:W3CDTF">2025-09-04T09:03:28Z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