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Anaheim"/>
      <p:regular r:id="rId25"/>
    </p:embeddedFont>
    <p:embeddedFont>
      <p:font typeface="Albert Sans ExtraBold"/>
      <p:bold r:id="rId26"/>
      <p:boldItalic r:id="rId27"/>
    </p:embeddedFont>
    <p:embeddedFont>
      <p:font typeface="Kumbh Sans"/>
      <p:regular r:id="rId28"/>
      <p:bold r:id="rId29"/>
    </p:embeddedFont>
    <p:embeddedFont>
      <p:font typeface="Bebas Neue"/>
      <p:regular r:id="rId30"/>
    </p:embeddedFont>
    <p:embeddedFont>
      <p:font typeface="Syne"/>
      <p:regular r:id="rId31"/>
      <p:bold r:id="rId32"/>
    </p:embeddedFont>
    <p:embeddedFont>
      <p:font typeface="PT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ExtraBold-bold.fntdata"/><Relationship Id="rId25" Type="http://schemas.openxmlformats.org/officeDocument/2006/relationships/font" Target="fonts/Anaheim-regular.fntdata"/><Relationship Id="rId28" Type="http://schemas.openxmlformats.org/officeDocument/2006/relationships/font" Target="fonts/KumbhSans-regular.fntdata"/><Relationship Id="rId27" Type="http://schemas.openxmlformats.org/officeDocument/2006/relationships/font" Target="fonts/Albert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umbh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yne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6.xml"/><Relationship Id="rId33" Type="http://schemas.openxmlformats.org/officeDocument/2006/relationships/font" Target="fonts/PTSans-regular.fntdata"/><Relationship Id="rId10" Type="http://schemas.openxmlformats.org/officeDocument/2006/relationships/slide" Target="slides/slide5.xml"/><Relationship Id="rId32" Type="http://schemas.openxmlformats.org/officeDocument/2006/relationships/font" Target="fonts/Syne-bold.fntdata"/><Relationship Id="rId13" Type="http://schemas.openxmlformats.org/officeDocument/2006/relationships/slide" Target="slides/slide8.xml"/><Relationship Id="rId35" Type="http://schemas.openxmlformats.org/officeDocument/2006/relationships/font" Target="fonts/PTSans-italic.fntdata"/><Relationship Id="rId12" Type="http://schemas.openxmlformats.org/officeDocument/2006/relationships/slide" Target="slides/slide7.xml"/><Relationship Id="rId34" Type="http://schemas.openxmlformats.org/officeDocument/2006/relationships/font" Target="fonts/PT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T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2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4" name="Google Shape;293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3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4" name="Google Shape;3664;g2bcf0260de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5" name="Google Shape;3665;g2bcf0260de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analysis for baseball - spring training (in fl and az)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lot of variation based on day of week - so many games in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dip on thursday and peak on saturday but not </a:t>
            </a:r>
            <a:r>
              <a:rPr lang="en"/>
              <a:t>enough</a:t>
            </a:r>
            <a:r>
              <a:rPr lang="en"/>
              <a:t> to change your decision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matters more - Bronx is yankees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1" name="Shape 3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Google Shape;3672;g26a47bcc7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3" name="Google Shape;3673;g26a47bcc7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analysis for baseball - spring training (in fl and az)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lot of variation based on day of week - so many games in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dip on thursday and peak on saturday but not enough to change your decision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matters more - Bronx is yankees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7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g2bd6bb6ff5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9" name="Google Shape;3679;g2bd6bb6ff5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5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g2bdc644427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7" name="Google Shape;3917;g2bdc644427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5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Google Shape;3926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7" name="Google Shape;3927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From here we can also mention we want to look at if a city having multiple events affects the price for all events that day - within the same category and events across multiple categories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9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1" name="Google Shape;3951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3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5" name="Google Shape;3135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9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2bc850be612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1" name="Google Shape;3301;g2bc850be612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6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g2bc850be612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8" name="Google Shape;3308;g2bc850be612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g2bc850be612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8" name="Google Shape;3398;g2bc850be612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2" name="Google Shape;3402;g2bc850be612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3" name="Google Shape;3403;g2bc850be612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Fernando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Something about we wanting to analyze if prices for events vary on different days of the week, for different types of events??...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So from there we were interested in deciding what days of the week are the cheapest and less competitive days to find tickets days with a really high max might indicate more interest in the game based on supply demand prices would go up. And then proceed to our </a:t>
            </a:r>
            <a:r>
              <a:rPr lang="en" sz="1200">
                <a:solidFill>
                  <a:srgbClr val="FFFCFC"/>
                </a:solidFill>
                <a:latin typeface="Kumbh Sans"/>
                <a:ea typeface="Kumbh Sans"/>
                <a:cs typeface="Kumbh Sans"/>
                <a:sym typeface="Kumbh Sans"/>
              </a:rPr>
              <a:t>analysis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0" name="Shape 3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1" name="Google Shape;3641;g2bd6bb6f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2" name="Google Shape;3642;g2bd6bb6f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Fernando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Max: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Min: blue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6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2bcf0260de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2bcf0260de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- way higher prices than rest so took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graph - hockey has huge peak on monday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 peaks friday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kind of consistent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6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" name="Google Shape;3657;g2bcf0260de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8" name="Google Shape;3658;g2bcf0260de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Seeing game in LA go on monday, </a:t>
            </a:r>
            <a:r>
              <a:rPr lang="en"/>
              <a:t>thursday, sunday (NOT tuesday/saturday)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5400000">
            <a:off x="-576910" y="2259212"/>
            <a:ext cx="1463954" cy="310126"/>
            <a:chOff x="4912200" y="2137750"/>
            <a:chExt cx="483600" cy="102450"/>
          </a:xfrm>
        </p:grpSpPr>
        <p:sp>
          <p:nvSpPr>
            <p:cNvPr id="10" name="Google Shape;10;p2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 txBox="1"/>
          <p:nvPr>
            <p:ph type="ctrTitle"/>
          </p:nvPr>
        </p:nvSpPr>
        <p:spPr>
          <a:xfrm>
            <a:off x="713225" y="1133481"/>
            <a:ext cx="43086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7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713225" y="3399444"/>
            <a:ext cx="4308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35" name="Google Shape;35;p2"/>
          <p:cNvCxnSpPr/>
          <p:nvPr/>
        </p:nvCxnSpPr>
        <p:spPr>
          <a:xfrm rot="10800000">
            <a:off x="622525" y="-43150"/>
            <a:ext cx="0" cy="324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36" name="Google Shape;36;p2"/>
          <p:cNvGrpSpPr/>
          <p:nvPr/>
        </p:nvGrpSpPr>
        <p:grpSpPr>
          <a:xfrm rot="1319958">
            <a:off x="8090390" y="3420992"/>
            <a:ext cx="2586088" cy="930909"/>
            <a:chOff x="3960805" y="536577"/>
            <a:chExt cx="2586056" cy="930897"/>
          </a:xfrm>
        </p:grpSpPr>
        <p:sp>
          <p:nvSpPr>
            <p:cNvPr id="37" name="Google Shape;37;p2"/>
            <p:cNvSpPr/>
            <p:nvPr/>
          </p:nvSpPr>
          <p:spPr>
            <a:xfrm>
              <a:off x="5789423" y="536671"/>
              <a:ext cx="757438" cy="930709"/>
            </a:xfrm>
            <a:custGeom>
              <a:rect b="b" l="l" r="r" t="t"/>
              <a:pathLst>
                <a:path extrusionOk="0" h="14809" w="12052">
                  <a:moveTo>
                    <a:pt x="324" y="0"/>
                  </a:moveTo>
                  <a:cubicBezTo>
                    <a:pt x="150" y="0"/>
                    <a:pt x="12" y="150"/>
                    <a:pt x="12" y="324"/>
                  </a:cubicBezTo>
                  <a:lnTo>
                    <a:pt x="0" y="14473"/>
                  </a:lnTo>
                  <a:cubicBezTo>
                    <a:pt x="0" y="14659"/>
                    <a:pt x="138" y="14796"/>
                    <a:pt x="324" y="14796"/>
                  </a:cubicBezTo>
                  <a:lnTo>
                    <a:pt x="11713" y="14808"/>
                  </a:lnTo>
                  <a:cubicBezTo>
                    <a:pt x="11901" y="14808"/>
                    <a:pt x="12039" y="14659"/>
                    <a:pt x="12039" y="14485"/>
                  </a:cubicBezTo>
                  <a:lnTo>
                    <a:pt x="12051" y="324"/>
                  </a:lnTo>
                  <a:cubicBezTo>
                    <a:pt x="12051" y="150"/>
                    <a:pt x="11901" y="12"/>
                    <a:pt x="11728" y="12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6342403" y="720668"/>
              <a:ext cx="178251" cy="562715"/>
              <a:chOff x="8258971" y="494344"/>
              <a:chExt cx="268208" cy="846697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8258971" y="494344"/>
                <a:ext cx="268208" cy="28372"/>
              </a:xfrm>
              <a:custGeom>
                <a:rect b="b" l="l" r="r" t="t"/>
                <a:pathLst>
                  <a:path extrusionOk="0" h="300" w="2836">
                    <a:moveTo>
                      <a:pt x="0" y="0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258971" y="1311440"/>
                <a:ext cx="267073" cy="29601"/>
              </a:xfrm>
              <a:custGeom>
                <a:rect b="b" l="l" r="r" t="t"/>
                <a:pathLst>
                  <a:path extrusionOk="0" h="313" w="2824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258971" y="951218"/>
                <a:ext cx="267073" cy="29507"/>
              </a:xfrm>
              <a:custGeom>
                <a:rect b="b" l="l" r="r" t="t"/>
                <a:pathLst>
                  <a:path extrusionOk="0" h="312" w="2824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258971" y="1201738"/>
                <a:ext cx="267073" cy="29601"/>
              </a:xfrm>
              <a:custGeom>
                <a:rect b="b" l="l" r="r" t="t"/>
                <a:pathLst>
                  <a:path extrusionOk="0" h="313" w="2824">
                    <a:moveTo>
                      <a:pt x="0" y="1"/>
                    </a:moveTo>
                    <a:lnTo>
                      <a:pt x="0" y="300"/>
                    </a:lnTo>
                    <a:lnTo>
                      <a:pt x="2823" y="312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258971" y="729259"/>
                <a:ext cx="268208" cy="28466"/>
              </a:xfrm>
              <a:custGeom>
                <a:rect b="b" l="l" r="r" t="t"/>
                <a:pathLst>
                  <a:path extrusionOk="0" h="301" w="2836">
                    <a:moveTo>
                      <a:pt x="0" y="1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258971" y="555532"/>
                <a:ext cx="268208" cy="9741"/>
              </a:xfrm>
              <a:custGeom>
                <a:rect b="b" l="l" r="r" t="t"/>
                <a:pathLst>
                  <a:path extrusionOk="0" h="103" w="2836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02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258971" y="782314"/>
                <a:ext cx="268208" cy="10781"/>
              </a:xfrm>
              <a:custGeom>
                <a:rect b="b" l="l" r="r" t="t"/>
                <a:pathLst>
                  <a:path extrusionOk="0" h="114" w="2836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258971" y="815414"/>
                <a:ext cx="267073" cy="9457"/>
              </a:xfrm>
              <a:custGeom>
                <a:rect b="b" l="l" r="r" t="t"/>
                <a:pathLst>
                  <a:path extrusionOk="0" h="100" w="2824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258971" y="1255832"/>
                <a:ext cx="267073" cy="10876"/>
              </a:xfrm>
              <a:custGeom>
                <a:rect b="b" l="l" r="r" t="t"/>
                <a:pathLst>
                  <a:path extrusionOk="0" h="115" w="2824">
                    <a:moveTo>
                      <a:pt x="0" y="1"/>
                    </a:moveTo>
                    <a:lnTo>
                      <a:pt x="0" y="115"/>
                    </a:lnTo>
                    <a:lnTo>
                      <a:pt x="2823" y="115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258971" y="1024606"/>
                <a:ext cx="267073" cy="10592"/>
              </a:xfrm>
              <a:custGeom>
                <a:rect b="b" l="l" r="r" t="t"/>
                <a:pathLst>
                  <a:path extrusionOk="0" h="112" w="2824">
                    <a:moveTo>
                      <a:pt x="0" y="0"/>
                    </a:moveTo>
                    <a:lnTo>
                      <a:pt x="0" y="111"/>
                    </a:lnTo>
                    <a:lnTo>
                      <a:pt x="2823" y="11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258971" y="1069338"/>
                <a:ext cx="267073" cy="9457"/>
              </a:xfrm>
              <a:custGeom>
                <a:rect b="b" l="l" r="r" t="t"/>
                <a:pathLst>
                  <a:path extrusionOk="0" h="100" w="2824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258971" y="1044466"/>
                <a:ext cx="267073" cy="9741"/>
              </a:xfrm>
              <a:custGeom>
                <a:rect b="b" l="l" r="r" t="t"/>
                <a:pathLst>
                  <a:path extrusionOk="0" h="103" w="2824">
                    <a:moveTo>
                      <a:pt x="0" y="0"/>
                    </a:moveTo>
                    <a:lnTo>
                      <a:pt x="0" y="102"/>
                    </a:lnTo>
                    <a:lnTo>
                      <a:pt x="2823" y="10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258971" y="887383"/>
                <a:ext cx="267073" cy="9741"/>
              </a:xfrm>
              <a:custGeom>
                <a:rect b="b" l="l" r="r" t="t"/>
                <a:pathLst>
                  <a:path extrusionOk="0" h="103" w="2824">
                    <a:moveTo>
                      <a:pt x="0" y="1"/>
                    </a:moveTo>
                    <a:lnTo>
                      <a:pt x="0" y="103"/>
                    </a:lnTo>
                    <a:lnTo>
                      <a:pt x="2823" y="103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258971" y="918307"/>
                <a:ext cx="267073" cy="9457"/>
              </a:xfrm>
              <a:custGeom>
                <a:rect b="b" l="l" r="r" t="t"/>
                <a:pathLst>
                  <a:path extrusionOk="0" h="100" w="2824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258971" y="1113030"/>
                <a:ext cx="267073" cy="9457"/>
              </a:xfrm>
              <a:custGeom>
                <a:rect b="b" l="l" r="r" t="t"/>
                <a:pathLst>
                  <a:path extrusionOk="0" h="100" w="2824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258971" y="574541"/>
                <a:ext cx="268208" cy="10876"/>
              </a:xfrm>
              <a:custGeom>
                <a:rect b="b" l="l" r="r" t="t"/>
                <a:pathLst>
                  <a:path extrusionOk="0" h="115" w="2836">
                    <a:moveTo>
                      <a:pt x="0" y="0"/>
                    </a:moveTo>
                    <a:lnTo>
                      <a:pt x="0" y="99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258971" y="594684"/>
                <a:ext cx="268208" cy="9363"/>
              </a:xfrm>
              <a:custGeom>
                <a:rect b="b" l="l" r="r" t="t"/>
                <a:pathLst>
                  <a:path extrusionOk="0" h="99" w="2836">
                    <a:moveTo>
                      <a:pt x="0" y="0"/>
                    </a:moveTo>
                    <a:lnTo>
                      <a:pt x="0" y="99"/>
                    </a:lnTo>
                    <a:lnTo>
                      <a:pt x="2835" y="99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258971" y="633459"/>
                <a:ext cx="268208" cy="10876"/>
              </a:xfrm>
              <a:custGeom>
                <a:rect b="b" l="l" r="r" t="t"/>
                <a:pathLst>
                  <a:path extrusionOk="0" h="115" w="2836">
                    <a:moveTo>
                      <a:pt x="0" y="1"/>
                    </a:moveTo>
                    <a:lnTo>
                      <a:pt x="0" y="114"/>
                    </a:lnTo>
                    <a:lnTo>
                      <a:pt x="2835" y="114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258971" y="693795"/>
                <a:ext cx="268208" cy="10592"/>
              </a:xfrm>
              <a:custGeom>
                <a:rect b="b" l="l" r="r" t="t"/>
                <a:pathLst>
                  <a:path extrusionOk="0" h="112" w="2836">
                    <a:moveTo>
                      <a:pt x="0" y="1"/>
                    </a:moveTo>
                    <a:lnTo>
                      <a:pt x="0" y="112"/>
                    </a:lnTo>
                    <a:lnTo>
                      <a:pt x="2835" y="112"/>
                    </a:lnTo>
                    <a:lnTo>
                      <a:pt x="2835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258971" y="1281934"/>
                <a:ext cx="267073" cy="10592"/>
              </a:xfrm>
              <a:custGeom>
                <a:rect b="b" l="l" r="r" t="t"/>
                <a:pathLst>
                  <a:path extrusionOk="0" h="112" w="2824">
                    <a:moveTo>
                      <a:pt x="0" y="1"/>
                    </a:moveTo>
                    <a:lnTo>
                      <a:pt x="0" y="112"/>
                    </a:lnTo>
                    <a:lnTo>
                      <a:pt x="2823" y="112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258971" y="653602"/>
                <a:ext cx="268208" cy="20239"/>
              </a:xfrm>
              <a:custGeom>
                <a:rect b="b" l="l" r="r" t="t"/>
                <a:pathLst>
                  <a:path extrusionOk="0" h="214" w="2836">
                    <a:moveTo>
                      <a:pt x="0" y="0"/>
                    </a:moveTo>
                    <a:lnTo>
                      <a:pt x="0" y="213"/>
                    </a:lnTo>
                    <a:lnTo>
                      <a:pt x="2835" y="21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258971" y="850878"/>
                <a:ext cx="267073" cy="19104"/>
              </a:xfrm>
              <a:custGeom>
                <a:rect b="b" l="l" r="r" t="t"/>
                <a:pathLst>
                  <a:path extrusionOk="0" h="202" w="2824">
                    <a:moveTo>
                      <a:pt x="0" y="0"/>
                    </a:moveTo>
                    <a:lnTo>
                      <a:pt x="0" y="201"/>
                    </a:lnTo>
                    <a:lnTo>
                      <a:pt x="2823" y="20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258971" y="1152182"/>
                <a:ext cx="267073" cy="19860"/>
              </a:xfrm>
              <a:custGeom>
                <a:rect b="b" l="l" r="r" t="t"/>
                <a:pathLst>
                  <a:path extrusionOk="0" h="210" w="2824">
                    <a:moveTo>
                      <a:pt x="0" y="0"/>
                    </a:moveTo>
                    <a:lnTo>
                      <a:pt x="0" y="210"/>
                    </a:lnTo>
                    <a:lnTo>
                      <a:pt x="2823" y="210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" name="Google Shape;62;p2"/>
            <p:cNvSpPr/>
            <p:nvPr/>
          </p:nvSpPr>
          <p:spPr>
            <a:xfrm>
              <a:off x="3960805" y="536577"/>
              <a:ext cx="1927470" cy="930897"/>
            </a:xfrm>
            <a:custGeom>
              <a:rect b="b" l="l" r="r" t="t"/>
              <a:pathLst>
                <a:path extrusionOk="0" h="14812" w="30669">
                  <a:moveTo>
                    <a:pt x="336" y="0"/>
                  </a:moveTo>
                  <a:cubicBezTo>
                    <a:pt x="162" y="0"/>
                    <a:pt x="12" y="138"/>
                    <a:pt x="12" y="315"/>
                  </a:cubicBezTo>
                  <a:lnTo>
                    <a:pt x="0" y="14476"/>
                  </a:lnTo>
                  <a:cubicBezTo>
                    <a:pt x="0" y="14650"/>
                    <a:pt x="150" y="14787"/>
                    <a:pt x="324" y="14787"/>
                  </a:cubicBezTo>
                  <a:lnTo>
                    <a:pt x="30333" y="14811"/>
                  </a:lnTo>
                  <a:cubicBezTo>
                    <a:pt x="30507" y="14811"/>
                    <a:pt x="30656" y="14674"/>
                    <a:pt x="30656" y="14488"/>
                  </a:cubicBezTo>
                  <a:lnTo>
                    <a:pt x="30668" y="339"/>
                  </a:lnTo>
                  <a:cubicBezTo>
                    <a:pt x="30668" y="165"/>
                    <a:pt x="30519" y="15"/>
                    <a:pt x="30345" y="15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" name="Google Shape;63;p2"/>
            <p:cNvGrpSpPr/>
            <p:nvPr/>
          </p:nvGrpSpPr>
          <p:grpSpPr>
            <a:xfrm>
              <a:off x="4222757" y="693889"/>
              <a:ext cx="615455" cy="616273"/>
              <a:chOff x="4830573" y="418593"/>
              <a:chExt cx="926054" cy="927283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4830573" y="862794"/>
                <a:ext cx="926054" cy="38869"/>
              </a:xfrm>
              <a:custGeom>
                <a:rect b="b" l="l" r="r" t="t"/>
                <a:pathLst>
                  <a:path extrusionOk="0" h="411" w="9792">
                    <a:moveTo>
                      <a:pt x="1" y="0"/>
                    </a:moveTo>
                    <a:lnTo>
                      <a:pt x="1" y="411"/>
                    </a:lnTo>
                    <a:lnTo>
                      <a:pt x="9792" y="411"/>
                    </a:lnTo>
                    <a:lnTo>
                      <a:pt x="9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rect b="b" l="l" r="r" t="t"/>
                <a:pathLst>
                  <a:path extrusionOk="0" h="9805" w="424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rect b="b" l="l" r="r" t="t"/>
                <a:pathLst>
                  <a:path extrusionOk="0" h="9805" w="424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rect b="b" l="l" r="r" t="t"/>
                <a:pathLst>
                  <a:path extrusionOk="0" h="7233" w="7221">
                    <a:moveTo>
                      <a:pt x="6920" y="1"/>
                    </a:moveTo>
                    <a:lnTo>
                      <a:pt x="0" y="6933"/>
                    </a:lnTo>
                    <a:lnTo>
                      <a:pt x="288" y="7232"/>
                    </a:lnTo>
                    <a:lnTo>
                      <a:pt x="7220" y="300"/>
                    </a:lnTo>
                    <a:lnTo>
                      <a:pt x="6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rect b="b" l="l" r="r" t="t"/>
                <a:pathLst>
                  <a:path extrusionOk="0" h="7233" w="7221">
                    <a:moveTo>
                      <a:pt x="288" y="1"/>
                    </a:moveTo>
                    <a:lnTo>
                      <a:pt x="0" y="300"/>
                    </a:lnTo>
                    <a:lnTo>
                      <a:pt x="6920" y="7232"/>
                    </a:lnTo>
                    <a:lnTo>
                      <a:pt x="7220" y="6933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864902" y="670342"/>
                <a:ext cx="857489" cy="423779"/>
              </a:xfrm>
              <a:custGeom>
                <a:rect b="b" l="l" r="r" t="t"/>
                <a:pathLst>
                  <a:path extrusionOk="0" h="4481" w="9067">
                    <a:moveTo>
                      <a:pt x="8892" y="0"/>
                    </a:moveTo>
                    <a:lnTo>
                      <a:pt x="0" y="4106"/>
                    </a:lnTo>
                    <a:lnTo>
                      <a:pt x="174" y="4481"/>
                    </a:lnTo>
                    <a:lnTo>
                      <a:pt x="9066" y="375"/>
                    </a:lnTo>
                    <a:lnTo>
                      <a:pt x="8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851852" y="703158"/>
                <a:ext cx="883496" cy="358146"/>
              </a:xfrm>
              <a:custGeom>
                <a:rect b="b" l="l" r="r" t="t"/>
                <a:pathLst>
                  <a:path extrusionOk="0" h="3787" w="9342">
                    <a:moveTo>
                      <a:pt x="150" y="1"/>
                    </a:moveTo>
                    <a:lnTo>
                      <a:pt x="0" y="402"/>
                    </a:lnTo>
                    <a:lnTo>
                      <a:pt x="9192" y="3786"/>
                    </a:lnTo>
                    <a:lnTo>
                      <a:pt x="9342" y="338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081092" y="454057"/>
                <a:ext cx="423874" cy="856354"/>
              </a:xfrm>
              <a:custGeom>
                <a:rect b="b" l="l" r="r" t="t"/>
                <a:pathLst>
                  <a:path extrusionOk="0" h="9055" w="4482">
                    <a:moveTo>
                      <a:pt x="388" y="0"/>
                    </a:moveTo>
                    <a:lnTo>
                      <a:pt x="1" y="174"/>
                    </a:lnTo>
                    <a:lnTo>
                      <a:pt x="4107" y="9054"/>
                    </a:lnTo>
                    <a:lnTo>
                      <a:pt x="4481" y="8881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115138" y="441006"/>
                <a:ext cx="356917" cy="882456"/>
              </a:xfrm>
              <a:custGeom>
                <a:rect b="b" l="l" r="r" t="t"/>
                <a:pathLst>
                  <a:path extrusionOk="0" h="9331" w="3774">
                    <a:moveTo>
                      <a:pt x="3372" y="1"/>
                    </a:moveTo>
                    <a:lnTo>
                      <a:pt x="1" y="9192"/>
                    </a:lnTo>
                    <a:lnTo>
                      <a:pt x="390" y="9330"/>
                    </a:lnTo>
                    <a:lnTo>
                      <a:pt x="3774" y="138"/>
                    </a:ln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5003630" y="706431"/>
              <a:ext cx="602815" cy="591188"/>
              <a:chOff x="6103786" y="454057"/>
              <a:chExt cx="907035" cy="889539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6113054" y="454057"/>
                <a:ext cx="142994" cy="142899"/>
              </a:xfrm>
              <a:custGeom>
                <a:rect b="b" l="l" r="r" t="t"/>
                <a:pathLst>
                  <a:path extrusionOk="0" h="1511" w="1512">
                    <a:moveTo>
                      <a:pt x="762" y="339"/>
                    </a:moveTo>
                    <a:cubicBezTo>
                      <a:pt x="987" y="339"/>
                      <a:pt x="1176" y="525"/>
                      <a:pt x="1176" y="762"/>
                    </a:cubicBezTo>
                    <a:cubicBezTo>
                      <a:pt x="1176" y="987"/>
                      <a:pt x="987" y="1175"/>
                      <a:pt x="762" y="1175"/>
                    </a:cubicBezTo>
                    <a:cubicBezTo>
                      <a:pt x="525" y="1175"/>
                      <a:pt x="340" y="987"/>
                      <a:pt x="340" y="762"/>
                    </a:cubicBezTo>
                    <a:cubicBezTo>
                      <a:pt x="340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40" y="0"/>
                      <a:pt x="1" y="339"/>
                      <a:pt x="1" y="762"/>
                    </a:cubicBezTo>
                    <a:cubicBezTo>
                      <a:pt x="1" y="1175"/>
                      <a:pt x="340" y="1511"/>
                      <a:pt x="762" y="1511"/>
                    </a:cubicBezTo>
                    <a:cubicBezTo>
                      <a:pt x="1176" y="1511"/>
                      <a:pt x="1511" y="1175"/>
                      <a:pt x="1511" y="762"/>
                    </a:cubicBezTo>
                    <a:cubicBezTo>
                      <a:pt x="1511" y="339"/>
                      <a:pt x="1176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6364803" y="454057"/>
                <a:ext cx="142899" cy="142899"/>
              </a:xfrm>
              <a:custGeom>
                <a:rect b="b" l="l" r="r" t="t"/>
                <a:pathLst>
                  <a:path extrusionOk="0" h="1511" w="1511">
                    <a:moveTo>
                      <a:pt x="762" y="339"/>
                    </a:moveTo>
                    <a:cubicBezTo>
                      <a:pt x="986" y="339"/>
                      <a:pt x="1172" y="525"/>
                      <a:pt x="1172" y="762"/>
                    </a:cubicBezTo>
                    <a:cubicBezTo>
                      <a:pt x="1172" y="987"/>
                      <a:pt x="986" y="1175"/>
                      <a:pt x="762" y="1175"/>
                    </a:cubicBezTo>
                    <a:cubicBezTo>
                      <a:pt x="525" y="1175"/>
                      <a:pt x="336" y="987"/>
                      <a:pt x="336" y="762"/>
                    </a:cubicBezTo>
                    <a:cubicBezTo>
                      <a:pt x="336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39"/>
                      <a:pt x="0" y="762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2" y="1511"/>
                      <a:pt x="1511" y="1175"/>
                      <a:pt x="1511" y="762"/>
                    </a:cubicBezTo>
                    <a:cubicBezTo>
                      <a:pt x="1511" y="339"/>
                      <a:pt x="1172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617308" y="454057"/>
                <a:ext cx="141859" cy="142899"/>
              </a:xfrm>
              <a:custGeom>
                <a:rect b="b" l="l" r="r" t="t"/>
                <a:pathLst>
                  <a:path extrusionOk="0" h="1511" w="1500">
                    <a:moveTo>
                      <a:pt x="750" y="339"/>
                    </a:moveTo>
                    <a:cubicBezTo>
                      <a:pt x="975" y="339"/>
                      <a:pt x="1163" y="525"/>
                      <a:pt x="1163" y="762"/>
                    </a:cubicBezTo>
                    <a:cubicBezTo>
                      <a:pt x="1163" y="987"/>
                      <a:pt x="975" y="1175"/>
                      <a:pt x="750" y="1175"/>
                    </a:cubicBezTo>
                    <a:cubicBezTo>
                      <a:pt x="525" y="1175"/>
                      <a:pt x="339" y="987"/>
                      <a:pt x="339" y="762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9" y="0"/>
                      <a:pt x="1" y="339"/>
                      <a:pt x="1" y="762"/>
                    </a:cubicBezTo>
                    <a:cubicBezTo>
                      <a:pt x="1" y="1175"/>
                      <a:pt x="339" y="1511"/>
                      <a:pt x="750" y="1511"/>
                    </a:cubicBezTo>
                    <a:cubicBezTo>
                      <a:pt x="1163" y="1511"/>
                      <a:pt x="1499" y="1175"/>
                      <a:pt x="1499" y="762"/>
                    </a:cubicBezTo>
                    <a:cubicBezTo>
                      <a:pt x="1499" y="339"/>
                      <a:pt x="1163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868962" y="454057"/>
                <a:ext cx="141859" cy="142899"/>
              </a:xfrm>
              <a:custGeom>
                <a:rect b="b" l="l" r="r" t="t"/>
                <a:pathLst>
                  <a:path extrusionOk="0" h="1511" w="1500">
                    <a:moveTo>
                      <a:pt x="750" y="339"/>
                    </a:moveTo>
                    <a:cubicBezTo>
                      <a:pt x="975" y="339"/>
                      <a:pt x="1161" y="525"/>
                      <a:pt x="1161" y="762"/>
                    </a:cubicBezTo>
                    <a:cubicBezTo>
                      <a:pt x="1161" y="987"/>
                      <a:pt x="975" y="1175"/>
                      <a:pt x="750" y="1175"/>
                    </a:cubicBezTo>
                    <a:cubicBezTo>
                      <a:pt x="525" y="1175"/>
                      <a:pt x="337" y="987"/>
                      <a:pt x="337" y="762"/>
                    </a:cubicBezTo>
                    <a:cubicBezTo>
                      <a:pt x="337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7" y="0"/>
                      <a:pt x="1" y="339"/>
                      <a:pt x="1" y="762"/>
                    </a:cubicBezTo>
                    <a:cubicBezTo>
                      <a:pt x="1" y="1175"/>
                      <a:pt x="337" y="1511"/>
                      <a:pt x="750" y="1511"/>
                    </a:cubicBezTo>
                    <a:cubicBezTo>
                      <a:pt x="1161" y="1511"/>
                      <a:pt x="1499" y="1175"/>
                      <a:pt x="1499" y="762"/>
                    </a:cubicBezTo>
                    <a:cubicBezTo>
                      <a:pt x="1499" y="339"/>
                      <a:pt x="1161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6110879" y="703158"/>
                <a:ext cx="141764" cy="142994"/>
              </a:xfrm>
              <a:custGeom>
                <a:rect b="b" l="l" r="r" t="t"/>
                <a:pathLst>
                  <a:path extrusionOk="0" h="1512" w="1499">
                    <a:moveTo>
                      <a:pt x="749" y="340"/>
                    </a:moveTo>
                    <a:cubicBezTo>
                      <a:pt x="974" y="340"/>
                      <a:pt x="1160" y="525"/>
                      <a:pt x="1160" y="750"/>
                    </a:cubicBezTo>
                    <a:cubicBezTo>
                      <a:pt x="1160" y="987"/>
                      <a:pt x="974" y="1164"/>
                      <a:pt x="749" y="1164"/>
                    </a:cubicBezTo>
                    <a:cubicBezTo>
                      <a:pt x="524" y="1164"/>
                      <a:pt x="336" y="987"/>
                      <a:pt x="336" y="750"/>
                    </a:cubicBezTo>
                    <a:cubicBezTo>
                      <a:pt x="336" y="525"/>
                      <a:pt x="524" y="340"/>
                      <a:pt x="749" y="340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40"/>
                      <a:pt x="0" y="750"/>
                    </a:cubicBezTo>
                    <a:cubicBezTo>
                      <a:pt x="0" y="1164"/>
                      <a:pt x="336" y="1511"/>
                      <a:pt x="749" y="1511"/>
                    </a:cubicBezTo>
                    <a:cubicBezTo>
                      <a:pt x="1160" y="1511"/>
                      <a:pt x="1498" y="1164"/>
                      <a:pt x="1498" y="750"/>
                    </a:cubicBezTo>
                    <a:cubicBezTo>
                      <a:pt x="1498" y="340"/>
                      <a:pt x="1160" y="1"/>
                      <a:pt x="7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362249" y="703158"/>
                <a:ext cx="141764" cy="142994"/>
              </a:xfrm>
              <a:custGeom>
                <a:rect b="b" l="l" r="r" t="t"/>
                <a:pathLst>
                  <a:path extrusionOk="0" h="1512" w="1499">
                    <a:moveTo>
                      <a:pt x="750" y="340"/>
                    </a:moveTo>
                    <a:cubicBezTo>
                      <a:pt x="974" y="340"/>
                      <a:pt x="1163" y="525"/>
                      <a:pt x="1163" y="750"/>
                    </a:cubicBezTo>
                    <a:cubicBezTo>
                      <a:pt x="1163" y="987"/>
                      <a:pt x="974" y="1164"/>
                      <a:pt x="750" y="1164"/>
                    </a:cubicBezTo>
                    <a:cubicBezTo>
                      <a:pt x="525" y="1164"/>
                      <a:pt x="339" y="987"/>
                      <a:pt x="339" y="750"/>
                    </a:cubicBezTo>
                    <a:cubicBezTo>
                      <a:pt x="339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0" y="340"/>
                      <a:pt x="0" y="750"/>
                    </a:cubicBezTo>
                    <a:cubicBezTo>
                      <a:pt x="0" y="1164"/>
                      <a:pt x="339" y="1511"/>
                      <a:pt x="750" y="1511"/>
                    </a:cubicBezTo>
                    <a:cubicBezTo>
                      <a:pt x="1163" y="1511"/>
                      <a:pt x="1499" y="1164"/>
                      <a:pt x="1499" y="750"/>
                    </a:cubicBezTo>
                    <a:cubicBezTo>
                      <a:pt x="1499" y="340"/>
                      <a:pt x="1163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613904" y="703158"/>
                <a:ext cx="142994" cy="142994"/>
              </a:xfrm>
              <a:custGeom>
                <a:rect b="b" l="l" r="r" t="t"/>
                <a:pathLst>
                  <a:path extrusionOk="0" h="1512" w="1512">
                    <a:moveTo>
                      <a:pt x="750" y="340"/>
                    </a:moveTo>
                    <a:cubicBezTo>
                      <a:pt x="987" y="340"/>
                      <a:pt x="1175" y="525"/>
                      <a:pt x="1175" y="750"/>
                    </a:cubicBezTo>
                    <a:cubicBezTo>
                      <a:pt x="1175" y="987"/>
                      <a:pt x="987" y="1164"/>
                      <a:pt x="750" y="1164"/>
                    </a:cubicBezTo>
                    <a:cubicBezTo>
                      <a:pt x="525" y="1164"/>
                      <a:pt x="336" y="987"/>
                      <a:pt x="336" y="750"/>
                    </a:cubicBezTo>
                    <a:cubicBezTo>
                      <a:pt x="336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1" y="340"/>
                      <a:pt x="1" y="750"/>
                    </a:cubicBezTo>
                    <a:cubicBezTo>
                      <a:pt x="1" y="1164"/>
                      <a:pt x="336" y="1511"/>
                      <a:pt x="750" y="1511"/>
                    </a:cubicBezTo>
                    <a:cubicBezTo>
                      <a:pt x="1175" y="1511"/>
                      <a:pt x="1511" y="1164"/>
                      <a:pt x="1511" y="750"/>
                    </a:cubicBezTo>
                    <a:cubicBezTo>
                      <a:pt x="1511" y="340"/>
                      <a:pt x="1175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6865274" y="703158"/>
                <a:ext cx="143277" cy="142994"/>
              </a:xfrm>
              <a:custGeom>
                <a:rect b="b" l="l" r="r" t="t"/>
                <a:pathLst>
                  <a:path extrusionOk="0" h="1512" w="1515">
                    <a:moveTo>
                      <a:pt x="765" y="340"/>
                    </a:moveTo>
                    <a:cubicBezTo>
                      <a:pt x="990" y="340"/>
                      <a:pt x="1176" y="525"/>
                      <a:pt x="1176" y="750"/>
                    </a:cubicBezTo>
                    <a:cubicBezTo>
                      <a:pt x="1176" y="987"/>
                      <a:pt x="990" y="1164"/>
                      <a:pt x="765" y="1164"/>
                    </a:cubicBezTo>
                    <a:cubicBezTo>
                      <a:pt x="525" y="1164"/>
                      <a:pt x="340" y="987"/>
                      <a:pt x="340" y="750"/>
                    </a:cubicBezTo>
                    <a:cubicBezTo>
                      <a:pt x="340" y="525"/>
                      <a:pt x="525" y="340"/>
                      <a:pt x="765" y="340"/>
                    </a:cubicBezTo>
                    <a:close/>
                    <a:moveTo>
                      <a:pt x="765" y="1"/>
                    </a:moveTo>
                    <a:cubicBezTo>
                      <a:pt x="340" y="1"/>
                      <a:pt x="1" y="340"/>
                      <a:pt x="1" y="750"/>
                    </a:cubicBezTo>
                    <a:cubicBezTo>
                      <a:pt x="1" y="1164"/>
                      <a:pt x="340" y="1511"/>
                      <a:pt x="765" y="1511"/>
                    </a:cubicBezTo>
                    <a:cubicBezTo>
                      <a:pt x="1176" y="1511"/>
                      <a:pt x="1514" y="1164"/>
                      <a:pt x="1514" y="750"/>
                    </a:cubicBezTo>
                    <a:cubicBezTo>
                      <a:pt x="1514" y="340"/>
                      <a:pt x="1176" y="1"/>
                      <a:pt x="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6107191" y="951218"/>
                <a:ext cx="143183" cy="142899"/>
              </a:xfrm>
              <a:custGeom>
                <a:rect b="b" l="l" r="r" t="t"/>
                <a:pathLst>
                  <a:path extrusionOk="0" h="1511" w="1514">
                    <a:moveTo>
                      <a:pt x="749" y="351"/>
                    </a:moveTo>
                    <a:cubicBezTo>
                      <a:pt x="989" y="351"/>
                      <a:pt x="1175" y="525"/>
                      <a:pt x="1175" y="761"/>
                    </a:cubicBezTo>
                    <a:cubicBezTo>
                      <a:pt x="1175" y="986"/>
                      <a:pt x="989" y="1175"/>
                      <a:pt x="749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49" y="351"/>
                    </a:cubicBezTo>
                    <a:close/>
                    <a:moveTo>
                      <a:pt x="749" y="0"/>
                    </a:moveTo>
                    <a:cubicBezTo>
                      <a:pt x="339" y="0"/>
                      <a:pt x="0" y="351"/>
                      <a:pt x="0" y="761"/>
                    </a:cubicBezTo>
                    <a:cubicBezTo>
                      <a:pt x="0" y="1175"/>
                      <a:pt x="339" y="1511"/>
                      <a:pt x="749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358845" y="951218"/>
                <a:ext cx="142899" cy="142899"/>
              </a:xfrm>
              <a:custGeom>
                <a:rect b="b" l="l" r="r" t="t"/>
                <a:pathLst>
                  <a:path extrusionOk="0" h="1511" w="1511">
                    <a:moveTo>
                      <a:pt x="762" y="351"/>
                    </a:moveTo>
                    <a:cubicBezTo>
                      <a:pt x="986" y="351"/>
                      <a:pt x="1175" y="525"/>
                      <a:pt x="1175" y="761"/>
                    </a:cubicBezTo>
                    <a:cubicBezTo>
                      <a:pt x="1175" y="986"/>
                      <a:pt x="986" y="1175"/>
                      <a:pt x="762" y="1175"/>
                    </a:cubicBezTo>
                    <a:cubicBezTo>
                      <a:pt x="525" y="1175"/>
                      <a:pt x="336" y="986"/>
                      <a:pt x="336" y="761"/>
                    </a:cubicBezTo>
                    <a:cubicBezTo>
                      <a:pt x="336" y="525"/>
                      <a:pt x="525" y="351"/>
                      <a:pt x="762" y="351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51"/>
                      <a:pt x="0" y="761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5" y="1511"/>
                      <a:pt x="1511" y="1175"/>
                      <a:pt x="1511" y="761"/>
                    </a:cubicBezTo>
                    <a:cubicBezTo>
                      <a:pt x="1511" y="351"/>
                      <a:pt x="1175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6610215" y="951218"/>
                <a:ext cx="143277" cy="142899"/>
              </a:xfrm>
              <a:custGeom>
                <a:rect b="b" l="l" r="r" t="t"/>
                <a:pathLst>
                  <a:path extrusionOk="0" h="1511" w="1515">
                    <a:moveTo>
                      <a:pt x="765" y="351"/>
                    </a:moveTo>
                    <a:cubicBezTo>
                      <a:pt x="990" y="351"/>
                      <a:pt x="1175" y="525"/>
                      <a:pt x="1175" y="761"/>
                    </a:cubicBezTo>
                    <a:cubicBezTo>
                      <a:pt x="1175" y="986"/>
                      <a:pt x="990" y="1175"/>
                      <a:pt x="765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65" y="351"/>
                    </a:cubicBezTo>
                    <a:close/>
                    <a:moveTo>
                      <a:pt x="765" y="0"/>
                    </a:moveTo>
                    <a:cubicBezTo>
                      <a:pt x="339" y="0"/>
                      <a:pt x="1" y="351"/>
                      <a:pt x="1" y="761"/>
                    </a:cubicBezTo>
                    <a:cubicBezTo>
                      <a:pt x="1" y="1175"/>
                      <a:pt x="339" y="1511"/>
                      <a:pt x="765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863004" y="951218"/>
                <a:ext cx="141859" cy="142899"/>
              </a:xfrm>
              <a:custGeom>
                <a:rect b="b" l="l" r="r" t="t"/>
                <a:pathLst>
                  <a:path extrusionOk="0" h="1511" w="1500">
                    <a:moveTo>
                      <a:pt x="750" y="351"/>
                    </a:moveTo>
                    <a:cubicBezTo>
                      <a:pt x="975" y="351"/>
                      <a:pt x="1164" y="525"/>
                      <a:pt x="1164" y="761"/>
                    </a:cubicBezTo>
                    <a:cubicBezTo>
                      <a:pt x="1164" y="986"/>
                      <a:pt x="975" y="1175"/>
                      <a:pt x="750" y="1175"/>
                    </a:cubicBezTo>
                    <a:cubicBezTo>
                      <a:pt x="525" y="1175"/>
                      <a:pt x="340" y="986"/>
                      <a:pt x="340" y="761"/>
                    </a:cubicBezTo>
                    <a:cubicBezTo>
                      <a:pt x="340" y="525"/>
                      <a:pt x="525" y="351"/>
                      <a:pt x="750" y="351"/>
                    </a:cubicBezTo>
                    <a:close/>
                    <a:moveTo>
                      <a:pt x="750" y="0"/>
                    </a:moveTo>
                    <a:cubicBezTo>
                      <a:pt x="340" y="0"/>
                      <a:pt x="1" y="351"/>
                      <a:pt x="1" y="761"/>
                    </a:cubicBezTo>
                    <a:cubicBezTo>
                      <a:pt x="1" y="1175"/>
                      <a:pt x="340" y="1511"/>
                      <a:pt x="750" y="1511"/>
                    </a:cubicBezTo>
                    <a:cubicBezTo>
                      <a:pt x="1164" y="1511"/>
                      <a:pt x="1499" y="1175"/>
                      <a:pt x="1499" y="761"/>
                    </a:cubicBezTo>
                    <a:cubicBezTo>
                      <a:pt x="1499" y="351"/>
                      <a:pt x="1164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6103786" y="1200319"/>
                <a:ext cx="142899" cy="143277"/>
              </a:xfrm>
              <a:custGeom>
                <a:rect b="b" l="l" r="r" t="t"/>
                <a:pathLst>
                  <a:path extrusionOk="0" h="1515" w="1511">
                    <a:moveTo>
                      <a:pt x="761" y="339"/>
                    </a:moveTo>
                    <a:cubicBezTo>
                      <a:pt x="986" y="339"/>
                      <a:pt x="1175" y="525"/>
                      <a:pt x="1175" y="750"/>
                    </a:cubicBezTo>
                    <a:cubicBezTo>
                      <a:pt x="1175" y="990"/>
                      <a:pt x="986" y="1175"/>
                      <a:pt x="761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61" y="339"/>
                    </a:cubicBezTo>
                    <a:close/>
                    <a:moveTo>
                      <a:pt x="761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61" y="1514"/>
                    </a:cubicBezTo>
                    <a:cubicBezTo>
                      <a:pt x="1175" y="1514"/>
                      <a:pt x="1511" y="1175"/>
                      <a:pt x="1511" y="750"/>
                    </a:cubicBezTo>
                    <a:cubicBezTo>
                      <a:pt x="1511" y="339"/>
                      <a:pt x="1175" y="1"/>
                      <a:pt x="7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6356575" y="1200319"/>
                <a:ext cx="141764" cy="143277"/>
              </a:xfrm>
              <a:custGeom>
                <a:rect b="b" l="l" r="r" t="t"/>
                <a:pathLst>
                  <a:path extrusionOk="0" h="1515" w="1499">
                    <a:moveTo>
                      <a:pt x="750" y="339"/>
                    </a:moveTo>
                    <a:cubicBezTo>
                      <a:pt x="974" y="339"/>
                      <a:pt x="1160" y="525"/>
                      <a:pt x="1160" y="750"/>
                    </a:cubicBezTo>
                    <a:cubicBezTo>
                      <a:pt x="1160" y="990"/>
                      <a:pt x="974" y="1175"/>
                      <a:pt x="750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50" y="1514"/>
                    </a:cubicBezTo>
                    <a:cubicBezTo>
                      <a:pt x="1160" y="1514"/>
                      <a:pt x="1499" y="1175"/>
                      <a:pt x="1499" y="750"/>
                    </a:cubicBezTo>
                    <a:cubicBezTo>
                      <a:pt x="1499" y="339"/>
                      <a:pt x="1160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6607946" y="1200319"/>
                <a:ext cx="141859" cy="143277"/>
              </a:xfrm>
              <a:custGeom>
                <a:rect b="b" l="l" r="r" t="t"/>
                <a:pathLst>
                  <a:path extrusionOk="0" h="1515" w="1500">
                    <a:moveTo>
                      <a:pt x="750" y="339"/>
                    </a:moveTo>
                    <a:cubicBezTo>
                      <a:pt x="975" y="339"/>
                      <a:pt x="1164" y="525"/>
                      <a:pt x="1164" y="750"/>
                    </a:cubicBezTo>
                    <a:cubicBezTo>
                      <a:pt x="1164" y="990"/>
                      <a:pt x="975" y="1175"/>
                      <a:pt x="750" y="1175"/>
                    </a:cubicBezTo>
                    <a:cubicBezTo>
                      <a:pt x="525" y="1175"/>
                      <a:pt x="339" y="990"/>
                      <a:pt x="339" y="750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1" y="339"/>
                      <a:pt x="1" y="750"/>
                    </a:cubicBezTo>
                    <a:cubicBezTo>
                      <a:pt x="1" y="1175"/>
                      <a:pt x="339" y="1514"/>
                      <a:pt x="750" y="1514"/>
                    </a:cubicBezTo>
                    <a:cubicBezTo>
                      <a:pt x="1164" y="1514"/>
                      <a:pt x="1499" y="1175"/>
                      <a:pt x="1499" y="750"/>
                    </a:cubicBezTo>
                    <a:cubicBezTo>
                      <a:pt x="1499" y="339"/>
                      <a:pt x="116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859694" y="1200319"/>
                <a:ext cx="142899" cy="143277"/>
              </a:xfrm>
              <a:custGeom>
                <a:rect b="b" l="l" r="r" t="t"/>
                <a:pathLst>
                  <a:path extrusionOk="0" h="1515" w="1511">
                    <a:moveTo>
                      <a:pt x="749" y="339"/>
                    </a:moveTo>
                    <a:cubicBezTo>
                      <a:pt x="986" y="339"/>
                      <a:pt x="1172" y="525"/>
                      <a:pt x="1172" y="750"/>
                    </a:cubicBezTo>
                    <a:cubicBezTo>
                      <a:pt x="1172" y="990"/>
                      <a:pt x="986" y="1175"/>
                      <a:pt x="749" y="1175"/>
                    </a:cubicBezTo>
                    <a:cubicBezTo>
                      <a:pt x="524" y="1175"/>
                      <a:pt x="336" y="990"/>
                      <a:pt x="336" y="750"/>
                    </a:cubicBezTo>
                    <a:cubicBezTo>
                      <a:pt x="336" y="525"/>
                      <a:pt x="524" y="339"/>
                      <a:pt x="749" y="339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49" y="1514"/>
                    </a:cubicBezTo>
                    <a:cubicBezTo>
                      <a:pt x="1172" y="1514"/>
                      <a:pt x="1511" y="1175"/>
                      <a:pt x="1511" y="750"/>
                    </a:cubicBezTo>
                    <a:cubicBezTo>
                      <a:pt x="1511" y="339"/>
                      <a:pt x="1172" y="1"/>
                      <a:pt x="7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" name="Google Shape;90;p2"/>
          <p:cNvGrpSpPr/>
          <p:nvPr/>
        </p:nvGrpSpPr>
        <p:grpSpPr>
          <a:xfrm rot="1319974">
            <a:off x="6032752" y="4691986"/>
            <a:ext cx="794769" cy="1902763"/>
            <a:chOff x="1911111" y="2549523"/>
            <a:chExt cx="875906" cy="2097012"/>
          </a:xfrm>
        </p:grpSpPr>
        <p:sp>
          <p:nvSpPr>
            <p:cNvPr id="91" name="Google Shape;91;p2"/>
            <p:cNvSpPr/>
            <p:nvPr/>
          </p:nvSpPr>
          <p:spPr>
            <a:xfrm>
              <a:off x="2749401" y="4028606"/>
              <a:ext cx="25806" cy="9936"/>
            </a:xfrm>
            <a:custGeom>
              <a:rect b="b" l="l" r="r" t="t"/>
              <a:pathLst>
                <a:path extrusionOk="0" h="139" w="361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2"/>
            <p:cNvGrpSpPr/>
            <p:nvPr/>
          </p:nvGrpSpPr>
          <p:grpSpPr>
            <a:xfrm>
              <a:off x="1911111" y="2549523"/>
              <a:ext cx="875906" cy="2097012"/>
              <a:chOff x="1911111" y="2549523"/>
              <a:chExt cx="875906" cy="2097012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rect b="b" l="l" r="r" t="t"/>
                <a:pathLst>
                  <a:path extrusionOk="0" h="29335" w="12253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rect b="b" l="l" r="r" t="t"/>
                <a:pathLst>
                  <a:path extrusionOk="0" h="139" w="10554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rect b="b" l="l" r="r" t="t"/>
                <a:pathLst>
                  <a:path extrusionOk="0" h="139" w="364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rect b="b" l="l" r="r" t="t"/>
                <a:pathLst>
                  <a:path extrusionOk="0" h="3448" w="312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rect b="b" l="l" r="r" t="t"/>
                <a:pathLst>
                  <a:path extrusionOk="0" h="3448" w="427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rect b="b" l="l" r="r" t="t"/>
                <a:pathLst>
                  <a:path extrusionOk="0" h="3460" w="175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rect b="b" l="l" r="r" t="t"/>
                <a:pathLst>
                  <a:path extrusionOk="0" h="3448" w="436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rect b="b" l="l" r="r" t="t"/>
                <a:pathLst>
                  <a:path extrusionOk="0" h="3460" w="1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rect b="b" l="l" r="r" t="t"/>
                <a:pathLst>
                  <a:path extrusionOk="0" h="3460" w="189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rect b="b" l="l" r="r" t="t"/>
                <a:pathLst>
                  <a:path extrusionOk="0" h="3448" w="426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rect b="b" l="l" r="r" t="t"/>
                <a:pathLst>
                  <a:path extrusionOk="0" h="3460" w="265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rect b="b" l="l" r="r" t="t"/>
                <a:pathLst>
                  <a:path extrusionOk="0" h="3448" w="435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rect b="b" l="l" r="r" t="t"/>
                <a:pathLst>
                  <a:path extrusionOk="0" h="3460" w="1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rect b="b" l="l" r="r" t="t"/>
                <a:pathLst>
                  <a:path extrusionOk="0" h="3460" w="265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rect b="b" l="l" r="r" t="t"/>
                <a:pathLst>
                  <a:path extrusionOk="0" h="3448" w="315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rect b="b" l="l" r="r" t="t"/>
                <a:pathLst>
                  <a:path extrusionOk="0" h="3448" w="439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rect b="b" l="l" r="r" t="t"/>
                <a:pathLst>
                  <a:path extrusionOk="0" h="3460" w="177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2"/>
            <p:cNvGrpSpPr/>
            <p:nvPr/>
          </p:nvGrpSpPr>
          <p:grpSpPr>
            <a:xfrm>
              <a:off x="2032275" y="3025524"/>
              <a:ext cx="630728" cy="628976"/>
              <a:chOff x="3103925" y="2978399"/>
              <a:chExt cx="630728" cy="628976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3103925" y="3224528"/>
                <a:ext cx="380875" cy="382846"/>
              </a:xfrm>
              <a:custGeom>
                <a:rect b="b" l="l" r="r" t="t"/>
                <a:pathLst>
                  <a:path extrusionOk="0" h="5245" w="5218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103925" y="3414162"/>
                <a:ext cx="193211" cy="193211"/>
              </a:xfrm>
              <a:custGeom>
                <a:rect b="b" l="l" r="r" t="t"/>
                <a:pathLst>
                  <a:path extrusionOk="0" h="2647" w="2647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103925" y="3058690"/>
                <a:ext cx="546933" cy="548685"/>
              </a:xfrm>
              <a:custGeom>
                <a:rect b="b" l="l" r="r" t="t"/>
                <a:pathLst>
                  <a:path extrusionOk="0" h="7517" w="7493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103925" y="2978399"/>
                <a:ext cx="630728" cy="628976"/>
              </a:xfrm>
              <a:custGeom>
                <a:rect b="b" l="l" r="r" t="t"/>
                <a:pathLst>
                  <a:path extrusionOk="0" h="8617" w="8641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66041" y="2978399"/>
                <a:ext cx="468612" cy="472334"/>
              </a:xfrm>
              <a:custGeom>
                <a:rect b="b" l="l" r="r" t="t"/>
                <a:pathLst>
                  <a:path extrusionOk="0" h="6471" w="642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431149" y="2978399"/>
                <a:ext cx="303503" cy="305474"/>
              </a:xfrm>
              <a:custGeom>
                <a:rect b="b" l="l" r="r" t="t"/>
                <a:pathLst>
                  <a:path extrusionOk="0" h="4185" w="4158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603337" y="2978399"/>
                <a:ext cx="131314" cy="133284"/>
              </a:xfrm>
              <a:custGeom>
                <a:rect b="b" l="l" r="r" t="t"/>
                <a:pathLst>
                  <a:path extrusionOk="0" h="1826" w="1799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" name="Google Shape;122;p2"/>
          <p:cNvGrpSpPr/>
          <p:nvPr/>
        </p:nvGrpSpPr>
        <p:grpSpPr>
          <a:xfrm rot="1320208">
            <a:off x="8737551" y="1251269"/>
            <a:ext cx="747177" cy="1788823"/>
            <a:chOff x="1733411" y="268923"/>
            <a:chExt cx="875906" cy="2097012"/>
          </a:xfrm>
        </p:grpSpPr>
        <p:grpSp>
          <p:nvGrpSpPr>
            <p:cNvPr id="123" name="Google Shape;123;p2"/>
            <p:cNvGrpSpPr/>
            <p:nvPr/>
          </p:nvGrpSpPr>
          <p:grpSpPr>
            <a:xfrm>
              <a:off x="1733411" y="268923"/>
              <a:ext cx="875906" cy="2097012"/>
              <a:chOff x="1911111" y="2549523"/>
              <a:chExt cx="875906" cy="2097012"/>
            </a:xfrm>
          </p:grpSpPr>
          <p:sp>
            <p:nvSpPr>
              <p:cNvPr id="124" name="Google Shape;124;p2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rect b="b" l="l" r="r" t="t"/>
                <a:pathLst>
                  <a:path extrusionOk="0" h="29335" w="12253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rect b="b" l="l" r="r" t="t"/>
                <a:pathLst>
                  <a:path extrusionOk="0" h="139" w="10554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rect b="b" l="l" r="r" t="t"/>
                <a:pathLst>
                  <a:path extrusionOk="0" h="139" w="364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rect b="b" l="l" r="r" t="t"/>
                <a:pathLst>
                  <a:path extrusionOk="0" h="3448" w="312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rect b="b" l="l" r="r" t="t"/>
                <a:pathLst>
                  <a:path extrusionOk="0" h="3448" w="427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rect b="b" l="l" r="r" t="t"/>
                <a:pathLst>
                  <a:path extrusionOk="0" h="3460" w="175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rect b="b" l="l" r="r" t="t"/>
                <a:pathLst>
                  <a:path extrusionOk="0" h="3448" w="436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rect b="b" l="l" r="r" t="t"/>
                <a:pathLst>
                  <a:path extrusionOk="0" h="3460" w="1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rect b="b" l="l" r="r" t="t"/>
                <a:pathLst>
                  <a:path extrusionOk="0" h="3460" w="189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rect b="b" l="l" r="r" t="t"/>
                <a:pathLst>
                  <a:path extrusionOk="0" h="3448" w="426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rect b="b" l="l" r="r" t="t"/>
                <a:pathLst>
                  <a:path extrusionOk="0" h="3460" w="265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rect b="b" l="l" r="r" t="t"/>
                <a:pathLst>
                  <a:path extrusionOk="0" h="3448" w="435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rect b="b" l="l" r="r" t="t"/>
                <a:pathLst>
                  <a:path extrusionOk="0" h="3460" w="1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rect b="b" l="l" r="r" t="t"/>
                <a:pathLst>
                  <a:path extrusionOk="0" h="3460" w="265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rect b="b" l="l" r="r" t="t"/>
                <a:pathLst>
                  <a:path extrusionOk="0" h="3448" w="315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rect b="b" l="l" r="r" t="t"/>
                <a:pathLst>
                  <a:path extrusionOk="0" h="3448" w="439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rect b="b" l="l" r="r" t="t"/>
                <a:pathLst>
                  <a:path extrusionOk="0" h="3460" w="177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" name="Google Shape;145;p2"/>
            <p:cNvSpPr/>
            <p:nvPr/>
          </p:nvSpPr>
          <p:spPr>
            <a:xfrm>
              <a:off x="1914082" y="1128398"/>
              <a:ext cx="514564" cy="514149"/>
            </a:xfrm>
            <a:custGeom>
              <a:rect b="b" l="l" r="r" t="t"/>
              <a:pathLst>
                <a:path extrusionOk="0" h="17345" w="17359">
                  <a:moveTo>
                    <a:pt x="8679" y="0"/>
                  </a:moveTo>
                  <a:lnTo>
                    <a:pt x="7894" y="2560"/>
                  </a:lnTo>
                  <a:cubicBezTo>
                    <a:pt x="7106" y="5107"/>
                    <a:pt x="5110" y="7106"/>
                    <a:pt x="2562" y="7892"/>
                  </a:cubicBezTo>
                  <a:lnTo>
                    <a:pt x="0" y="8680"/>
                  </a:lnTo>
                  <a:lnTo>
                    <a:pt x="2649" y="9516"/>
                  </a:lnTo>
                  <a:cubicBezTo>
                    <a:pt x="5197" y="10316"/>
                    <a:pt x="7169" y="12324"/>
                    <a:pt x="7942" y="14872"/>
                  </a:cubicBezTo>
                  <a:lnTo>
                    <a:pt x="8679" y="17344"/>
                  </a:lnTo>
                  <a:lnTo>
                    <a:pt x="9468" y="14785"/>
                  </a:lnTo>
                  <a:cubicBezTo>
                    <a:pt x="10253" y="12237"/>
                    <a:pt x="12252" y="10253"/>
                    <a:pt x="14799" y="9465"/>
                  </a:cubicBezTo>
                  <a:lnTo>
                    <a:pt x="17359" y="8680"/>
                  </a:lnTo>
                  <a:lnTo>
                    <a:pt x="14799" y="7892"/>
                  </a:lnTo>
                  <a:cubicBezTo>
                    <a:pt x="12252" y="7106"/>
                    <a:pt x="10253" y="5107"/>
                    <a:pt x="9468" y="2560"/>
                  </a:cubicBezTo>
                  <a:lnTo>
                    <a:pt x="8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929968" y="579750"/>
              <a:ext cx="482793" cy="475530"/>
            </a:xfrm>
            <a:custGeom>
              <a:rect b="b" l="l" r="r" t="t"/>
              <a:pathLst>
                <a:path extrusionOk="0" h="7380" w="7493">
                  <a:moveTo>
                    <a:pt x="5047" y="1"/>
                  </a:moveTo>
                  <a:lnTo>
                    <a:pt x="3747" y="1673"/>
                  </a:lnTo>
                  <a:lnTo>
                    <a:pt x="2449" y="1"/>
                  </a:lnTo>
                  <a:lnTo>
                    <a:pt x="2449" y="1"/>
                  </a:lnTo>
                  <a:lnTo>
                    <a:pt x="2524" y="2111"/>
                  </a:lnTo>
                  <a:lnTo>
                    <a:pt x="450" y="1673"/>
                  </a:lnTo>
                  <a:lnTo>
                    <a:pt x="1874" y="3246"/>
                  </a:lnTo>
                  <a:lnTo>
                    <a:pt x="1" y="4232"/>
                  </a:lnTo>
                  <a:lnTo>
                    <a:pt x="2098" y="4520"/>
                  </a:lnTo>
                  <a:lnTo>
                    <a:pt x="1301" y="6480"/>
                  </a:lnTo>
                  <a:lnTo>
                    <a:pt x="3099" y="5356"/>
                  </a:lnTo>
                  <a:lnTo>
                    <a:pt x="3747" y="7379"/>
                  </a:lnTo>
                  <a:lnTo>
                    <a:pt x="4397" y="5356"/>
                  </a:lnTo>
                  <a:lnTo>
                    <a:pt x="6195" y="6480"/>
                  </a:lnTo>
                  <a:lnTo>
                    <a:pt x="5395" y="4520"/>
                  </a:lnTo>
                  <a:lnTo>
                    <a:pt x="7493" y="4232"/>
                  </a:lnTo>
                  <a:lnTo>
                    <a:pt x="5620" y="3246"/>
                  </a:lnTo>
                  <a:lnTo>
                    <a:pt x="7043" y="1673"/>
                  </a:lnTo>
                  <a:lnTo>
                    <a:pt x="4973" y="2111"/>
                  </a:lnTo>
                  <a:lnTo>
                    <a:pt x="5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571701" y="1748006"/>
              <a:ext cx="25806" cy="9936"/>
            </a:xfrm>
            <a:custGeom>
              <a:rect b="b" l="l" r="r" t="t"/>
              <a:pathLst>
                <a:path extrusionOk="0" h="139" w="361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1"/>
          <p:cNvSpPr txBox="1"/>
          <p:nvPr>
            <p:ph hasCustomPrompt="1" type="title"/>
          </p:nvPr>
        </p:nvSpPr>
        <p:spPr>
          <a:xfrm>
            <a:off x="1284000" y="2571375"/>
            <a:ext cx="6576000" cy="9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0" sz="60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53" name="Google Shape;1253;p11"/>
          <p:cNvSpPr txBox="1"/>
          <p:nvPr>
            <p:ph idx="1" type="subTitle"/>
          </p:nvPr>
        </p:nvSpPr>
        <p:spPr>
          <a:xfrm>
            <a:off x="1284000" y="3562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54" name="Google Shape;1254;p11"/>
          <p:cNvCxnSpPr/>
          <p:nvPr/>
        </p:nvCxnSpPr>
        <p:spPr>
          <a:xfrm rot="10800000">
            <a:off x="4572000" y="-22100"/>
            <a:ext cx="0" cy="191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255" name="Google Shape;1255;p11"/>
          <p:cNvGrpSpPr/>
          <p:nvPr/>
        </p:nvGrpSpPr>
        <p:grpSpPr>
          <a:xfrm>
            <a:off x="-737672" y="2481074"/>
            <a:ext cx="2436348" cy="3387628"/>
            <a:chOff x="-737672" y="2481074"/>
            <a:chExt cx="2436348" cy="3387628"/>
          </a:xfrm>
        </p:grpSpPr>
        <p:grpSp>
          <p:nvGrpSpPr>
            <p:cNvPr id="1256" name="Google Shape;1256;p11"/>
            <p:cNvGrpSpPr/>
            <p:nvPr/>
          </p:nvGrpSpPr>
          <p:grpSpPr>
            <a:xfrm rot="1319274">
              <a:off x="-671605" y="4666438"/>
              <a:ext cx="2304214" cy="800038"/>
              <a:chOff x="4488225" y="194175"/>
              <a:chExt cx="4038965" cy="1401943"/>
            </a:xfrm>
          </p:grpSpPr>
          <p:sp>
            <p:nvSpPr>
              <p:cNvPr id="1257" name="Google Shape;1257;p11"/>
              <p:cNvSpPr/>
              <p:nvPr/>
            </p:nvSpPr>
            <p:spPr>
              <a:xfrm>
                <a:off x="7387402" y="195594"/>
                <a:ext cx="1139788" cy="1400524"/>
              </a:xfrm>
              <a:custGeom>
                <a:rect b="b" l="l" r="r" t="t"/>
                <a:pathLst>
                  <a:path extrusionOk="0" h="14809" w="12052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58" name="Google Shape;1258;p11"/>
              <p:cNvGrpSpPr/>
              <p:nvPr/>
            </p:nvGrpSpPr>
            <p:grpSpPr>
              <a:xfrm>
                <a:off x="8258971" y="494344"/>
                <a:ext cx="268208" cy="846697"/>
                <a:chOff x="8258971" y="494344"/>
                <a:chExt cx="268208" cy="846697"/>
              </a:xfrm>
            </p:grpSpPr>
            <p:sp>
              <p:nvSpPr>
                <p:cNvPr id="1259" name="Google Shape;1259;p11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rect b="b" l="l" r="r" t="t"/>
                  <a:pathLst>
                    <a:path extrusionOk="0" h="300" w="2836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11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11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rect b="b" l="l" r="r" t="t"/>
                  <a:pathLst>
                    <a:path extrusionOk="0" h="312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11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11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rect b="b" l="l" r="r" t="t"/>
                  <a:pathLst>
                    <a:path extrusionOk="0" h="301" w="2836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p11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rect b="b" l="l" r="r" t="t"/>
                  <a:pathLst>
                    <a:path extrusionOk="0" h="103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Google Shape;1265;p11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rect b="b" l="l" r="r" t="t"/>
                  <a:pathLst>
                    <a:path extrusionOk="0" h="114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11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11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rect b="b" l="l" r="r" t="t"/>
                  <a:pathLst>
                    <a:path extrusionOk="0" h="115" w="2824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Google Shape;1268;p11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p11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Google Shape;1270;p11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1" name="Google Shape;1271;p11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4" name="Google Shape;1274;p11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5" name="Google Shape;1275;p11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rect b="b" l="l" r="r" t="t"/>
                  <a:pathLst>
                    <a:path extrusionOk="0" h="99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Google Shape;1276;p11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7" name="Google Shape;1277;p11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rect b="b" l="l" r="r" t="t"/>
                  <a:pathLst>
                    <a:path extrusionOk="0" h="112" w="283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8" name="Google Shape;1278;p11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9" name="Google Shape;1279;p11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rect b="b" l="l" r="r" t="t"/>
                  <a:pathLst>
                    <a:path extrusionOk="0" h="214" w="2836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Google Shape;1280;p11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rect b="b" l="l" r="r" t="t"/>
                  <a:pathLst>
                    <a:path extrusionOk="0" h="202" w="2824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Google Shape;1281;p11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rect b="b" l="l" r="r" t="t"/>
                  <a:pathLst>
                    <a:path extrusionOk="0" h="210" w="2824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82" name="Google Shape;1282;p11"/>
              <p:cNvSpPr/>
              <p:nvPr/>
            </p:nvSpPr>
            <p:spPr>
              <a:xfrm>
                <a:off x="4488225" y="194175"/>
                <a:ext cx="2900444" cy="1400808"/>
              </a:xfrm>
              <a:custGeom>
                <a:rect b="b" l="l" r="r" t="t"/>
                <a:pathLst>
                  <a:path extrusionOk="0" h="14812" w="30669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3" name="Google Shape;1283;p11"/>
              <p:cNvGrpSpPr/>
              <p:nvPr/>
            </p:nvGrpSpPr>
            <p:grpSpPr>
              <a:xfrm>
                <a:off x="4830573" y="418593"/>
                <a:ext cx="926054" cy="927283"/>
                <a:chOff x="4830573" y="418593"/>
                <a:chExt cx="926054" cy="927283"/>
              </a:xfrm>
            </p:grpSpPr>
            <p:sp>
              <p:nvSpPr>
                <p:cNvPr id="1284" name="Google Shape;1284;p11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rect b="b" l="l" r="r" t="t"/>
                  <a:pathLst>
                    <a:path extrusionOk="0" h="411" w="9792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11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11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7" name="Google Shape;1287;p11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11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11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rect b="b" l="l" r="r" t="t"/>
                  <a:pathLst>
                    <a:path extrusionOk="0" h="4481" w="9067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Google Shape;1290;p11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rect b="b" l="l" r="r" t="t"/>
                  <a:pathLst>
                    <a:path extrusionOk="0" h="3787" w="9342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11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rect b="b" l="l" r="r" t="t"/>
                  <a:pathLst>
                    <a:path extrusionOk="0" h="9055" w="4482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11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rect b="b" l="l" r="r" t="t"/>
                  <a:pathLst>
                    <a:path extrusionOk="0" h="9331" w="3774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93" name="Google Shape;1293;p11"/>
              <p:cNvGrpSpPr/>
              <p:nvPr/>
            </p:nvGrpSpPr>
            <p:grpSpPr>
              <a:xfrm>
                <a:off x="6103786" y="454057"/>
                <a:ext cx="907035" cy="889539"/>
                <a:chOff x="6103786" y="454057"/>
                <a:chExt cx="907035" cy="889539"/>
              </a:xfrm>
            </p:grpSpPr>
            <p:sp>
              <p:nvSpPr>
                <p:cNvPr id="1294" name="Google Shape;1294;p11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rect b="b" l="l" r="r" t="t"/>
                  <a:pathLst>
                    <a:path extrusionOk="0" h="1511" w="1512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5" name="Google Shape;1295;p11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6" name="Google Shape;1296;p11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7" name="Google Shape;1297;p11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Google Shape;1298;p11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9" name="Google Shape;1299;p11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0" name="Google Shape;1300;p11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rect b="b" l="l" r="r" t="t"/>
                  <a:pathLst>
                    <a:path extrusionOk="0" h="1512" w="1512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1" name="Google Shape;1301;p11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rect b="b" l="l" r="r" t="t"/>
                  <a:pathLst>
                    <a:path extrusionOk="0" h="1512" w="1515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2" name="Google Shape;1302;p11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rect b="b" l="l" r="r" t="t"/>
                  <a:pathLst>
                    <a:path extrusionOk="0" h="1511" w="1514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3" name="Google Shape;1303;p11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4" name="Google Shape;1304;p11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rect b="b" l="l" r="r" t="t"/>
                  <a:pathLst>
                    <a:path extrusionOk="0" h="1511" w="1515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5" name="Google Shape;1305;p11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6" name="Google Shape;1306;p11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7" name="Google Shape;1307;p11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rect b="b" l="l" r="r" t="t"/>
                  <a:pathLst>
                    <a:path extrusionOk="0" h="1515" w="1499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8" name="Google Shape;1308;p11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rect b="b" l="l" r="r" t="t"/>
                  <a:pathLst>
                    <a:path extrusionOk="0" h="1515" w="150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9" name="Google Shape;1309;p11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10" name="Google Shape;1310;p11"/>
            <p:cNvGrpSpPr/>
            <p:nvPr/>
          </p:nvGrpSpPr>
          <p:grpSpPr>
            <a:xfrm rot="1320208">
              <a:off x="-275352" y="2568280"/>
              <a:ext cx="794314" cy="1691256"/>
              <a:chOff x="1894490" y="2649667"/>
              <a:chExt cx="931164" cy="1982636"/>
            </a:xfrm>
          </p:grpSpPr>
          <p:grpSp>
            <p:nvGrpSpPr>
              <p:cNvPr id="1311" name="Google Shape;1311;p11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312" name="Google Shape;1312;p11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3" name="Google Shape;1313;p11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4" name="Google Shape;1314;p11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Google Shape;1315;p11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6" name="Google Shape;1316;p11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7" name="Google Shape;1317;p11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8" name="Google Shape;1318;p11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9" name="Google Shape;1319;p11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0" name="Google Shape;1320;p11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1" name="Google Shape;1321;p11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2" name="Google Shape;1322;p11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3" name="Google Shape;1323;p11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Google Shape;1324;p11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Google Shape;1325;p11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6" name="Google Shape;1326;p11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11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11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11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11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11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11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11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4" name="Google Shape;1334;p11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rect b="b" l="l" r="r" t="t"/>
                <a:pathLst>
                  <a:path extrusionOk="0" h="9517" w="4595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5" name="Google Shape;1335;p11"/>
          <p:cNvGrpSpPr/>
          <p:nvPr/>
        </p:nvGrpSpPr>
        <p:grpSpPr>
          <a:xfrm rot="-4079792">
            <a:off x="8252687" y="-716977"/>
            <a:ext cx="794314" cy="1691256"/>
            <a:chOff x="3052990" y="2649667"/>
            <a:chExt cx="931164" cy="1982636"/>
          </a:xfrm>
        </p:grpSpPr>
        <p:grpSp>
          <p:nvGrpSpPr>
            <p:cNvPr id="1336" name="Google Shape;1336;p11"/>
            <p:cNvGrpSpPr/>
            <p:nvPr/>
          </p:nvGrpSpPr>
          <p:grpSpPr>
            <a:xfrm>
              <a:off x="3052990" y="2649667"/>
              <a:ext cx="931164" cy="1982636"/>
              <a:chOff x="1894490" y="2649667"/>
              <a:chExt cx="931164" cy="1982636"/>
            </a:xfrm>
          </p:grpSpPr>
          <p:grpSp>
            <p:nvGrpSpPr>
              <p:cNvPr id="1337" name="Google Shape;1337;p11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338" name="Google Shape;1338;p11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11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11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11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11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11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11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11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11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11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11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11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11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11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11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11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11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11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11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11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11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11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60" name="Google Shape;1360;p11"/>
              <p:cNvSpPr/>
              <p:nvPr/>
            </p:nvSpPr>
            <p:spPr>
              <a:xfrm>
                <a:off x="2114048" y="3484088"/>
                <a:ext cx="492084" cy="484645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1" name="Google Shape;1361;p11"/>
            <p:cNvSpPr/>
            <p:nvPr/>
          </p:nvSpPr>
          <p:spPr>
            <a:xfrm>
              <a:off x="3206100" y="2962636"/>
              <a:ext cx="666842" cy="422072"/>
            </a:xfrm>
            <a:custGeom>
              <a:rect b="b" l="l" r="r" t="t"/>
              <a:pathLst>
                <a:path extrusionOk="0" h="5968" w="9429">
                  <a:moveTo>
                    <a:pt x="0" y="1"/>
                  </a:moveTo>
                  <a:lnTo>
                    <a:pt x="0" y="5968"/>
                  </a:lnTo>
                  <a:lnTo>
                    <a:pt x="1838" y="5968"/>
                  </a:lnTo>
                  <a:lnTo>
                    <a:pt x="1838" y="3870"/>
                  </a:lnTo>
                  <a:lnTo>
                    <a:pt x="1199" y="3870"/>
                  </a:lnTo>
                  <a:lnTo>
                    <a:pt x="1199" y="1"/>
                  </a:lnTo>
                  <a:close/>
                  <a:moveTo>
                    <a:pt x="3099" y="1"/>
                  </a:moveTo>
                  <a:lnTo>
                    <a:pt x="3099" y="3870"/>
                  </a:lnTo>
                  <a:lnTo>
                    <a:pt x="2524" y="3870"/>
                  </a:lnTo>
                  <a:lnTo>
                    <a:pt x="2524" y="5968"/>
                  </a:lnTo>
                  <a:lnTo>
                    <a:pt x="4346" y="5968"/>
                  </a:lnTo>
                  <a:lnTo>
                    <a:pt x="4346" y="3870"/>
                  </a:lnTo>
                  <a:lnTo>
                    <a:pt x="3822" y="3870"/>
                  </a:lnTo>
                  <a:lnTo>
                    <a:pt x="3822" y="1"/>
                  </a:lnTo>
                  <a:close/>
                  <a:moveTo>
                    <a:pt x="5707" y="1"/>
                  </a:moveTo>
                  <a:lnTo>
                    <a:pt x="5707" y="3870"/>
                  </a:lnTo>
                  <a:lnTo>
                    <a:pt x="5083" y="3870"/>
                  </a:lnTo>
                  <a:lnTo>
                    <a:pt x="5083" y="5968"/>
                  </a:lnTo>
                  <a:lnTo>
                    <a:pt x="6920" y="5968"/>
                  </a:lnTo>
                  <a:lnTo>
                    <a:pt x="6920" y="3870"/>
                  </a:lnTo>
                  <a:lnTo>
                    <a:pt x="6294" y="3870"/>
                  </a:lnTo>
                  <a:lnTo>
                    <a:pt x="6294" y="1"/>
                  </a:lnTo>
                  <a:close/>
                  <a:moveTo>
                    <a:pt x="8194" y="1"/>
                  </a:moveTo>
                  <a:lnTo>
                    <a:pt x="8194" y="3870"/>
                  </a:lnTo>
                  <a:lnTo>
                    <a:pt x="7595" y="3870"/>
                  </a:lnTo>
                  <a:lnTo>
                    <a:pt x="7595" y="5968"/>
                  </a:lnTo>
                  <a:lnTo>
                    <a:pt x="9429" y="5968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3675986" y="2899904"/>
              <a:ext cx="84018" cy="302127"/>
            </a:xfrm>
            <a:custGeom>
              <a:rect b="b" l="l" r="r" t="t"/>
              <a:pathLst>
                <a:path extrusionOk="0" h="4272" w="1188">
                  <a:moveTo>
                    <a:pt x="1" y="1"/>
                  </a:moveTo>
                  <a:lnTo>
                    <a:pt x="1" y="4271"/>
                  </a:lnTo>
                  <a:lnTo>
                    <a:pt x="1188" y="42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3500309" y="2899904"/>
              <a:ext cx="84018" cy="302127"/>
            </a:xfrm>
            <a:custGeom>
              <a:rect b="b" l="l" r="r" t="t"/>
              <a:pathLst>
                <a:path extrusionOk="0" h="4272" w="1188">
                  <a:moveTo>
                    <a:pt x="0" y="1"/>
                  </a:moveTo>
                  <a:lnTo>
                    <a:pt x="0" y="4271"/>
                  </a:lnTo>
                  <a:lnTo>
                    <a:pt x="1187" y="4271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3315650" y="2899904"/>
              <a:ext cx="84867" cy="302127"/>
            </a:xfrm>
            <a:custGeom>
              <a:rect b="b" l="l" r="r" t="t"/>
              <a:pathLst>
                <a:path extrusionOk="0" h="4272" w="1200">
                  <a:moveTo>
                    <a:pt x="1" y="1"/>
                  </a:moveTo>
                  <a:lnTo>
                    <a:pt x="1" y="4271"/>
                  </a:lnTo>
                  <a:lnTo>
                    <a:pt x="1200" y="4271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13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1368" name="Google Shape;1368;p13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3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3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3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3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3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3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3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3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3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3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1" name="Google Shape;139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2" name="Google Shape;1392;p13"/>
          <p:cNvSpPr txBox="1"/>
          <p:nvPr>
            <p:ph hasCustomPrompt="1" idx="2" type="title"/>
          </p:nvPr>
        </p:nvSpPr>
        <p:spPr>
          <a:xfrm>
            <a:off x="2902700" y="1462892"/>
            <a:ext cx="777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3" name="Google Shape;1393;p13"/>
          <p:cNvSpPr txBox="1"/>
          <p:nvPr>
            <p:ph hasCustomPrompt="1" idx="3" type="title"/>
          </p:nvPr>
        </p:nvSpPr>
        <p:spPr>
          <a:xfrm>
            <a:off x="5992497" y="1462875"/>
            <a:ext cx="777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4" name="Google Shape;1394;p13"/>
          <p:cNvSpPr txBox="1"/>
          <p:nvPr>
            <p:ph hasCustomPrompt="1" idx="4" type="title"/>
          </p:nvPr>
        </p:nvSpPr>
        <p:spPr>
          <a:xfrm>
            <a:off x="2902700" y="2501013"/>
            <a:ext cx="777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5" name="Google Shape;1395;p13"/>
          <p:cNvSpPr txBox="1"/>
          <p:nvPr>
            <p:ph hasCustomPrompt="1" idx="5" type="title"/>
          </p:nvPr>
        </p:nvSpPr>
        <p:spPr>
          <a:xfrm>
            <a:off x="5992497" y="2494471"/>
            <a:ext cx="777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6" name="Google Shape;1396;p13"/>
          <p:cNvSpPr txBox="1"/>
          <p:nvPr>
            <p:ph hasCustomPrompt="1" idx="6" type="title"/>
          </p:nvPr>
        </p:nvSpPr>
        <p:spPr>
          <a:xfrm>
            <a:off x="2902700" y="3539135"/>
            <a:ext cx="777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7" name="Google Shape;1397;p13"/>
          <p:cNvSpPr txBox="1"/>
          <p:nvPr>
            <p:ph hasCustomPrompt="1" idx="7" type="title"/>
          </p:nvPr>
        </p:nvSpPr>
        <p:spPr>
          <a:xfrm>
            <a:off x="5992497" y="3526068"/>
            <a:ext cx="777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8" name="Google Shape;1398;p13"/>
          <p:cNvSpPr txBox="1"/>
          <p:nvPr>
            <p:ph idx="1" type="subTitle"/>
          </p:nvPr>
        </p:nvSpPr>
        <p:spPr>
          <a:xfrm>
            <a:off x="2902700" y="1791382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9" name="Google Shape;1399;p13"/>
          <p:cNvSpPr txBox="1"/>
          <p:nvPr>
            <p:ph idx="8" type="subTitle"/>
          </p:nvPr>
        </p:nvSpPr>
        <p:spPr>
          <a:xfrm>
            <a:off x="2902700" y="2829504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0" name="Google Shape;1400;p13"/>
          <p:cNvSpPr txBox="1"/>
          <p:nvPr>
            <p:ph idx="9" type="subTitle"/>
          </p:nvPr>
        </p:nvSpPr>
        <p:spPr>
          <a:xfrm>
            <a:off x="2902700" y="3867625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1" name="Google Shape;1401;p13"/>
          <p:cNvSpPr txBox="1"/>
          <p:nvPr>
            <p:ph idx="13" type="subTitle"/>
          </p:nvPr>
        </p:nvSpPr>
        <p:spPr>
          <a:xfrm>
            <a:off x="5992497" y="1791432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2" name="Google Shape;1402;p13"/>
          <p:cNvSpPr txBox="1"/>
          <p:nvPr>
            <p:ph idx="14" type="subTitle"/>
          </p:nvPr>
        </p:nvSpPr>
        <p:spPr>
          <a:xfrm>
            <a:off x="5992497" y="2823029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3" name="Google Shape;1403;p13"/>
          <p:cNvSpPr txBox="1"/>
          <p:nvPr>
            <p:ph idx="15" type="subTitle"/>
          </p:nvPr>
        </p:nvSpPr>
        <p:spPr>
          <a:xfrm>
            <a:off x="5992497" y="3854625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404" name="Google Shape;1404;p13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405" name="Google Shape;1405;p13"/>
          <p:cNvGrpSpPr/>
          <p:nvPr/>
        </p:nvGrpSpPr>
        <p:grpSpPr>
          <a:xfrm>
            <a:off x="-1008320" y="3448054"/>
            <a:ext cx="1882817" cy="3088258"/>
            <a:chOff x="-1008320" y="3448054"/>
            <a:chExt cx="1882817" cy="3088258"/>
          </a:xfrm>
        </p:grpSpPr>
        <p:grpSp>
          <p:nvGrpSpPr>
            <p:cNvPr id="1406" name="Google Shape;1406;p13"/>
            <p:cNvGrpSpPr/>
            <p:nvPr/>
          </p:nvGrpSpPr>
          <p:grpSpPr>
            <a:xfrm rot="1320208">
              <a:off x="-700429" y="3522876"/>
              <a:ext cx="747177" cy="1788823"/>
              <a:chOff x="1733411" y="268923"/>
              <a:chExt cx="875906" cy="2097012"/>
            </a:xfrm>
          </p:grpSpPr>
          <p:grpSp>
            <p:nvGrpSpPr>
              <p:cNvPr id="1407" name="Google Shape;1407;p13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408" name="Google Shape;1408;p13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9" name="Google Shape;1409;p13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13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13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13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13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13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13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13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7" name="Google Shape;1417;p13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8" name="Google Shape;1418;p13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9" name="Google Shape;1419;p13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0" name="Google Shape;1420;p13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1" name="Google Shape;1421;p13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2" name="Google Shape;1422;p13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3" name="Google Shape;1423;p13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4" name="Google Shape;1424;p13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5" name="Google Shape;1425;p13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6" name="Google Shape;1426;p13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7" name="Google Shape;1427;p13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8" name="Google Shape;1428;p13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9" name="Google Shape;1429;p13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13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13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2" name="Google Shape;1432;p13"/>
            <p:cNvGrpSpPr/>
            <p:nvPr/>
          </p:nvGrpSpPr>
          <p:grpSpPr>
            <a:xfrm rot="1320208">
              <a:off x="-207713" y="4757850"/>
              <a:ext cx="794314" cy="1691256"/>
              <a:chOff x="3052990" y="2649667"/>
              <a:chExt cx="931164" cy="1982636"/>
            </a:xfrm>
          </p:grpSpPr>
          <p:grpSp>
            <p:nvGrpSpPr>
              <p:cNvPr id="1433" name="Google Shape;1433;p13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1434" name="Google Shape;1434;p13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1435" name="Google Shape;1435;p13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rect b="b" l="l" r="r" t="t"/>
                    <a:pathLst>
                      <a:path extrusionOk="0" h="27735" w="13026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6" name="Google Shape;1436;p13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rect b="b" l="l" r="r" t="t"/>
                    <a:pathLst>
                      <a:path extrusionOk="0" h="124" w="363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7" name="Google Shape;1437;p13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rect b="b" l="l" r="r" t="t"/>
                    <a:pathLst>
                      <a:path extrusionOk="0" h="124" w="9615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8" name="Google Shape;1438;p13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rect b="b" l="l" r="r" t="t"/>
                    <a:pathLst>
                      <a:path extrusionOk="0" h="124" w="376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9" name="Google Shape;1439;p13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0" name="Google Shape;1440;p13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rect b="b" l="l" r="r" t="t"/>
                    <a:pathLst>
                      <a:path extrusionOk="0" h="3448" w="412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1" name="Google Shape;1441;p13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2" name="Google Shape;1442;p13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3" name="Google Shape;1443;p13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rect b="b" l="l" r="r" t="t"/>
                    <a:pathLst>
                      <a:path extrusionOk="0" h="3448" w="41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4" name="Google Shape;1444;p13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5" name="Google Shape;1445;p13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6" name="Google Shape;1446;p13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rect b="b" l="l" r="r" t="t"/>
                    <a:pathLst>
                      <a:path extrusionOk="0" h="3448" w="30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7" name="Google Shape;1447;p13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8" name="Google Shape;1448;p13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rect b="b" l="l" r="r" t="t"/>
                    <a:pathLst>
                      <a:path extrusionOk="0" h="3448" w="25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9" name="Google Shape;1449;p13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rect b="b" l="l" r="r" t="t"/>
                    <a:pathLst>
                      <a:path extrusionOk="0" h="3448" w="30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0" name="Google Shape;1450;p13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1" name="Google Shape;1451;p13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2" name="Google Shape;1452;p13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rect b="b" l="l" r="r" t="t"/>
                    <a:pathLst>
                      <a:path extrusionOk="0" h="3448" w="26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3" name="Google Shape;1453;p13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4" name="Google Shape;1454;p13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rect b="b" l="l" r="r" t="t"/>
                    <a:pathLst>
                      <a:path extrusionOk="0" h="3448" w="414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5" name="Google Shape;1455;p13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6" name="Google Shape;1456;p13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rect b="b" l="l" r="r" t="t"/>
                    <a:pathLst>
                      <a:path extrusionOk="0" h="3448" w="288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457" name="Google Shape;1457;p13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rect b="b" l="l" r="r" t="t"/>
                  <a:pathLst>
                    <a:path extrusionOk="0" h="7380" w="7493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58" name="Google Shape;1458;p13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rect b="b" l="l" r="r" t="t"/>
                <a:pathLst>
                  <a:path extrusionOk="0" h="5968" w="9429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3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3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3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rect b="b" l="l" r="r" t="t"/>
                <a:pathLst>
                  <a:path extrusionOk="0" h="4272" w="120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4" name="Google Shape;1464;p14"/>
          <p:cNvSpPr txBox="1"/>
          <p:nvPr>
            <p:ph idx="1" type="subTitle"/>
          </p:nvPr>
        </p:nvSpPr>
        <p:spPr>
          <a:xfrm>
            <a:off x="720025" y="2519024"/>
            <a:ext cx="23055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5" name="Google Shape;1465;p14"/>
          <p:cNvSpPr txBox="1"/>
          <p:nvPr>
            <p:ph idx="2" type="subTitle"/>
          </p:nvPr>
        </p:nvSpPr>
        <p:spPr>
          <a:xfrm>
            <a:off x="3419253" y="2519024"/>
            <a:ext cx="23055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6" name="Google Shape;1466;p14"/>
          <p:cNvSpPr txBox="1"/>
          <p:nvPr>
            <p:ph idx="3" type="subTitle"/>
          </p:nvPr>
        </p:nvSpPr>
        <p:spPr>
          <a:xfrm>
            <a:off x="6118474" y="2519024"/>
            <a:ext cx="23055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7" name="Google Shape;1467;p14"/>
          <p:cNvSpPr txBox="1"/>
          <p:nvPr>
            <p:ph idx="4" type="subTitle"/>
          </p:nvPr>
        </p:nvSpPr>
        <p:spPr>
          <a:xfrm>
            <a:off x="720025" y="2074550"/>
            <a:ext cx="23055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8" name="Google Shape;1468;p14"/>
          <p:cNvSpPr txBox="1"/>
          <p:nvPr>
            <p:ph idx="5" type="subTitle"/>
          </p:nvPr>
        </p:nvSpPr>
        <p:spPr>
          <a:xfrm>
            <a:off x="3419253" y="2074550"/>
            <a:ext cx="23055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9" name="Google Shape;1469;p14"/>
          <p:cNvSpPr txBox="1"/>
          <p:nvPr>
            <p:ph idx="6" type="subTitle"/>
          </p:nvPr>
        </p:nvSpPr>
        <p:spPr>
          <a:xfrm>
            <a:off x="6118474" y="2074550"/>
            <a:ext cx="23055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70" name="Google Shape;1470;p14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1471" name="Google Shape;1471;p14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4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4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4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4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4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4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4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4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4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4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4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4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4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4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4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4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4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94" name="Google Shape;1494;p14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495" name="Google Shape;1495;p14"/>
          <p:cNvGrpSpPr/>
          <p:nvPr/>
        </p:nvGrpSpPr>
        <p:grpSpPr>
          <a:xfrm>
            <a:off x="6079106" y="3415369"/>
            <a:ext cx="3733567" cy="3280432"/>
            <a:chOff x="6079106" y="3415369"/>
            <a:chExt cx="3733567" cy="3280432"/>
          </a:xfrm>
        </p:grpSpPr>
        <p:grpSp>
          <p:nvGrpSpPr>
            <p:cNvPr id="1496" name="Google Shape;1496;p14"/>
            <p:cNvGrpSpPr/>
            <p:nvPr/>
          </p:nvGrpSpPr>
          <p:grpSpPr>
            <a:xfrm rot="-1320359">
              <a:off x="6386993" y="4832358"/>
              <a:ext cx="747096" cy="1788628"/>
              <a:chOff x="1911111" y="2549523"/>
              <a:chExt cx="875906" cy="2097012"/>
            </a:xfrm>
          </p:grpSpPr>
          <p:sp>
            <p:nvSpPr>
              <p:cNvPr id="1497" name="Google Shape;1497;p14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8" name="Google Shape;1498;p14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499" name="Google Shape;1499;p1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1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1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1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1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4" name="Google Shape;1504;p1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5" name="Google Shape;1505;p1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Google Shape;1506;p1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1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Google Shape;1508;p1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Google Shape;1509;p1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1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1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1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1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4" name="Google Shape;1514;p1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1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1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1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1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1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0" name="Google Shape;1520;p14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521" name="Google Shape;1521;p14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14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14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14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14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14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14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28" name="Google Shape;1528;p14"/>
            <p:cNvGrpSpPr/>
            <p:nvPr/>
          </p:nvGrpSpPr>
          <p:grpSpPr>
            <a:xfrm rot="-1320359">
              <a:off x="8730551" y="3502567"/>
              <a:ext cx="794228" cy="1691072"/>
              <a:chOff x="3052990" y="2649667"/>
              <a:chExt cx="931164" cy="1982636"/>
            </a:xfrm>
          </p:grpSpPr>
          <p:grpSp>
            <p:nvGrpSpPr>
              <p:cNvPr id="1529" name="Google Shape;1529;p14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1530" name="Google Shape;1530;p14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1531" name="Google Shape;1531;p14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rect b="b" l="l" r="r" t="t"/>
                    <a:pathLst>
                      <a:path extrusionOk="0" h="27735" w="13026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2" name="Google Shape;1532;p14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rect b="b" l="l" r="r" t="t"/>
                    <a:pathLst>
                      <a:path extrusionOk="0" h="124" w="363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3" name="Google Shape;1533;p14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rect b="b" l="l" r="r" t="t"/>
                    <a:pathLst>
                      <a:path extrusionOk="0" h="124" w="9615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4" name="Google Shape;1534;p14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rect b="b" l="l" r="r" t="t"/>
                    <a:pathLst>
                      <a:path extrusionOk="0" h="124" w="376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5" name="Google Shape;1535;p14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6" name="Google Shape;1536;p14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rect b="b" l="l" r="r" t="t"/>
                    <a:pathLst>
                      <a:path extrusionOk="0" h="3448" w="412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7" name="Google Shape;1537;p14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8" name="Google Shape;1538;p14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9" name="Google Shape;1539;p14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rect b="b" l="l" r="r" t="t"/>
                    <a:pathLst>
                      <a:path extrusionOk="0" h="3448" w="41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0" name="Google Shape;1540;p14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1" name="Google Shape;1541;p14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2" name="Google Shape;1542;p14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rect b="b" l="l" r="r" t="t"/>
                    <a:pathLst>
                      <a:path extrusionOk="0" h="3448" w="30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3" name="Google Shape;1543;p14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4" name="Google Shape;1544;p14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rect b="b" l="l" r="r" t="t"/>
                    <a:pathLst>
                      <a:path extrusionOk="0" h="3448" w="25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5" name="Google Shape;1545;p14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rect b="b" l="l" r="r" t="t"/>
                    <a:pathLst>
                      <a:path extrusionOk="0" h="3448" w="30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6" name="Google Shape;1546;p14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7" name="Google Shape;1547;p14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8" name="Google Shape;1548;p14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rect b="b" l="l" r="r" t="t"/>
                    <a:pathLst>
                      <a:path extrusionOk="0" h="3448" w="26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9" name="Google Shape;1549;p14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0" name="Google Shape;1550;p14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rect b="b" l="l" r="r" t="t"/>
                    <a:pathLst>
                      <a:path extrusionOk="0" h="3448" w="414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1" name="Google Shape;1551;p14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2" name="Google Shape;1552;p14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rect b="b" l="l" r="r" t="t"/>
                    <a:pathLst>
                      <a:path extrusionOk="0" h="3448" w="288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553" name="Google Shape;1553;p14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rect b="b" l="l" r="r" t="t"/>
                  <a:pathLst>
                    <a:path extrusionOk="0" h="7380" w="7493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54" name="Google Shape;1554;p14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rect b="b" l="l" r="r" t="t"/>
                <a:pathLst>
                  <a:path extrusionOk="0" h="5968" w="9429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14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14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14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rect b="b" l="l" r="r" t="t"/>
                <a:pathLst>
                  <a:path extrusionOk="0" h="4272" w="120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8" name="Google Shape;1558;p14"/>
            <p:cNvGrpSpPr/>
            <p:nvPr/>
          </p:nvGrpSpPr>
          <p:grpSpPr>
            <a:xfrm rot="-6720026">
              <a:off x="7563408" y="4018330"/>
              <a:ext cx="634272" cy="1788720"/>
              <a:chOff x="6244575" y="510538"/>
              <a:chExt cx="1603285" cy="4521447"/>
            </a:xfrm>
          </p:grpSpPr>
          <p:sp>
            <p:nvSpPr>
              <p:cNvPr id="1559" name="Google Shape;1559;p14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rect b="b" l="l" r="r" t="t"/>
                <a:pathLst>
                  <a:path extrusionOk="0" h="44696" w="15849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14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rect b="b" l="l" r="r" t="t"/>
                <a:pathLst>
                  <a:path extrusionOk="0" h="13626" w="15774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61" name="Google Shape;1561;p14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1562" name="Google Shape;1562;p14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rect b="b" l="l" r="r" t="t"/>
                  <a:pathLst>
                    <a:path extrusionOk="0" h="3759" w="175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3" name="Google Shape;1563;p14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4" name="Google Shape;1564;p14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5" name="Google Shape;1565;p14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6" name="Google Shape;1566;p14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7" name="Google Shape;1567;p14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8" name="Google Shape;1568;p14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9" name="Google Shape;1569;p14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0" name="Google Shape;1570;p14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1" name="Google Shape;1571;p14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2" name="Google Shape;1572;p14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3" name="Google Shape;1573;p14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4" name="Google Shape;1574;p14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rect b="b" l="l" r="r" t="t"/>
                  <a:pathLst>
                    <a:path extrusionOk="0" h="3762" w="87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5" name="Google Shape;1575;p14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6" name="Google Shape;1576;p14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7" name="Google Shape;1577;p14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rect b="b" l="l" r="r" t="t"/>
                  <a:pathLst>
                    <a:path extrusionOk="0" h="3759" w="20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8" name="Google Shape;1578;p14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9" name="Google Shape;1579;p14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0" name="Google Shape;1580;p14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rect b="b" l="l" r="r" t="t"/>
                  <a:pathLst>
                    <a:path extrusionOk="0" h="3762" w="199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1" name="Google Shape;1581;p14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rect b="b" l="l" r="r" t="t"/>
                  <a:pathLst>
                    <a:path extrusionOk="0" h="3762" w="202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2" name="Google Shape;1582;p14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3" name="Google Shape;1583;p14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4" name="Google Shape;1584;p14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5" name="Google Shape;1585;p14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6" name="Google Shape;1586;p14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rect b="b" l="l" r="r" t="t"/>
                  <a:pathLst>
                    <a:path extrusionOk="0" h="3762" w="91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7" name="Google Shape;1587;p14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rect b="b" l="l" r="r" t="t"/>
                  <a:pathLst>
                    <a:path extrusionOk="0" h="3762" w="76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8" name="Google Shape;1588;p14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9" name="Google Shape;1589;p14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0" name="Google Shape;1590;p14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1" name="Google Shape;1591;p14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rect b="b" l="l" r="r" t="t"/>
                  <a:pathLst>
                    <a:path extrusionOk="0" h="3759" w="87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2" name="Google Shape;1592;p14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3" name="Google Shape;1593;p14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4" name="Google Shape;1594;p14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5" name="Google Shape;1595;p14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6" name="Google Shape;1596;p14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7" name="Google Shape;1597;p14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8" name="Google Shape;1598;p14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rect b="b" l="l" r="r" t="t"/>
                  <a:pathLst>
                    <a:path extrusionOk="0" h="3762" w="75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9" name="Google Shape;1599;p14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rect b="b" l="l" r="r" t="t"/>
                  <a:pathLst>
                    <a:path extrusionOk="0" h="3774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0" name="Google Shape;1600;p14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1" name="Google Shape;1601;p14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rect b="b" l="l" r="r" t="t"/>
                  <a:pathLst>
                    <a:path extrusionOk="0" h="3771" w="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2" name="Google Shape;1602;p14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3" name="Google Shape;1603;p14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rect b="b" l="l" r="r" t="t"/>
                  <a:pathLst>
                    <a:path extrusionOk="0" h="3759" w="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04" name="Google Shape;1604;p14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rect b="b" l="l" r="r" t="t"/>
                <a:pathLst>
                  <a:path extrusionOk="0" h="11674" w="11851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14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rect b="b" l="l" r="r" t="t"/>
                <a:pathLst>
                  <a:path extrusionOk="0" h="11678" w="11851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06" name="Google Shape;1606;p14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1607" name="Google Shape;1607;p14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8" name="Google Shape;1608;p14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9" name="Google Shape;1609;p14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0" name="Google Shape;1610;p14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1" name="Google Shape;1611;p14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2" name="Google Shape;1612;p14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3" name="Google Shape;1613;p14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4" name="Google Shape;1614;p14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14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6" name="Google Shape;1616;p14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rect b="b" l="l" r="r" t="t"/>
                  <a:pathLst>
                    <a:path extrusionOk="0" h="424" w="423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7" name="Google Shape;1617;p14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8" name="Google Shape;1618;p14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9" name="Google Shape;1619;p14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0" name="Google Shape;1620;p14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3" name="Google Shape;1623;p15"/>
          <p:cNvSpPr txBox="1"/>
          <p:nvPr>
            <p:ph idx="1" type="subTitle"/>
          </p:nvPr>
        </p:nvSpPr>
        <p:spPr>
          <a:xfrm>
            <a:off x="1718074" y="18145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4" name="Google Shape;1624;p15"/>
          <p:cNvSpPr txBox="1"/>
          <p:nvPr>
            <p:ph idx="2" type="subTitle"/>
          </p:nvPr>
        </p:nvSpPr>
        <p:spPr>
          <a:xfrm>
            <a:off x="5544626" y="18145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5" name="Google Shape;1625;p15"/>
          <p:cNvSpPr txBox="1"/>
          <p:nvPr>
            <p:ph idx="3" type="subTitle"/>
          </p:nvPr>
        </p:nvSpPr>
        <p:spPr>
          <a:xfrm>
            <a:off x="1718074" y="33261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6" name="Google Shape;1626;p15"/>
          <p:cNvSpPr txBox="1"/>
          <p:nvPr>
            <p:ph idx="4" type="subTitle"/>
          </p:nvPr>
        </p:nvSpPr>
        <p:spPr>
          <a:xfrm>
            <a:off x="5544626" y="33261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7" name="Google Shape;1627;p15"/>
          <p:cNvSpPr txBox="1"/>
          <p:nvPr>
            <p:ph idx="5" type="subTitle"/>
          </p:nvPr>
        </p:nvSpPr>
        <p:spPr>
          <a:xfrm>
            <a:off x="1718075" y="1456275"/>
            <a:ext cx="2811000" cy="4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8" name="Google Shape;1628;p15"/>
          <p:cNvSpPr txBox="1"/>
          <p:nvPr>
            <p:ph idx="6" type="subTitle"/>
          </p:nvPr>
        </p:nvSpPr>
        <p:spPr>
          <a:xfrm>
            <a:off x="1718075" y="2967975"/>
            <a:ext cx="2811000" cy="4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9" name="Google Shape;1629;p15"/>
          <p:cNvSpPr txBox="1"/>
          <p:nvPr>
            <p:ph idx="7" type="subTitle"/>
          </p:nvPr>
        </p:nvSpPr>
        <p:spPr>
          <a:xfrm>
            <a:off x="5544600" y="1456275"/>
            <a:ext cx="2811000" cy="4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0" name="Google Shape;1630;p15"/>
          <p:cNvSpPr txBox="1"/>
          <p:nvPr>
            <p:ph idx="8" type="subTitle"/>
          </p:nvPr>
        </p:nvSpPr>
        <p:spPr>
          <a:xfrm>
            <a:off x="5544600" y="2967975"/>
            <a:ext cx="2811000" cy="4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631" name="Google Shape;1631;p15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1632" name="Google Shape;1632;p15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5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5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5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5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55" name="Google Shape;1655;p15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656" name="Google Shape;1656;p15"/>
          <p:cNvGrpSpPr/>
          <p:nvPr/>
        </p:nvGrpSpPr>
        <p:grpSpPr>
          <a:xfrm>
            <a:off x="-1264668" y="2869196"/>
            <a:ext cx="3353740" cy="3635569"/>
            <a:chOff x="-1264668" y="2869196"/>
            <a:chExt cx="3353740" cy="3635569"/>
          </a:xfrm>
        </p:grpSpPr>
        <p:grpSp>
          <p:nvGrpSpPr>
            <p:cNvPr id="1657" name="Google Shape;1657;p15"/>
            <p:cNvGrpSpPr/>
            <p:nvPr/>
          </p:nvGrpSpPr>
          <p:grpSpPr>
            <a:xfrm rot="6719958">
              <a:off x="555497" y="5224615"/>
              <a:ext cx="1788845" cy="655976"/>
              <a:chOff x="1462254" y="474431"/>
              <a:chExt cx="5092010" cy="1867258"/>
            </a:xfrm>
          </p:grpSpPr>
          <p:sp>
            <p:nvSpPr>
              <p:cNvPr id="1658" name="Google Shape;1658;p15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rect b="b" l="l" r="r" t="t"/>
                <a:pathLst>
                  <a:path extrusionOk="0" h="16260" w="44341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59" name="Google Shape;1659;p15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1660" name="Google Shape;1660;p15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1" name="Google Shape;1661;p15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2" name="Google Shape;1662;p15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3" name="Google Shape;1663;p15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4" name="Google Shape;1664;p15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rect b="b" l="l" r="r" t="t"/>
                  <a:pathLst>
                    <a:path extrusionOk="0" h="88" w="1526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5" name="Google Shape;1665;p15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rect b="b" l="l" r="r" t="t"/>
                  <a:pathLst>
                    <a:path extrusionOk="0" h="124" w="152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6" name="Google Shape;1666;p15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rect b="b" l="l" r="r" t="t"/>
                  <a:pathLst>
                    <a:path extrusionOk="0" h="190" w="1523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7" name="Google Shape;1667;p15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rect b="b" l="l" r="r" t="t"/>
                  <a:pathLst>
                    <a:path extrusionOk="0" h="202" w="1526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8" name="Google Shape;1668;p15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rect b="b" l="l" r="r" t="t"/>
                  <a:pathLst>
                    <a:path extrusionOk="0" h="537" w="1535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9" name="Google Shape;1669;p15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rect b="b" l="l" r="r" t="t"/>
                  <a:pathLst>
                    <a:path extrusionOk="0" h="537" w="1538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0" name="Google Shape;1670;p15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rect b="b" l="l" r="r" t="t"/>
                  <a:pathLst>
                    <a:path extrusionOk="0" h="252" w="1526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1" name="Google Shape;1671;p15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rect b="b" l="l" r="r" t="t"/>
                  <a:pathLst>
                    <a:path extrusionOk="0" h="252" w="1538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2" name="Google Shape;1672;p15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rect b="b" l="l" r="r" t="t"/>
                  <a:pathLst>
                    <a:path extrusionOk="0" h="249" w="1526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3" name="Google Shape;1673;p15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rect b="b" l="l" r="r" t="t"/>
                  <a:pathLst>
                    <a:path extrusionOk="0" h="127" w="1526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4" name="Google Shape;1674;p15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rect b="b" l="l" r="r" t="t"/>
                  <a:pathLst>
                    <a:path extrusionOk="0" h="91" w="1523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5" name="Google Shape;1675;p15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rect b="b" l="l" r="r" t="t"/>
                  <a:pathLst>
                    <a:path extrusionOk="0" h="127" w="1538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6" name="Google Shape;1676;p15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rect b="b" l="l" r="r" t="t"/>
                  <a:pathLst>
                    <a:path extrusionOk="0" h="199" w="1526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7" name="Google Shape;1677;p15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8" name="Google Shape;1678;p15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9" name="Google Shape;1679;p15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0" name="Google Shape;1680;p15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rect b="b" l="l" r="r" t="t"/>
                  <a:pathLst>
                    <a:path extrusionOk="0" h="250" w="1538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1" name="Google Shape;1681;p15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rect b="b" l="l" r="r" t="t"/>
                  <a:pathLst>
                    <a:path extrusionOk="0" h="250" w="1535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2" name="Google Shape;1682;p15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3" name="Google Shape;1683;p15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rect b="b" l="l" r="r" t="t"/>
                  <a:pathLst>
                    <a:path extrusionOk="0" h="124" w="1535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4" name="Google Shape;1684;p15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rect b="b" l="l" r="r" t="t"/>
                  <a:pathLst>
                    <a:path extrusionOk="0" h="88" w="1535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5" name="Google Shape;1685;p15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6" name="Google Shape;1686;p15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7" name="Google Shape;1687;p15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rect b="b" l="l" r="r" t="t"/>
                  <a:pathLst>
                    <a:path extrusionOk="0" h="199" w="1535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8" name="Google Shape;1688;p15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rect b="b" l="l" r="r" t="t"/>
                  <a:pathLst>
                    <a:path extrusionOk="0" h="549" w="1523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9" name="Google Shape;1689;p15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rect b="b" l="l" r="r" t="t"/>
                  <a:pathLst>
                    <a:path extrusionOk="0" h="550" w="1523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90" name="Google Shape;1690;p15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rect b="b" l="l" r="r" t="t"/>
                <a:pathLst>
                  <a:path extrusionOk="0" h="4535" w="4497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15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rect b="b" l="l" r="r" t="t"/>
                <a:pathLst>
                  <a:path extrusionOk="0" h="2512" w="251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15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rect b="b" l="l" r="r" t="t"/>
                <a:pathLst>
                  <a:path extrusionOk="0" h="4535" w="4496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15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rect b="b" l="l" r="r" t="t"/>
                <a:pathLst>
                  <a:path extrusionOk="0" h="2512" w="2512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15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rect b="b" l="l" r="r" t="t"/>
                <a:pathLst>
                  <a:path extrusionOk="0" h="4536" w="4497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15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rect b="b" l="l" r="r" t="t"/>
                <a:pathLst>
                  <a:path extrusionOk="0" h="2501" w="2513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15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rect b="b" l="l" r="r" t="t"/>
                <a:pathLst>
                  <a:path extrusionOk="0" h="4536" w="4496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15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rect b="b" l="l" r="r" t="t"/>
                <a:pathLst>
                  <a:path extrusionOk="0" h="2501" w="2512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15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rect b="b" l="l" r="r" t="t"/>
                <a:pathLst>
                  <a:path extrusionOk="0" h="9528" w="9517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15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rect b="b" l="l" r="r" t="t"/>
                <a:pathLst>
                  <a:path extrusionOk="0" h="5533" w="5546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00" name="Google Shape;1700;p15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1701" name="Google Shape;1701;p15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2" name="Google Shape;1702;p15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3" name="Google Shape;1703;p15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4" name="Google Shape;1704;p15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5" name="Google Shape;1705;p15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6" name="Google Shape;1706;p15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7" name="Google Shape;1707;p15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8" name="Google Shape;1708;p15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9" name="Google Shape;1709;p15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0" name="Google Shape;1710;p15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1" name="Google Shape;1711;p15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2" name="Google Shape;1712;p15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3" name="Google Shape;1713;p15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15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5" name="Google Shape;1715;p15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16" name="Google Shape;1716;p15"/>
            <p:cNvGrpSpPr/>
            <p:nvPr/>
          </p:nvGrpSpPr>
          <p:grpSpPr>
            <a:xfrm>
              <a:off x="-790769" y="3993597"/>
              <a:ext cx="2129442" cy="1403058"/>
              <a:chOff x="-790769" y="3993597"/>
              <a:chExt cx="2129442" cy="1403058"/>
            </a:xfrm>
          </p:grpSpPr>
          <p:sp>
            <p:nvSpPr>
              <p:cNvPr id="1717" name="Google Shape;1717;p15"/>
              <p:cNvSpPr/>
              <p:nvPr/>
            </p:nvSpPr>
            <p:spPr>
              <a:xfrm rot="1319958">
                <a:off x="659997" y="4617017"/>
                <a:ext cx="568530" cy="698586"/>
              </a:xfrm>
              <a:custGeom>
                <a:rect b="b" l="l" r="r" t="t"/>
                <a:pathLst>
                  <a:path extrusionOk="0" h="14809" w="12052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18" name="Google Shape;1718;p15"/>
              <p:cNvGrpSpPr/>
              <p:nvPr/>
            </p:nvGrpSpPr>
            <p:grpSpPr>
              <a:xfrm rot="1319958">
                <a:off x="1074833" y="4846669"/>
                <a:ext cx="133784" cy="422338"/>
                <a:chOff x="8258971" y="494344"/>
                <a:chExt cx="268208" cy="846697"/>
              </a:xfrm>
            </p:grpSpPr>
            <p:sp>
              <p:nvSpPr>
                <p:cNvPr id="1719" name="Google Shape;1719;p15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rect b="b" l="l" r="r" t="t"/>
                  <a:pathLst>
                    <a:path extrusionOk="0" h="300" w="2836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0" name="Google Shape;1720;p15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1" name="Google Shape;1721;p15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rect b="b" l="l" r="r" t="t"/>
                  <a:pathLst>
                    <a:path extrusionOk="0" h="312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2" name="Google Shape;1722;p15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3" name="Google Shape;1723;p15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rect b="b" l="l" r="r" t="t"/>
                  <a:pathLst>
                    <a:path extrusionOk="0" h="301" w="2836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4" name="Google Shape;1724;p15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rect b="b" l="l" r="r" t="t"/>
                  <a:pathLst>
                    <a:path extrusionOk="0" h="103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5" name="Google Shape;1725;p15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rect b="b" l="l" r="r" t="t"/>
                  <a:pathLst>
                    <a:path extrusionOk="0" h="114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6" name="Google Shape;1726;p15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7" name="Google Shape;1727;p15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rect b="b" l="l" r="r" t="t"/>
                  <a:pathLst>
                    <a:path extrusionOk="0" h="115" w="2824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8" name="Google Shape;1728;p15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9" name="Google Shape;1729;p15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0" name="Google Shape;1730;p15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1" name="Google Shape;1731;p15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2" name="Google Shape;1732;p15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3" name="Google Shape;1733;p15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4" name="Google Shape;1734;p15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5" name="Google Shape;1735;p15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rect b="b" l="l" r="r" t="t"/>
                  <a:pathLst>
                    <a:path extrusionOk="0" h="99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6" name="Google Shape;1736;p15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7" name="Google Shape;1737;p15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rect b="b" l="l" r="r" t="t"/>
                  <a:pathLst>
                    <a:path extrusionOk="0" h="112" w="283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8" name="Google Shape;1738;p15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9" name="Google Shape;1739;p15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rect b="b" l="l" r="r" t="t"/>
                  <a:pathLst>
                    <a:path extrusionOk="0" h="214" w="2836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0" name="Google Shape;1740;p15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rect b="b" l="l" r="r" t="t"/>
                  <a:pathLst>
                    <a:path extrusionOk="0" h="202" w="2824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1" name="Google Shape;1741;p15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rect b="b" l="l" r="r" t="t"/>
                  <a:pathLst>
                    <a:path extrusionOk="0" h="210" w="2824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42" name="Google Shape;1742;p15"/>
              <p:cNvSpPr/>
              <p:nvPr/>
            </p:nvSpPr>
            <p:spPr>
              <a:xfrm rot="1319958">
                <a:off x="-712569" y="4239132"/>
                <a:ext cx="1446751" cy="698728"/>
              </a:xfrm>
              <a:custGeom>
                <a:rect b="b" l="l" r="r" t="t"/>
                <a:pathLst>
                  <a:path extrusionOk="0" h="14812" w="30669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3" name="Google Shape;1743;p15"/>
              <p:cNvGrpSpPr/>
              <p:nvPr/>
            </p:nvGrpSpPr>
            <p:grpSpPr>
              <a:xfrm rot="1319958">
                <a:off x="-516078" y="4231033"/>
                <a:ext cx="461921" cy="462535"/>
                <a:chOff x="4830573" y="418593"/>
                <a:chExt cx="926054" cy="927283"/>
              </a:xfrm>
            </p:grpSpPr>
            <p:sp>
              <p:nvSpPr>
                <p:cNvPr id="1744" name="Google Shape;1744;p15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rect b="b" l="l" r="r" t="t"/>
                  <a:pathLst>
                    <a:path extrusionOk="0" h="411" w="9792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5" name="Google Shape;1745;p15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6" name="Google Shape;1746;p15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7" name="Google Shape;1747;p15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15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15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rect b="b" l="l" r="r" t="t"/>
                  <a:pathLst>
                    <a:path extrusionOk="0" h="4481" w="9067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15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rect b="b" l="l" r="r" t="t"/>
                  <a:pathLst>
                    <a:path extrusionOk="0" h="3787" w="9342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15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rect b="b" l="l" r="r" t="t"/>
                  <a:pathLst>
                    <a:path extrusionOk="0" h="9055" w="4482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15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rect b="b" l="l" r="r" t="t"/>
                  <a:pathLst>
                    <a:path extrusionOk="0" h="9331" w="3774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3" name="Google Shape;1753;p15"/>
              <p:cNvGrpSpPr/>
              <p:nvPr/>
            </p:nvGrpSpPr>
            <p:grpSpPr>
              <a:xfrm rot="1319958">
                <a:off x="70012" y="4484244"/>
                <a:ext cx="452435" cy="443708"/>
                <a:chOff x="6103786" y="454057"/>
                <a:chExt cx="907035" cy="889539"/>
              </a:xfrm>
            </p:grpSpPr>
            <p:sp>
              <p:nvSpPr>
                <p:cNvPr id="1754" name="Google Shape;1754;p15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rect b="b" l="l" r="r" t="t"/>
                  <a:pathLst>
                    <a:path extrusionOk="0" h="1511" w="1512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15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15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15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15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15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15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rect b="b" l="l" r="r" t="t"/>
                  <a:pathLst>
                    <a:path extrusionOk="0" h="1512" w="1512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15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rect b="b" l="l" r="r" t="t"/>
                  <a:pathLst>
                    <a:path extrusionOk="0" h="1512" w="1515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15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rect b="b" l="l" r="r" t="t"/>
                  <a:pathLst>
                    <a:path extrusionOk="0" h="1511" w="1514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15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15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rect b="b" l="l" r="r" t="t"/>
                  <a:pathLst>
                    <a:path extrusionOk="0" h="1511" w="1515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15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15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15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rect b="b" l="l" r="r" t="t"/>
                  <a:pathLst>
                    <a:path extrusionOk="0" h="1515" w="1499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15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rect b="b" l="l" r="r" t="t"/>
                  <a:pathLst>
                    <a:path extrusionOk="0" h="1515" w="150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15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70" name="Google Shape;1770;p15"/>
            <p:cNvGrpSpPr/>
            <p:nvPr/>
          </p:nvGrpSpPr>
          <p:grpSpPr>
            <a:xfrm rot="6719958">
              <a:off x="-669040" y="2656219"/>
              <a:ext cx="747157" cy="1788774"/>
              <a:chOff x="1733411" y="268923"/>
              <a:chExt cx="875906" cy="2097012"/>
            </a:xfrm>
          </p:grpSpPr>
          <p:grpSp>
            <p:nvGrpSpPr>
              <p:cNvPr id="1771" name="Google Shape;1771;p15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772" name="Google Shape;1772;p15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15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15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15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15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15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15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15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15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15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15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15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15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15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15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15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15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15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15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15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15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93" name="Google Shape;1793;p15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15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15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8" name="Google Shape;1798;p16"/>
          <p:cNvSpPr txBox="1"/>
          <p:nvPr>
            <p:ph idx="1" type="subTitle"/>
          </p:nvPr>
        </p:nvSpPr>
        <p:spPr>
          <a:xfrm>
            <a:off x="820028" y="1642024"/>
            <a:ext cx="2063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9" name="Google Shape;1799;p16"/>
          <p:cNvSpPr txBox="1"/>
          <p:nvPr>
            <p:ph idx="2" type="subTitle"/>
          </p:nvPr>
        </p:nvSpPr>
        <p:spPr>
          <a:xfrm>
            <a:off x="3159450" y="1642034"/>
            <a:ext cx="2063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0" name="Google Shape;1800;p16"/>
          <p:cNvSpPr txBox="1"/>
          <p:nvPr>
            <p:ph idx="3" type="subTitle"/>
          </p:nvPr>
        </p:nvSpPr>
        <p:spPr>
          <a:xfrm>
            <a:off x="820028" y="3354475"/>
            <a:ext cx="2063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1" name="Google Shape;1801;p16"/>
          <p:cNvSpPr txBox="1"/>
          <p:nvPr>
            <p:ph idx="4" type="subTitle"/>
          </p:nvPr>
        </p:nvSpPr>
        <p:spPr>
          <a:xfrm>
            <a:off x="3159450" y="3354475"/>
            <a:ext cx="2063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2" name="Google Shape;1802;p16"/>
          <p:cNvSpPr txBox="1"/>
          <p:nvPr>
            <p:ph idx="5" type="subTitle"/>
          </p:nvPr>
        </p:nvSpPr>
        <p:spPr>
          <a:xfrm>
            <a:off x="5498872" y="1642034"/>
            <a:ext cx="2063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3" name="Google Shape;1803;p16"/>
          <p:cNvSpPr txBox="1"/>
          <p:nvPr>
            <p:ph idx="6" type="subTitle"/>
          </p:nvPr>
        </p:nvSpPr>
        <p:spPr>
          <a:xfrm>
            <a:off x="5498872" y="3354475"/>
            <a:ext cx="2063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4" name="Google Shape;1804;p16"/>
          <p:cNvSpPr txBox="1"/>
          <p:nvPr>
            <p:ph idx="7" type="subTitle"/>
          </p:nvPr>
        </p:nvSpPr>
        <p:spPr>
          <a:xfrm>
            <a:off x="828130" y="1242550"/>
            <a:ext cx="20550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5" name="Google Shape;1805;p16"/>
          <p:cNvSpPr txBox="1"/>
          <p:nvPr>
            <p:ph idx="8" type="subTitle"/>
          </p:nvPr>
        </p:nvSpPr>
        <p:spPr>
          <a:xfrm>
            <a:off x="3165531" y="1242557"/>
            <a:ext cx="20550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6" name="Google Shape;1806;p16"/>
          <p:cNvSpPr txBox="1"/>
          <p:nvPr>
            <p:ph idx="9" type="subTitle"/>
          </p:nvPr>
        </p:nvSpPr>
        <p:spPr>
          <a:xfrm>
            <a:off x="5502933" y="1242557"/>
            <a:ext cx="20550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7" name="Google Shape;1807;p16"/>
          <p:cNvSpPr txBox="1"/>
          <p:nvPr>
            <p:ph idx="13" type="subTitle"/>
          </p:nvPr>
        </p:nvSpPr>
        <p:spPr>
          <a:xfrm>
            <a:off x="820025" y="2747225"/>
            <a:ext cx="2063100" cy="6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8" name="Google Shape;1808;p16"/>
          <p:cNvSpPr txBox="1"/>
          <p:nvPr>
            <p:ph idx="14" type="subTitle"/>
          </p:nvPr>
        </p:nvSpPr>
        <p:spPr>
          <a:xfrm>
            <a:off x="3165530" y="2951999"/>
            <a:ext cx="20550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9" name="Google Shape;1809;p16"/>
          <p:cNvSpPr txBox="1"/>
          <p:nvPr>
            <p:ph idx="15" type="subTitle"/>
          </p:nvPr>
        </p:nvSpPr>
        <p:spPr>
          <a:xfrm>
            <a:off x="5502933" y="2951999"/>
            <a:ext cx="20550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810" name="Google Shape;1810;p16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1811" name="Google Shape;1811;p16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6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6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34" name="Google Shape;1834;p16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835" name="Google Shape;1835;p16"/>
          <p:cNvGrpSpPr/>
          <p:nvPr/>
        </p:nvGrpSpPr>
        <p:grpSpPr>
          <a:xfrm rot="-1320277">
            <a:off x="6480490" y="4196503"/>
            <a:ext cx="3385203" cy="1788844"/>
            <a:chOff x="5121986" y="3046113"/>
            <a:chExt cx="3385034" cy="1788755"/>
          </a:xfrm>
        </p:grpSpPr>
        <p:grpSp>
          <p:nvGrpSpPr>
            <p:cNvPr id="1836" name="Google Shape;1836;p16"/>
            <p:cNvGrpSpPr/>
            <p:nvPr/>
          </p:nvGrpSpPr>
          <p:grpSpPr>
            <a:xfrm>
              <a:off x="5121986" y="3046116"/>
              <a:ext cx="747148" cy="1788752"/>
              <a:chOff x="1733411" y="268923"/>
              <a:chExt cx="875906" cy="2097012"/>
            </a:xfrm>
          </p:grpSpPr>
          <p:grpSp>
            <p:nvGrpSpPr>
              <p:cNvPr id="1837" name="Google Shape;1837;p16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838" name="Google Shape;1838;p16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16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16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16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16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16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16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16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16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16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16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16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16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16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16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3" name="Google Shape;1853;p16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4" name="Google Shape;1854;p16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5" name="Google Shape;1855;p16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6" name="Google Shape;1856;p16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7" name="Google Shape;1857;p16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16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59" name="Google Shape;1859;p16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16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16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2" name="Google Shape;1862;p16"/>
            <p:cNvGrpSpPr/>
            <p:nvPr/>
          </p:nvGrpSpPr>
          <p:grpSpPr>
            <a:xfrm>
              <a:off x="7712737" y="3046113"/>
              <a:ext cx="794283" cy="1691189"/>
              <a:chOff x="3052990" y="2649667"/>
              <a:chExt cx="931164" cy="1982636"/>
            </a:xfrm>
          </p:grpSpPr>
          <p:grpSp>
            <p:nvGrpSpPr>
              <p:cNvPr id="1863" name="Google Shape;1863;p16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1864" name="Google Shape;1864;p16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1865" name="Google Shape;1865;p16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rect b="b" l="l" r="r" t="t"/>
                    <a:pathLst>
                      <a:path extrusionOk="0" h="27735" w="13026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6" name="Google Shape;1866;p16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rect b="b" l="l" r="r" t="t"/>
                    <a:pathLst>
                      <a:path extrusionOk="0" h="124" w="363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7" name="Google Shape;1867;p16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rect b="b" l="l" r="r" t="t"/>
                    <a:pathLst>
                      <a:path extrusionOk="0" h="124" w="9615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8" name="Google Shape;1868;p16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rect b="b" l="l" r="r" t="t"/>
                    <a:pathLst>
                      <a:path extrusionOk="0" h="124" w="376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9" name="Google Shape;1869;p16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0" name="Google Shape;1870;p16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rect b="b" l="l" r="r" t="t"/>
                    <a:pathLst>
                      <a:path extrusionOk="0" h="3448" w="412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1" name="Google Shape;1871;p16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2" name="Google Shape;1872;p16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3" name="Google Shape;1873;p16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rect b="b" l="l" r="r" t="t"/>
                    <a:pathLst>
                      <a:path extrusionOk="0" h="3448" w="41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4" name="Google Shape;1874;p16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5" name="Google Shape;1875;p16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6" name="Google Shape;1876;p16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rect b="b" l="l" r="r" t="t"/>
                    <a:pathLst>
                      <a:path extrusionOk="0" h="3448" w="30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7" name="Google Shape;1877;p16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8" name="Google Shape;1878;p16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rect b="b" l="l" r="r" t="t"/>
                    <a:pathLst>
                      <a:path extrusionOk="0" h="3448" w="25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9" name="Google Shape;1879;p16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rect b="b" l="l" r="r" t="t"/>
                    <a:pathLst>
                      <a:path extrusionOk="0" h="3448" w="30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0" name="Google Shape;1880;p16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1" name="Google Shape;1881;p16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2" name="Google Shape;1882;p16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rect b="b" l="l" r="r" t="t"/>
                    <a:pathLst>
                      <a:path extrusionOk="0" h="3448" w="26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3" name="Google Shape;1883;p16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4" name="Google Shape;1884;p16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rect b="b" l="l" r="r" t="t"/>
                    <a:pathLst>
                      <a:path extrusionOk="0" h="3448" w="414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5" name="Google Shape;1885;p16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6" name="Google Shape;1886;p16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rect b="b" l="l" r="r" t="t"/>
                    <a:pathLst>
                      <a:path extrusionOk="0" h="3448" w="288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87" name="Google Shape;1887;p16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rect b="b" l="l" r="r" t="t"/>
                  <a:pathLst>
                    <a:path extrusionOk="0" h="7380" w="7493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88" name="Google Shape;1888;p16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rect b="b" l="l" r="r" t="t"/>
                <a:pathLst>
                  <a:path extrusionOk="0" h="5968" w="9429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16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16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16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rect b="b" l="l" r="r" t="t"/>
                <a:pathLst>
                  <a:path extrusionOk="0" h="4272" w="120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2" name="Google Shape;1892;p16"/>
            <p:cNvGrpSpPr/>
            <p:nvPr/>
          </p:nvGrpSpPr>
          <p:grpSpPr>
            <a:xfrm rot="-5400000">
              <a:off x="6393777" y="2986896"/>
              <a:ext cx="794283" cy="1691189"/>
              <a:chOff x="1894490" y="2649667"/>
              <a:chExt cx="931164" cy="1982636"/>
            </a:xfrm>
          </p:grpSpPr>
          <p:grpSp>
            <p:nvGrpSpPr>
              <p:cNvPr id="1893" name="Google Shape;1893;p16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894" name="Google Shape;1894;p16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16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16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7" name="Google Shape;1897;p16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8" name="Google Shape;1898;p16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16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16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1" name="Google Shape;1901;p16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2" name="Google Shape;1902;p16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3" name="Google Shape;1903;p16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4" name="Google Shape;1904;p16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5" name="Google Shape;1905;p16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6" name="Google Shape;1906;p16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7" name="Google Shape;1907;p16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8" name="Google Shape;1908;p16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9" name="Google Shape;1909;p16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0" name="Google Shape;1910;p16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1" name="Google Shape;1911;p16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2" name="Google Shape;1912;p16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3" name="Google Shape;1913;p16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4" name="Google Shape;1914;p16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5" name="Google Shape;1915;p16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16" name="Google Shape;1916;p16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rect b="b" l="l" r="r" t="t"/>
                <a:pathLst>
                  <a:path extrusionOk="0" h="9517" w="4595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7"/>
          <p:cNvSpPr txBox="1"/>
          <p:nvPr>
            <p:ph hasCustomPrompt="1" type="title"/>
          </p:nvPr>
        </p:nvSpPr>
        <p:spPr>
          <a:xfrm>
            <a:off x="581950" y="3197725"/>
            <a:ext cx="3632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3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9" name="Google Shape;1919;p17"/>
          <p:cNvSpPr txBox="1"/>
          <p:nvPr>
            <p:ph idx="1" type="subTitle"/>
          </p:nvPr>
        </p:nvSpPr>
        <p:spPr>
          <a:xfrm>
            <a:off x="581950" y="3896175"/>
            <a:ext cx="36321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0" name="Google Shape;1920;p17"/>
          <p:cNvSpPr txBox="1"/>
          <p:nvPr>
            <p:ph hasCustomPrompt="1" idx="2" type="title"/>
          </p:nvPr>
        </p:nvSpPr>
        <p:spPr>
          <a:xfrm>
            <a:off x="2690272" y="1486725"/>
            <a:ext cx="3632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3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1" name="Google Shape;1921;p17"/>
          <p:cNvSpPr txBox="1"/>
          <p:nvPr>
            <p:ph idx="3" type="subTitle"/>
          </p:nvPr>
        </p:nvSpPr>
        <p:spPr>
          <a:xfrm>
            <a:off x="2690272" y="2185473"/>
            <a:ext cx="36321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2" name="Google Shape;1922;p17"/>
          <p:cNvSpPr txBox="1"/>
          <p:nvPr>
            <p:ph hasCustomPrompt="1" idx="4" type="title"/>
          </p:nvPr>
        </p:nvSpPr>
        <p:spPr>
          <a:xfrm>
            <a:off x="4798583" y="3179550"/>
            <a:ext cx="3632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3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3" name="Google Shape;1923;p17"/>
          <p:cNvSpPr txBox="1"/>
          <p:nvPr>
            <p:ph idx="5" type="subTitle"/>
          </p:nvPr>
        </p:nvSpPr>
        <p:spPr>
          <a:xfrm>
            <a:off x="4798583" y="3896175"/>
            <a:ext cx="36321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cxnSp>
        <p:nvCxnSpPr>
          <p:cNvPr id="1924" name="Google Shape;1924;p17"/>
          <p:cNvCxnSpPr/>
          <p:nvPr/>
        </p:nvCxnSpPr>
        <p:spPr>
          <a:xfrm rot="10800000">
            <a:off x="2393875" y="-38250"/>
            <a:ext cx="0" cy="238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25" name="Google Shape;1925;p17"/>
          <p:cNvCxnSpPr/>
          <p:nvPr/>
        </p:nvCxnSpPr>
        <p:spPr>
          <a:xfrm rot="10800000">
            <a:off x="6632025" y="-44850"/>
            <a:ext cx="0" cy="238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26" name="Google Shape;1926;p17"/>
          <p:cNvCxnSpPr/>
          <p:nvPr/>
        </p:nvCxnSpPr>
        <p:spPr>
          <a:xfrm rot="10800000">
            <a:off x="4506325" y="-48650"/>
            <a:ext cx="0" cy="68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927" name="Google Shape;1927;p17"/>
          <p:cNvGrpSpPr/>
          <p:nvPr/>
        </p:nvGrpSpPr>
        <p:grpSpPr>
          <a:xfrm>
            <a:off x="-1079974" y="-488395"/>
            <a:ext cx="2155119" cy="2993139"/>
            <a:chOff x="-1079974" y="-488395"/>
            <a:chExt cx="2155119" cy="2993139"/>
          </a:xfrm>
        </p:grpSpPr>
        <p:grpSp>
          <p:nvGrpSpPr>
            <p:cNvPr id="1928" name="Google Shape;1928;p17"/>
            <p:cNvGrpSpPr/>
            <p:nvPr/>
          </p:nvGrpSpPr>
          <p:grpSpPr>
            <a:xfrm rot="1319834">
              <a:off x="20199" y="-413577"/>
              <a:ext cx="747145" cy="1788744"/>
              <a:chOff x="1911111" y="2549523"/>
              <a:chExt cx="875906" cy="2097012"/>
            </a:xfrm>
          </p:grpSpPr>
          <p:sp>
            <p:nvSpPr>
              <p:cNvPr id="1929" name="Google Shape;1929;p17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30" name="Google Shape;1930;p17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931" name="Google Shape;1931;p17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2" name="Google Shape;1932;p17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3" name="Google Shape;1933;p17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4" name="Google Shape;1934;p17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5" name="Google Shape;1935;p17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6" name="Google Shape;1936;p17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7" name="Google Shape;1937;p17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8" name="Google Shape;1938;p17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9" name="Google Shape;1939;p17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0" name="Google Shape;1940;p17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1" name="Google Shape;1941;p17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2" name="Google Shape;1942;p17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3" name="Google Shape;1943;p17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4" name="Google Shape;1944;p17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17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6" name="Google Shape;1946;p17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7" name="Google Shape;1947;p17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8" name="Google Shape;1948;p17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9" name="Google Shape;1949;p17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0" name="Google Shape;1950;p17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1" name="Google Shape;1951;p17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52" name="Google Shape;1952;p17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953" name="Google Shape;1953;p17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4" name="Google Shape;1954;p17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5" name="Google Shape;1955;p17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6" name="Google Shape;1956;p17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7" name="Google Shape;1957;p17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8" name="Google Shape;1958;p17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9" name="Google Shape;1959;p17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60" name="Google Shape;1960;p17"/>
            <p:cNvGrpSpPr/>
            <p:nvPr/>
          </p:nvGrpSpPr>
          <p:grpSpPr>
            <a:xfrm rot="6719834">
              <a:off x="-544326" y="974199"/>
              <a:ext cx="794279" cy="1691182"/>
              <a:chOff x="717790" y="2649667"/>
              <a:chExt cx="931164" cy="1982636"/>
            </a:xfrm>
          </p:grpSpPr>
          <p:grpSp>
            <p:nvGrpSpPr>
              <p:cNvPr id="1961" name="Google Shape;1961;p17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962" name="Google Shape;1962;p17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3" name="Google Shape;1963;p17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4" name="Google Shape;1964;p17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5" name="Google Shape;1965;p17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6" name="Google Shape;1966;p17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7" name="Google Shape;1967;p17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8" name="Google Shape;1968;p17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9" name="Google Shape;1969;p17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0" name="Google Shape;1970;p17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1" name="Google Shape;1971;p17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2" name="Google Shape;1972;p17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3" name="Google Shape;1973;p17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4" name="Google Shape;1974;p17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5" name="Google Shape;1975;p17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6" name="Google Shape;1976;p17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7" name="Google Shape;1977;p17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8" name="Google Shape;1978;p17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9" name="Google Shape;1979;p17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0" name="Google Shape;1980;p17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1" name="Google Shape;1981;p17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2" name="Google Shape;1982;p17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3" name="Google Shape;1983;p17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4" name="Google Shape;1984;p17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1985" name="Google Shape;1985;p17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rect b="b" l="l" r="r" t="t"/>
                  <a:pathLst>
                    <a:path extrusionOk="0" h="6232" w="1245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6" name="Google Shape;1986;p17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rect b="b" l="l" r="r" t="t"/>
                  <a:pathLst>
                    <a:path extrusionOk="0" h="4299" w="8578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7" name="Google Shape;1987;p17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rect b="b" l="l" r="r" t="t"/>
                  <a:pathLst>
                    <a:path extrusionOk="0" h="2611" w="521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8" name="Google Shape;1988;p17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1989" name="Google Shape;1989;p17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rect b="b" l="l" r="r" t="t"/>
                  <a:pathLst>
                    <a:path extrusionOk="0" h="324" w="7706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0" name="Google Shape;1990;p17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1" name="Google Shape;1991;p17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2" name="Google Shape;1992;p17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3" name="Google Shape;1993;p17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17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rect b="b" l="l" r="r" t="t"/>
                  <a:pathLst>
                    <a:path extrusionOk="0" h="3535" w="7131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5" name="Google Shape;1995;p17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rect b="b" l="l" r="r" t="t"/>
                  <a:pathLst>
                    <a:path extrusionOk="0" h="2974" w="7355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6" name="Google Shape;1996;p17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rect b="b" l="l" r="r" t="t"/>
                  <a:pathLst>
                    <a:path extrusionOk="0" h="7131" w="3534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7" name="Google Shape;1997;p17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rect b="b" l="l" r="r" t="t"/>
                  <a:pathLst>
                    <a:path extrusionOk="0" h="7344" w="2974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998" name="Google Shape;1998;p17"/>
          <p:cNvGrpSpPr/>
          <p:nvPr/>
        </p:nvGrpSpPr>
        <p:grpSpPr>
          <a:xfrm rot="1319834">
            <a:off x="8757413" y="-516882"/>
            <a:ext cx="794279" cy="1691182"/>
            <a:chOff x="3052990" y="2649667"/>
            <a:chExt cx="931164" cy="1982636"/>
          </a:xfrm>
        </p:grpSpPr>
        <p:grpSp>
          <p:nvGrpSpPr>
            <p:cNvPr id="1999" name="Google Shape;1999;p17"/>
            <p:cNvGrpSpPr/>
            <p:nvPr/>
          </p:nvGrpSpPr>
          <p:grpSpPr>
            <a:xfrm>
              <a:off x="3052990" y="2649667"/>
              <a:ext cx="931164" cy="1982636"/>
              <a:chOff x="1894490" y="2649667"/>
              <a:chExt cx="931164" cy="1982636"/>
            </a:xfrm>
          </p:grpSpPr>
          <p:grpSp>
            <p:nvGrpSpPr>
              <p:cNvPr id="2000" name="Google Shape;2000;p17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001" name="Google Shape;2001;p17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17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3" name="Google Shape;2003;p17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4" name="Google Shape;2004;p17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5" name="Google Shape;2005;p17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17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7" name="Google Shape;2007;p17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8" name="Google Shape;2008;p17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9" name="Google Shape;2009;p17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0" name="Google Shape;2010;p17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17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17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3" name="Google Shape;2013;p17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4" name="Google Shape;2014;p17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17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6" name="Google Shape;2016;p17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17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17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9" name="Google Shape;2019;p17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0" name="Google Shape;2020;p17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1" name="Google Shape;2021;p17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2" name="Google Shape;2022;p17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23" name="Google Shape;2023;p17"/>
              <p:cNvSpPr/>
              <p:nvPr/>
            </p:nvSpPr>
            <p:spPr>
              <a:xfrm>
                <a:off x="2114048" y="3484088"/>
                <a:ext cx="492084" cy="484645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4" name="Google Shape;2024;p17"/>
            <p:cNvSpPr/>
            <p:nvPr/>
          </p:nvSpPr>
          <p:spPr>
            <a:xfrm>
              <a:off x="3206100" y="2962636"/>
              <a:ext cx="666842" cy="422072"/>
            </a:xfrm>
            <a:custGeom>
              <a:rect b="b" l="l" r="r" t="t"/>
              <a:pathLst>
                <a:path extrusionOk="0" h="5968" w="9429">
                  <a:moveTo>
                    <a:pt x="0" y="1"/>
                  </a:moveTo>
                  <a:lnTo>
                    <a:pt x="0" y="5968"/>
                  </a:lnTo>
                  <a:lnTo>
                    <a:pt x="1838" y="5968"/>
                  </a:lnTo>
                  <a:lnTo>
                    <a:pt x="1838" y="3870"/>
                  </a:lnTo>
                  <a:lnTo>
                    <a:pt x="1199" y="3870"/>
                  </a:lnTo>
                  <a:lnTo>
                    <a:pt x="1199" y="1"/>
                  </a:lnTo>
                  <a:close/>
                  <a:moveTo>
                    <a:pt x="3099" y="1"/>
                  </a:moveTo>
                  <a:lnTo>
                    <a:pt x="3099" y="3870"/>
                  </a:lnTo>
                  <a:lnTo>
                    <a:pt x="2524" y="3870"/>
                  </a:lnTo>
                  <a:lnTo>
                    <a:pt x="2524" y="5968"/>
                  </a:lnTo>
                  <a:lnTo>
                    <a:pt x="4346" y="5968"/>
                  </a:lnTo>
                  <a:lnTo>
                    <a:pt x="4346" y="3870"/>
                  </a:lnTo>
                  <a:lnTo>
                    <a:pt x="3822" y="3870"/>
                  </a:lnTo>
                  <a:lnTo>
                    <a:pt x="3822" y="1"/>
                  </a:lnTo>
                  <a:close/>
                  <a:moveTo>
                    <a:pt x="5707" y="1"/>
                  </a:moveTo>
                  <a:lnTo>
                    <a:pt x="5707" y="3870"/>
                  </a:lnTo>
                  <a:lnTo>
                    <a:pt x="5083" y="3870"/>
                  </a:lnTo>
                  <a:lnTo>
                    <a:pt x="5083" y="5968"/>
                  </a:lnTo>
                  <a:lnTo>
                    <a:pt x="6920" y="5968"/>
                  </a:lnTo>
                  <a:lnTo>
                    <a:pt x="6920" y="3870"/>
                  </a:lnTo>
                  <a:lnTo>
                    <a:pt x="6294" y="3870"/>
                  </a:lnTo>
                  <a:lnTo>
                    <a:pt x="6294" y="1"/>
                  </a:lnTo>
                  <a:close/>
                  <a:moveTo>
                    <a:pt x="8194" y="1"/>
                  </a:moveTo>
                  <a:lnTo>
                    <a:pt x="8194" y="3870"/>
                  </a:lnTo>
                  <a:lnTo>
                    <a:pt x="7595" y="3870"/>
                  </a:lnTo>
                  <a:lnTo>
                    <a:pt x="7595" y="5968"/>
                  </a:lnTo>
                  <a:lnTo>
                    <a:pt x="9429" y="5968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3675986" y="2899904"/>
              <a:ext cx="84018" cy="302127"/>
            </a:xfrm>
            <a:custGeom>
              <a:rect b="b" l="l" r="r" t="t"/>
              <a:pathLst>
                <a:path extrusionOk="0" h="4272" w="1188">
                  <a:moveTo>
                    <a:pt x="1" y="1"/>
                  </a:moveTo>
                  <a:lnTo>
                    <a:pt x="1" y="4271"/>
                  </a:lnTo>
                  <a:lnTo>
                    <a:pt x="1188" y="42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3500309" y="2899904"/>
              <a:ext cx="84018" cy="302127"/>
            </a:xfrm>
            <a:custGeom>
              <a:rect b="b" l="l" r="r" t="t"/>
              <a:pathLst>
                <a:path extrusionOk="0" h="4272" w="1188">
                  <a:moveTo>
                    <a:pt x="0" y="1"/>
                  </a:moveTo>
                  <a:lnTo>
                    <a:pt x="0" y="4271"/>
                  </a:lnTo>
                  <a:lnTo>
                    <a:pt x="1187" y="4271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3315650" y="2899904"/>
              <a:ext cx="84867" cy="302127"/>
            </a:xfrm>
            <a:custGeom>
              <a:rect b="b" l="l" r="r" t="t"/>
              <a:pathLst>
                <a:path extrusionOk="0" h="4272" w="1200">
                  <a:moveTo>
                    <a:pt x="1" y="1"/>
                  </a:moveTo>
                  <a:lnTo>
                    <a:pt x="1" y="4271"/>
                  </a:lnTo>
                  <a:lnTo>
                    <a:pt x="1200" y="4271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1"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8"/>
          <p:cNvSpPr txBox="1"/>
          <p:nvPr>
            <p:ph idx="1" type="subTitle"/>
          </p:nvPr>
        </p:nvSpPr>
        <p:spPr>
          <a:xfrm>
            <a:off x="720000" y="1117450"/>
            <a:ext cx="77040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030" name="Google Shape;203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31" name="Google Shape;2031;p18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2032" name="Google Shape;2032;p18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8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8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8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8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8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8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8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8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8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8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8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8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8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8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8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8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8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8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55" name="Google Shape;2055;p18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056" name="Google Shape;2056;p18"/>
          <p:cNvGrpSpPr/>
          <p:nvPr/>
        </p:nvGrpSpPr>
        <p:grpSpPr>
          <a:xfrm flipH="1" rot="9480042">
            <a:off x="6581411" y="3807241"/>
            <a:ext cx="3385062" cy="2374968"/>
            <a:chOff x="5701915" y="612147"/>
            <a:chExt cx="3385020" cy="2374938"/>
          </a:xfrm>
        </p:grpSpPr>
        <p:grpSp>
          <p:nvGrpSpPr>
            <p:cNvPr id="2057" name="Google Shape;2057;p18"/>
            <p:cNvGrpSpPr/>
            <p:nvPr/>
          </p:nvGrpSpPr>
          <p:grpSpPr>
            <a:xfrm rot="-5400000">
              <a:off x="6973702" y="847459"/>
              <a:ext cx="794283" cy="1691189"/>
              <a:chOff x="1894490" y="2649667"/>
              <a:chExt cx="931164" cy="1982636"/>
            </a:xfrm>
          </p:grpSpPr>
          <p:grpSp>
            <p:nvGrpSpPr>
              <p:cNvPr id="2058" name="Google Shape;2058;p18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059" name="Google Shape;2059;p18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18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18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18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3" name="Google Shape;2063;p18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4" name="Google Shape;2064;p18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5" name="Google Shape;2065;p18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6" name="Google Shape;2066;p18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7" name="Google Shape;2067;p18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8" name="Google Shape;2068;p18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18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18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1" name="Google Shape;2071;p18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2" name="Google Shape;2072;p18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3" name="Google Shape;2073;p18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4" name="Google Shape;2074;p18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18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18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18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18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18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18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81" name="Google Shape;2081;p18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rect b="b" l="l" r="r" t="t"/>
                <a:pathLst>
                  <a:path extrusionOk="0" h="9517" w="4595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2" name="Google Shape;2082;p18"/>
            <p:cNvGrpSpPr/>
            <p:nvPr/>
          </p:nvGrpSpPr>
          <p:grpSpPr>
            <a:xfrm>
              <a:off x="8292652" y="1295896"/>
              <a:ext cx="794283" cy="1691189"/>
              <a:chOff x="717790" y="2649667"/>
              <a:chExt cx="931164" cy="1982636"/>
            </a:xfrm>
          </p:grpSpPr>
          <p:grpSp>
            <p:nvGrpSpPr>
              <p:cNvPr id="2083" name="Google Shape;2083;p18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084" name="Google Shape;2084;p18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18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18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18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8" name="Google Shape;2088;p18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18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0" name="Google Shape;2090;p18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18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18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3" name="Google Shape;2093;p18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18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18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18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18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18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18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18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18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18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18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18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5" name="Google Shape;2105;p18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06" name="Google Shape;2106;p18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2107" name="Google Shape;2107;p18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rect b="b" l="l" r="r" t="t"/>
                  <a:pathLst>
                    <a:path extrusionOk="0" h="6232" w="1245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18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rect b="b" l="l" r="r" t="t"/>
                  <a:pathLst>
                    <a:path extrusionOk="0" h="4299" w="8578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9" name="Google Shape;2109;p18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rect b="b" l="l" r="r" t="t"/>
                  <a:pathLst>
                    <a:path extrusionOk="0" h="2611" w="521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10" name="Google Shape;2110;p18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2111" name="Google Shape;2111;p18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rect b="b" l="l" r="r" t="t"/>
                  <a:pathLst>
                    <a:path extrusionOk="0" h="324" w="7706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18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18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4" name="Google Shape;2114;p18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18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6" name="Google Shape;2116;p18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rect b="b" l="l" r="r" t="t"/>
                  <a:pathLst>
                    <a:path extrusionOk="0" h="3535" w="7131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7" name="Google Shape;2117;p18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rect b="b" l="l" r="r" t="t"/>
                  <a:pathLst>
                    <a:path extrusionOk="0" h="2974" w="7355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8" name="Google Shape;2118;p18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rect b="b" l="l" r="r" t="t"/>
                  <a:pathLst>
                    <a:path extrusionOk="0" h="7131" w="3534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9" name="Google Shape;2119;p18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rect b="b" l="l" r="r" t="t"/>
                  <a:pathLst>
                    <a:path extrusionOk="0" h="7344" w="2974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20" name="Google Shape;2120;p18"/>
            <p:cNvGrpSpPr/>
            <p:nvPr/>
          </p:nvGrpSpPr>
          <p:grpSpPr>
            <a:xfrm>
              <a:off x="5701915" y="612147"/>
              <a:ext cx="747148" cy="1788752"/>
              <a:chOff x="2794886" y="268923"/>
              <a:chExt cx="875906" cy="2097012"/>
            </a:xfrm>
          </p:grpSpPr>
          <p:sp>
            <p:nvSpPr>
              <p:cNvPr id="2121" name="Google Shape;2121;p18"/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22" name="Google Shape;2122;p18"/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123" name="Google Shape;2123;p18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18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18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18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18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18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18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18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1" name="Google Shape;2131;p18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2" name="Google Shape;2132;p18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3" name="Google Shape;2133;p18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4" name="Google Shape;2134;p18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5" name="Google Shape;2135;p18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6" name="Google Shape;2136;p18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7" name="Google Shape;2137;p18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8" name="Google Shape;2138;p18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9" name="Google Shape;2139;p18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18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1" name="Google Shape;2141;p18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2" name="Google Shape;2142;p18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18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44" name="Google Shape;2144;p18"/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rect b="b" l="l" r="r" t="t"/>
                <a:pathLst>
                  <a:path extrusionOk="0" h="5245" w="5218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18"/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rect b="b" l="l" r="r" t="t"/>
                <a:pathLst>
                  <a:path extrusionOk="0" h="2647" w="2647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18"/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rect b="b" l="l" r="r" t="t"/>
                <a:pathLst>
                  <a:path extrusionOk="0" h="7517" w="7493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18"/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rect b="b" l="l" r="r" t="t"/>
                <a:pathLst>
                  <a:path extrusionOk="0" h="8617" w="8641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18"/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rect b="b" l="l" r="r" t="t"/>
                <a:pathLst>
                  <a:path extrusionOk="0" h="6471" w="642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18"/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rect b="b" l="l" r="r" t="t"/>
                <a:pathLst>
                  <a:path extrusionOk="0" h="4185" w="4158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18"/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rect b="b" l="l" r="r" t="t"/>
                <a:pathLst>
                  <a:path extrusionOk="0" h="1826" w="1799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11_1"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9"/>
          <p:cNvSpPr txBox="1"/>
          <p:nvPr>
            <p:ph idx="1" type="subTitle"/>
          </p:nvPr>
        </p:nvSpPr>
        <p:spPr>
          <a:xfrm>
            <a:off x="726775" y="1093950"/>
            <a:ext cx="6162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53" name="Google Shape;215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54" name="Google Shape;2154;p19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155" name="Google Shape;2155;p19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9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9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9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9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9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9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9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9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9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9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9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9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9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9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9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9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9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9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9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9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9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9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78" name="Google Shape;2178;p19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179" name="Google Shape;2179;p19"/>
          <p:cNvGrpSpPr/>
          <p:nvPr/>
        </p:nvGrpSpPr>
        <p:grpSpPr>
          <a:xfrm rot="1319834">
            <a:off x="8766877" y="2578211"/>
            <a:ext cx="794279" cy="1691182"/>
            <a:chOff x="717790" y="2649667"/>
            <a:chExt cx="931164" cy="1982636"/>
          </a:xfrm>
        </p:grpSpPr>
        <p:grpSp>
          <p:nvGrpSpPr>
            <p:cNvPr id="2180" name="Google Shape;2180;p19"/>
            <p:cNvGrpSpPr/>
            <p:nvPr/>
          </p:nvGrpSpPr>
          <p:grpSpPr>
            <a:xfrm>
              <a:off x="717790" y="2649667"/>
              <a:ext cx="931164" cy="1982636"/>
              <a:chOff x="2950128" y="2762904"/>
              <a:chExt cx="931164" cy="1982636"/>
            </a:xfrm>
          </p:grpSpPr>
          <p:sp>
            <p:nvSpPr>
              <p:cNvPr id="2181" name="Google Shape;2181;p19"/>
              <p:cNvSpPr/>
              <p:nvPr/>
            </p:nvSpPr>
            <p:spPr>
              <a:xfrm>
                <a:off x="2950128" y="2762904"/>
                <a:ext cx="931164" cy="1982636"/>
              </a:xfrm>
              <a:custGeom>
                <a:rect b="b" l="l" r="r" t="t"/>
                <a:pathLst>
                  <a:path extrusionOk="0" h="27735" w="13026">
                    <a:moveTo>
                      <a:pt x="1164" y="0"/>
                    </a:moveTo>
                    <a:cubicBezTo>
                      <a:pt x="1164" y="0"/>
                      <a:pt x="1176" y="12"/>
                      <a:pt x="1176" y="24"/>
                    </a:cubicBezTo>
                    <a:cubicBezTo>
                      <a:pt x="1176" y="674"/>
                      <a:pt x="651" y="1199"/>
                      <a:pt x="1" y="1199"/>
                    </a:cubicBezTo>
                    <a:lnTo>
                      <a:pt x="1" y="26559"/>
                    </a:lnTo>
                    <a:cubicBezTo>
                      <a:pt x="651" y="26559"/>
                      <a:pt x="1176" y="27084"/>
                      <a:pt x="1176" y="27734"/>
                    </a:cubicBezTo>
                    <a:lnTo>
                      <a:pt x="11851" y="27734"/>
                    </a:lnTo>
                    <a:cubicBezTo>
                      <a:pt x="11851" y="27084"/>
                      <a:pt x="12364" y="26559"/>
                      <a:pt x="13014" y="26559"/>
                    </a:cubicBezTo>
                    <a:lnTo>
                      <a:pt x="13026" y="26559"/>
                    </a:lnTo>
                    <a:lnTo>
                      <a:pt x="13026" y="1199"/>
                    </a:lnTo>
                    <a:lnTo>
                      <a:pt x="13014" y="1199"/>
                    </a:lnTo>
                    <a:cubicBezTo>
                      <a:pt x="12364" y="1199"/>
                      <a:pt x="11851" y="674"/>
                      <a:pt x="11851" y="24"/>
                    </a:cubicBezTo>
                    <a:lnTo>
                      <a:pt x="118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19"/>
              <p:cNvSpPr/>
              <p:nvPr/>
            </p:nvSpPr>
            <p:spPr>
              <a:xfrm>
                <a:off x="3782056" y="4181369"/>
                <a:ext cx="25949" cy="8864"/>
              </a:xfrm>
              <a:custGeom>
                <a:rect b="b" l="l" r="r" t="t"/>
                <a:pathLst>
                  <a:path extrusionOk="0" h="124" w="363">
                    <a:moveTo>
                      <a:pt x="63" y="0"/>
                    </a:moveTo>
                    <a:cubicBezTo>
                      <a:pt x="27" y="0"/>
                      <a:pt x="0" y="24"/>
                      <a:pt x="0" y="63"/>
                    </a:cubicBezTo>
                    <a:cubicBezTo>
                      <a:pt x="0" y="99"/>
                      <a:pt x="27" y="123"/>
                      <a:pt x="63" y="123"/>
                    </a:cubicBezTo>
                    <a:lnTo>
                      <a:pt x="300" y="123"/>
                    </a:lnTo>
                    <a:cubicBezTo>
                      <a:pt x="339" y="123"/>
                      <a:pt x="363" y="99"/>
                      <a:pt x="363" y="63"/>
                    </a:cubicBezTo>
                    <a:cubicBezTo>
                      <a:pt x="363" y="24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19"/>
              <p:cNvSpPr/>
              <p:nvPr/>
            </p:nvSpPr>
            <p:spPr>
              <a:xfrm>
                <a:off x="3071650" y="4181369"/>
                <a:ext cx="687328" cy="8864"/>
              </a:xfrm>
              <a:custGeom>
                <a:rect b="b" l="l" r="r" t="t"/>
                <a:pathLst>
                  <a:path extrusionOk="0" h="124" w="9615">
                    <a:moveTo>
                      <a:pt x="75" y="0"/>
                    </a:moveTo>
                    <a:cubicBezTo>
                      <a:pt x="36" y="0"/>
                      <a:pt x="0" y="24"/>
                      <a:pt x="0" y="63"/>
                    </a:cubicBezTo>
                    <a:cubicBezTo>
                      <a:pt x="0" y="99"/>
                      <a:pt x="36" y="123"/>
                      <a:pt x="75" y="123"/>
                    </a:cubicBezTo>
                    <a:lnTo>
                      <a:pt x="525" y="123"/>
                    </a:lnTo>
                    <a:cubicBezTo>
                      <a:pt x="561" y="123"/>
                      <a:pt x="588" y="99"/>
                      <a:pt x="588" y="63"/>
                    </a:cubicBezTo>
                    <a:cubicBezTo>
                      <a:pt x="588" y="24"/>
                      <a:pt x="561" y="0"/>
                      <a:pt x="525" y="0"/>
                    </a:cubicBezTo>
                    <a:close/>
                    <a:moveTo>
                      <a:pt x="974" y="0"/>
                    </a:moveTo>
                    <a:cubicBezTo>
                      <a:pt x="935" y="0"/>
                      <a:pt x="911" y="24"/>
                      <a:pt x="911" y="63"/>
                    </a:cubicBezTo>
                    <a:cubicBezTo>
                      <a:pt x="911" y="99"/>
                      <a:pt x="935" y="123"/>
                      <a:pt x="974" y="123"/>
                    </a:cubicBezTo>
                    <a:lnTo>
                      <a:pt x="1424" y="123"/>
                    </a:lnTo>
                    <a:cubicBezTo>
                      <a:pt x="1460" y="123"/>
                      <a:pt x="1499" y="99"/>
                      <a:pt x="1499" y="63"/>
                    </a:cubicBezTo>
                    <a:cubicBezTo>
                      <a:pt x="1499" y="24"/>
                      <a:pt x="1460" y="0"/>
                      <a:pt x="1424" y="0"/>
                    </a:cubicBezTo>
                    <a:close/>
                    <a:moveTo>
                      <a:pt x="1873" y="0"/>
                    </a:moveTo>
                    <a:cubicBezTo>
                      <a:pt x="1834" y="0"/>
                      <a:pt x="1810" y="24"/>
                      <a:pt x="1810" y="63"/>
                    </a:cubicBezTo>
                    <a:cubicBezTo>
                      <a:pt x="1810" y="99"/>
                      <a:pt x="1834" y="123"/>
                      <a:pt x="1873" y="123"/>
                    </a:cubicBezTo>
                    <a:lnTo>
                      <a:pt x="2323" y="123"/>
                    </a:lnTo>
                    <a:cubicBezTo>
                      <a:pt x="2359" y="123"/>
                      <a:pt x="2398" y="99"/>
                      <a:pt x="2398" y="63"/>
                    </a:cubicBezTo>
                    <a:cubicBezTo>
                      <a:pt x="2398" y="24"/>
                      <a:pt x="2359" y="0"/>
                      <a:pt x="2323" y="0"/>
                    </a:cubicBezTo>
                    <a:close/>
                    <a:moveTo>
                      <a:pt x="2784" y="0"/>
                    </a:moveTo>
                    <a:cubicBezTo>
                      <a:pt x="2745" y="0"/>
                      <a:pt x="2710" y="24"/>
                      <a:pt x="2710" y="63"/>
                    </a:cubicBezTo>
                    <a:cubicBezTo>
                      <a:pt x="2710" y="99"/>
                      <a:pt x="2745" y="123"/>
                      <a:pt x="2784" y="123"/>
                    </a:cubicBezTo>
                    <a:lnTo>
                      <a:pt x="3234" y="123"/>
                    </a:lnTo>
                    <a:cubicBezTo>
                      <a:pt x="3270" y="123"/>
                      <a:pt x="3297" y="99"/>
                      <a:pt x="3297" y="63"/>
                    </a:cubicBezTo>
                    <a:cubicBezTo>
                      <a:pt x="3297" y="24"/>
                      <a:pt x="3270" y="0"/>
                      <a:pt x="3234" y="0"/>
                    </a:cubicBezTo>
                    <a:close/>
                    <a:moveTo>
                      <a:pt x="3684" y="0"/>
                    </a:moveTo>
                    <a:cubicBezTo>
                      <a:pt x="3645" y="0"/>
                      <a:pt x="3621" y="24"/>
                      <a:pt x="3621" y="63"/>
                    </a:cubicBezTo>
                    <a:cubicBezTo>
                      <a:pt x="3621" y="99"/>
                      <a:pt x="3645" y="123"/>
                      <a:pt x="3684" y="123"/>
                    </a:cubicBezTo>
                    <a:lnTo>
                      <a:pt x="4133" y="123"/>
                    </a:lnTo>
                    <a:cubicBezTo>
                      <a:pt x="4169" y="123"/>
                      <a:pt x="4196" y="99"/>
                      <a:pt x="4196" y="63"/>
                    </a:cubicBezTo>
                    <a:cubicBezTo>
                      <a:pt x="4196" y="24"/>
                      <a:pt x="4169" y="0"/>
                      <a:pt x="4133" y="0"/>
                    </a:cubicBezTo>
                    <a:close/>
                    <a:moveTo>
                      <a:pt x="4583" y="0"/>
                    </a:moveTo>
                    <a:cubicBezTo>
                      <a:pt x="4544" y="0"/>
                      <a:pt x="4520" y="24"/>
                      <a:pt x="4520" y="63"/>
                    </a:cubicBezTo>
                    <a:cubicBezTo>
                      <a:pt x="4520" y="99"/>
                      <a:pt x="4544" y="123"/>
                      <a:pt x="4583" y="123"/>
                    </a:cubicBezTo>
                    <a:lnTo>
                      <a:pt x="5032" y="123"/>
                    </a:lnTo>
                    <a:cubicBezTo>
                      <a:pt x="5068" y="123"/>
                      <a:pt x="5107" y="99"/>
                      <a:pt x="5107" y="63"/>
                    </a:cubicBezTo>
                    <a:cubicBezTo>
                      <a:pt x="5107" y="24"/>
                      <a:pt x="5068" y="0"/>
                      <a:pt x="5032" y="0"/>
                    </a:cubicBezTo>
                    <a:close/>
                    <a:moveTo>
                      <a:pt x="5494" y="0"/>
                    </a:moveTo>
                    <a:cubicBezTo>
                      <a:pt x="5458" y="0"/>
                      <a:pt x="5419" y="24"/>
                      <a:pt x="5419" y="63"/>
                    </a:cubicBezTo>
                    <a:cubicBezTo>
                      <a:pt x="5419" y="99"/>
                      <a:pt x="5458" y="123"/>
                      <a:pt x="5494" y="123"/>
                    </a:cubicBezTo>
                    <a:lnTo>
                      <a:pt x="5943" y="123"/>
                    </a:lnTo>
                    <a:cubicBezTo>
                      <a:pt x="5982" y="123"/>
                      <a:pt x="6006" y="99"/>
                      <a:pt x="6006" y="63"/>
                    </a:cubicBezTo>
                    <a:cubicBezTo>
                      <a:pt x="6006" y="24"/>
                      <a:pt x="5982" y="0"/>
                      <a:pt x="5943" y="0"/>
                    </a:cubicBezTo>
                    <a:close/>
                    <a:moveTo>
                      <a:pt x="6393" y="0"/>
                    </a:moveTo>
                    <a:cubicBezTo>
                      <a:pt x="6357" y="0"/>
                      <a:pt x="6318" y="24"/>
                      <a:pt x="6318" y="63"/>
                    </a:cubicBezTo>
                    <a:cubicBezTo>
                      <a:pt x="6318" y="99"/>
                      <a:pt x="6357" y="123"/>
                      <a:pt x="6393" y="123"/>
                    </a:cubicBezTo>
                    <a:lnTo>
                      <a:pt x="6842" y="123"/>
                    </a:lnTo>
                    <a:cubicBezTo>
                      <a:pt x="6881" y="123"/>
                      <a:pt x="6905" y="99"/>
                      <a:pt x="6905" y="63"/>
                    </a:cubicBezTo>
                    <a:cubicBezTo>
                      <a:pt x="6905" y="24"/>
                      <a:pt x="6881" y="0"/>
                      <a:pt x="6842" y="0"/>
                    </a:cubicBezTo>
                    <a:close/>
                    <a:moveTo>
                      <a:pt x="7292" y="0"/>
                    </a:moveTo>
                    <a:cubicBezTo>
                      <a:pt x="7256" y="0"/>
                      <a:pt x="7229" y="24"/>
                      <a:pt x="7229" y="63"/>
                    </a:cubicBezTo>
                    <a:cubicBezTo>
                      <a:pt x="7229" y="99"/>
                      <a:pt x="7256" y="123"/>
                      <a:pt x="7292" y="123"/>
                    </a:cubicBezTo>
                    <a:lnTo>
                      <a:pt x="7741" y="123"/>
                    </a:lnTo>
                    <a:cubicBezTo>
                      <a:pt x="7780" y="123"/>
                      <a:pt x="7816" y="99"/>
                      <a:pt x="7816" y="63"/>
                    </a:cubicBezTo>
                    <a:cubicBezTo>
                      <a:pt x="7816" y="24"/>
                      <a:pt x="7780" y="0"/>
                      <a:pt x="7741" y="0"/>
                    </a:cubicBezTo>
                    <a:close/>
                    <a:moveTo>
                      <a:pt x="8191" y="0"/>
                    </a:moveTo>
                    <a:cubicBezTo>
                      <a:pt x="8155" y="0"/>
                      <a:pt x="8128" y="24"/>
                      <a:pt x="8128" y="63"/>
                    </a:cubicBezTo>
                    <a:cubicBezTo>
                      <a:pt x="8128" y="99"/>
                      <a:pt x="8155" y="123"/>
                      <a:pt x="8191" y="123"/>
                    </a:cubicBezTo>
                    <a:lnTo>
                      <a:pt x="8653" y="123"/>
                    </a:lnTo>
                    <a:cubicBezTo>
                      <a:pt x="8692" y="123"/>
                      <a:pt x="8715" y="99"/>
                      <a:pt x="8715" y="63"/>
                    </a:cubicBezTo>
                    <a:cubicBezTo>
                      <a:pt x="8715" y="24"/>
                      <a:pt x="8692" y="0"/>
                      <a:pt x="8653" y="0"/>
                    </a:cubicBezTo>
                    <a:close/>
                    <a:moveTo>
                      <a:pt x="9102" y="0"/>
                    </a:moveTo>
                    <a:cubicBezTo>
                      <a:pt x="9066" y="0"/>
                      <a:pt x="9027" y="24"/>
                      <a:pt x="9027" y="63"/>
                    </a:cubicBezTo>
                    <a:cubicBezTo>
                      <a:pt x="9027" y="99"/>
                      <a:pt x="9066" y="123"/>
                      <a:pt x="9102" y="123"/>
                    </a:cubicBezTo>
                    <a:lnTo>
                      <a:pt x="9552" y="123"/>
                    </a:lnTo>
                    <a:cubicBezTo>
                      <a:pt x="9591" y="123"/>
                      <a:pt x="9615" y="99"/>
                      <a:pt x="9615" y="63"/>
                    </a:cubicBezTo>
                    <a:cubicBezTo>
                      <a:pt x="9615" y="24"/>
                      <a:pt x="9591" y="0"/>
                      <a:pt x="9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19"/>
              <p:cNvSpPr/>
              <p:nvPr/>
            </p:nvSpPr>
            <p:spPr>
              <a:xfrm>
                <a:off x="3022541" y="4181369"/>
                <a:ext cx="26878" cy="8864"/>
              </a:xfrm>
              <a:custGeom>
                <a:rect b="b" l="l" r="r" t="t"/>
                <a:pathLst>
                  <a:path extrusionOk="0" h="124" w="376">
                    <a:moveTo>
                      <a:pt x="76" y="0"/>
                    </a:moveTo>
                    <a:cubicBezTo>
                      <a:pt x="37" y="0"/>
                      <a:pt x="1" y="24"/>
                      <a:pt x="1" y="63"/>
                    </a:cubicBezTo>
                    <a:cubicBezTo>
                      <a:pt x="1" y="99"/>
                      <a:pt x="37" y="123"/>
                      <a:pt x="76" y="123"/>
                    </a:cubicBezTo>
                    <a:lnTo>
                      <a:pt x="313" y="123"/>
                    </a:lnTo>
                    <a:cubicBezTo>
                      <a:pt x="349" y="123"/>
                      <a:pt x="376" y="99"/>
                      <a:pt x="376" y="63"/>
                    </a:cubicBezTo>
                    <a:cubicBezTo>
                      <a:pt x="376" y="24"/>
                      <a:pt x="349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19"/>
              <p:cNvSpPr/>
              <p:nvPr/>
            </p:nvSpPr>
            <p:spPr>
              <a:xfrm>
                <a:off x="3132268" y="4295529"/>
                <a:ext cx="20659" cy="246480"/>
              </a:xfrm>
              <a:custGeom>
                <a:rect b="b" l="l" r="r" t="t"/>
                <a:pathLst>
                  <a:path extrusionOk="0" h="3448" w="289">
                    <a:moveTo>
                      <a:pt x="0" y="1"/>
                    </a:moveTo>
                    <a:lnTo>
                      <a:pt x="0" y="3447"/>
                    </a:lnTo>
                    <a:lnTo>
                      <a:pt x="288" y="344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19"/>
              <p:cNvSpPr/>
              <p:nvPr/>
            </p:nvSpPr>
            <p:spPr>
              <a:xfrm>
                <a:off x="3168868" y="4295529"/>
                <a:ext cx="29452" cy="246480"/>
              </a:xfrm>
              <a:custGeom>
                <a:rect b="b" l="l" r="r" t="t"/>
                <a:pathLst>
                  <a:path extrusionOk="0" h="3448" w="412">
                    <a:moveTo>
                      <a:pt x="1" y="1"/>
                    </a:moveTo>
                    <a:lnTo>
                      <a:pt x="1" y="3447"/>
                    </a:lnTo>
                    <a:lnTo>
                      <a:pt x="411" y="3447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19"/>
              <p:cNvSpPr/>
              <p:nvPr/>
            </p:nvSpPr>
            <p:spPr>
              <a:xfrm>
                <a:off x="3217119" y="4295529"/>
                <a:ext cx="12510" cy="246480"/>
              </a:xfrm>
              <a:custGeom>
                <a:rect b="b" l="l" r="r" t="t"/>
                <a:pathLst>
                  <a:path extrusionOk="0" h="3448" w="175">
                    <a:moveTo>
                      <a:pt x="0" y="1"/>
                    </a:moveTo>
                    <a:lnTo>
                      <a:pt x="0" y="3447"/>
                    </a:lnTo>
                    <a:lnTo>
                      <a:pt x="174" y="3447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19"/>
              <p:cNvSpPr/>
              <p:nvPr/>
            </p:nvSpPr>
            <p:spPr>
              <a:xfrm>
                <a:off x="3250073" y="4295529"/>
                <a:ext cx="20659" cy="246480"/>
              </a:xfrm>
              <a:custGeom>
                <a:rect b="b" l="l" r="r" t="t"/>
                <a:pathLst>
                  <a:path extrusionOk="0" h="3448" w="289">
                    <a:moveTo>
                      <a:pt x="1" y="1"/>
                    </a:moveTo>
                    <a:lnTo>
                      <a:pt x="1" y="3447"/>
                    </a:lnTo>
                    <a:lnTo>
                      <a:pt x="288" y="344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19"/>
              <p:cNvSpPr/>
              <p:nvPr/>
            </p:nvSpPr>
            <p:spPr>
              <a:xfrm>
                <a:off x="3286745" y="4295529"/>
                <a:ext cx="29380" cy="246480"/>
              </a:xfrm>
              <a:custGeom>
                <a:rect b="b" l="l" r="r" t="t"/>
                <a:pathLst>
                  <a:path extrusionOk="0" h="3448" w="411">
                    <a:moveTo>
                      <a:pt x="0" y="1"/>
                    </a:moveTo>
                    <a:lnTo>
                      <a:pt x="0" y="3447"/>
                    </a:lnTo>
                    <a:lnTo>
                      <a:pt x="411" y="3447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19"/>
              <p:cNvSpPr/>
              <p:nvPr/>
            </p:nvSpPr>
            <p:spPr>
              <a:xfrm>
                <a:off x="3341144" y="4295529"/>
                <a:ext cx="71" cy="246480"/>
              </a:xfrm>
              <a:custGeom>
                <a:rect b="b" l="l" r="r" t="t"/>
                <a:pathLst>
                  <a:path extrusionOk="0" h="3448" w="1">
                    <a:moveTo>
                      <a:pt x="0" y="1"/>
                    </a:moveTo>
                    <a:lnTo>
                      <a:pt x="0" y="34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19"/>
              <p:cNvSpPr/>
              <p:nvPr/>
            </p:nvSpPr>
            <p:spPr>
              <a:xfrm>
                <a:off x="3334925" y="4295529"/>
                <a:ext cx="12510" cy="246480"/>
              </a:xfrm>
              <a:custGeom>
                <a:rect b="b" l="l" r="r" t="t"/>
                <a:pathLst>
                  <a:path extrusionOk="0" h="3448" w="175">
                    <a:moveTo>
                      <a:pt x="1" y="1"/>
                    </a:moveTo>
                    <a:lnTo>
                      <a:pt x="1" y="3447"/>
                    </a:lnTo>
                    <a:lnTo>
                      <a:pt x="174" y="3447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19"/>
              <p:cNvSpPr/>
              <p:nvPr/>
            </p:nvSpPr>
            <p:spPr>
              <a:xfrm>
                <a:off x="3363447" y="4295529"/>
                <a:ext cx="21446" cy="246480"/>
              </a:xfrm>
              <a:custGeom>
                <a:rect b="b" l="l" r="r" t="t"/>
                <a:pathLst>
                  <a:path extrusionOk="0" h="3448" w="300">
                    <a:moveTo>
                      <a:pt x="0" y="1"/>
                    </a:moveTo>
                    <a:lnTo>
                      <a:pt x="0" y="3447"/>
                    </a:lnTo>
                    <a:lnTo>
                      <a:pt x="300" y="3447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19"/>
              <p:cNvSpPr/>
              <p:nvPr/>
            </p:nvSpPr>
            <p:spPr>
              <a:xfrm>
                <a:off x="3400904" y="4295529"/>
                <a:ext cx="28808" cy="246480"/>
              </a:xfrm>
              <a:custGeom>
                <a:rect b="b" l="l" r="r" t="t"/>
                <a:pathLst>
                  <a:path extrusionOk="0" h="3448" w="403">
                    <a:moveTo>
                      <a:pt x="1" y="1"/>
                    </a:moveTo>
                    <a:lnTo>
                      <a:pt x="1" y="3447"/>
                    </a:lnTo>
                    <a:lnTo>
                      <a:pt x="402" y="3447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19"/>
              <p:cNvSpPr/>
              <p:nvPr/>
            </p:nvSpPr>
            <p:spPr>
              <a:xfrm>
                <a:off x="3446511" y="4295529"/>
                <a:ext cx="17871" cy="246480"/>
              </a:xfrm>
              <a:custGeom>
                <a:rect b="b" l="l" r="r" t="t"/>
                <a:pathLst>
                  <a:path extrusionOk="0" h="3448" w="250">
                    <a:moveTo>
                      <a:pt x="1" y="1"/>
                    </a:moveTo>
                    <a:lnTo>
                      <a:pt x="1" y="3447"/>
                    </a:lnTo>
                    <a:lnTo>
                      <a:pt x="250" y="3447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19"/>
              <p:cNvSpPr/>
              <p:nvPr/>
            </p:nvSpPr>
            <p:spPr>
              <a:xfrm>
                <a:off x="3481252" y="4295529"/>
                <a:ext cx="21517" cy="246480"/>
              </a:xfrm>
              <a:custGeom>
                <a:rect b="b" l="l" r="r" t="t"/>
                <a:pathLst>
                  <a:path extrusionOk="0" h="3448" w="301">
                    <a:moveTo>
                      <a:pt x="0" y="1"/>
                    </a:moveTo>
                    <a:lnTo>
                      <a:pt x="0" y="3447"/>
                    </a:lnTo>
                    <a:lnTo>
                      <a:pt x="300" y="3447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19"/>
              <p:cNvSpPr/>
              <p:nvPr/>
            </p:nvSpPr>
            <p:spPr>
              <a:xfrm>
                <a:off x="3518709" y="4295529"/>
                <a:ext cx="28808" cy="246480"/>
              </a:xfrm>
              <a:custGeom>
                <a:rect b="b" l="l" r="r" t="t"/>
                <a:pathLst>
                  <a:path extrusionOk="0" h="3448" w="403">
                    <a:moveTo>
                      <a:pt x="1" y="1"/>
                    </a:moveTo>
                    <a:lnTo>
                      <a:pt x="1" y="3447"/>
                    </a:lnTo>
                    <a:lnTo>
                      <a:pt x="403" y="3447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19"/>
              <p:cNvSpPr/>
              <p:nvPr/>
            </p:nvSpPr>
            <p:spPr>
              <a:xfrm>
                <a:off x="3572322" y="4295529"/>
                <a:ext cx="71" cy="246480"/>
              </a:xfrm>
              <a:custGeom>
                <a:rect b="b" l="l" r="r" t="t"/>
                <a:pathLst>
                  <a:path extrusionOk="0" h="3448" w="1">
                    <a:moveTo>
                      <a:pt x="0" y="1"/>
                    </a:moveTo>
                    <a:lnTo>
                      <a:pt x="0" y="34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19"/>
              <p:cNvSpPr/>
              <p:nvPr/>
            </p:nvSpPr>
            <p:spPr>
              <a:xfrm>
                <a:off x="3562457" y="4295529"/>
                <a:ext cx="18944" cy="246480"/>
              </a:xfrm>
              <a:custGeom>
                <a:rect b="b" l="l" r="r" t="t"/>
                <a:pathLst>
                  <a:path extrusionOk="0" h="3448" w="265">
                    <a:moveTo>
                      <a:pt x="0" y="1"/>
                    </a:moveTo>
                    <a:lnTo>
                      <a:pt x="0" y="3447"/>
                    </a:lnTo>
                    <a:lnTo>
                      <a:pt x="264" y="3447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19"/>
              <p:cNvSpPr/>
              <p:nvPr/>
            </p:nvSpPr>
            <p:spPr>
              <a:xfrm>
                <a:off x="3593696" y="4295529"/>
                <a:ext cx="20659" cy="246480"/>
              </a:xfrm>
              <a:custGeom>
                <a:rect b="b" l="l" r="r" t="t"/>
                <a:pathLst>
                  <a:path extrusionOk="0" h="3448" w="289">
                    <a:moveTo>
                      <a:pt x="1" y="1"/>
                    </a:moveTo>
                    <a:lnTo>
                      <a:pt x="1" y="3447"/>
                    </a:lnTo>
                    <a:lnTo>
                      <a:pt x="289" y="3447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19"/>
              <p:cNvSpPr/>
              <p:nvPr/>
            </p:nvSpPr>
            <p:spPr>
              <a:xfrm>
                <a:off x="3630367" y="4295529"/>
                <a:ext cx="29595" cy="246480"/>
              </a:xfrm>
              <a:custGeom>
                <a:rect b="b" l="l" r="r" t="t"/>
                <a:pathLst>
                  <a:path extrusionOk="0" h="3448" w="414">
                    <a:moveTo>
                      <a:pt x="0" y="1"/>
                    </a:moveTo>
                    <a:lnTo>
                      <a:pt x="0" y="3447"/>
                    </a:lnTo>
                    <a:lnTo>
                      <a:pt x="414" y="3447"/>
                    </a:lnTo>
                    <a:lnTo>
                      <a:pt x="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19"/>
              <p:cNvSpPr/>
              <p:nvPr/>
            </p:nvSpPr>
            <p:spPr>
              <a:xfrm>
                <a:off x="3678547" y="4295529"/>
                <a:ext cx="12510" cy="246480"/>
              </a:xfrm>
              <a:custGeom>
                <a:rect b="b" l="l" r="r" t="t"/>
                <a:pathLst>
                  <a:path extrusionOk="0" h="3448" w="175">
                    <a:moveTo>
                      <a:pt x="1" y="1"/>
                    </a:moveTo>
                    <a:lnTo>
                      <a:pt x="1" y="3447"/>
                    </a:lnTo>
                    <a:lnTo>
                      <a:pt x="175" y="3447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19"/>
              <p:cNvSpPr/>
              <p:nvPr/>
            </p:nvSpPr>
            <p:spPr>
              <a:xfrm>
                <a:off x="3711573" y="4295529"/>
                <a:ext cx="20588" cy="246480"/>
              </a:xfrm>
              <a:custGeom>
                <a:rect b="b" l="l" r="r" t="t"/>
                <a:pathLst>
                  <a:path extrusionOk="0" h="3448" w="288">
                    <a:moveTo>
                      <a:pt x="0" y="1"/>
                    </a:moveTo>
                    <a:lnTo>
                      <a:pt x="0" y="3447"/>
                    </a:lnTo>
                    <a:lnTo>
                      <a:pt x="288" y="344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3" name="Google Shape;2203;p19"/>
            <p:cNvGrpSpPr/>
            <p:nvPr/>
          </p:nvGrpSpPr>
          <p:grpSpPr>
            <a:xfrm rot="-5400000">
              <a:off x="1042218" y="2701458"/>
              <a:ext cx="282307" cy="563980"/>
              <a:chOff x="4391550" y="576822"/>
              <a:chExt cx="435928" cy="870878"/>
            </a:xfrm>
          </p:grpSpPr>
          <p:sp>
            <p:nvSpPr>
              <p:cNvPr id="2204" name="Google Shape;2204;p19"/>
              <p:cNvSpPr/>
              <p:nvPr/>
            </p:nvSpPr>
            <p:spPr>
              <a:xfrm rot="-5400000">
                <a:off x="4174076" y="794297"/>
                <a:ext cx="870878" cy="435928"/>
              </a:xfrm>
              <a:custGeom>
                <a:rect b="b" l="l" r="r" t="t"/>
                <a:pathLst>
                  <a:path extrusionOk="0" h="6232" w="12450">
                    <a:moveTo>
                      <a:pt x="0" y="0"/>
                    </a:moveTo>
                    <a:cubicBezTo>
                      <a:pt x="0" y="3447"/>
                      <a:pt x="2784" y="6231"/>
                      <a:pt x="6219" y="6231"/>
                    </a:cubicBezTo>
                    <a:cubicBezTo>
                      <a:pt x="9665" y="6231"/>
                      <a:pt x="12449" y="3447"/>
                      <a:pt x="12449" y="0"/>
                    </a:cubicBezTo>
                    <a:lnTo>
                      <a:pt x="10513" y="0"/>
                    </a:lnTo>
                    <a:cubicBezTo>
                      <a:pt x="10513" y="2374"/>
                      <a:pt x="8592" y="4298"/>
                      <a:pt x="6219" y="4298"/>
                    </a:cubicBezTo>
                    <a:cubicBezTo>
                      <a:pt x="3857" y="4298"/>
                      <a:pt x="1936" y="2374"/>
                      <a:pt x="1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19"/>
              <p:cNvSpPr/>
              <p:nvPr/>
            </p:nvSpPr>
            <p:spPr>
              <a:xfrm rot="-5400000">
                <a:off x="4241892" y="861904"/>
                <a:ext cx="600031" cy="300715"/>
              </a:xfrm>
              <a:custGeom>
                <a:rect b="b" l="l" r="r" t="t"/>
                <a:pathLst>
                  <a:path extrusionOk="0" h="4299" w="8578">
                    <a:moveTo>
                      <a:pt x="0" y="0"/>
                    </a:moveTo>
                    <a:cubicBezTo>
                      <a:pt x="0" y="2374"/>
                      <a:pt x="1921" y="4298"/>
                      <a:pt x="4283" y="4298"/>
                    </a:cubicBezTo>
                    <a:cubicBezTo>
                      <a:pt x="6656" y="4298"/>
                      <a:pt x="8577" y="2374"/>
                      <a:pt x="8577" y="0"/>
                    </a:cubicBezTo>
                    <a:lnTo>
                      <a:pt x="6893" y="0"/>
                    </a:lnTo>
                    <a:cubicBezTo>
                      <a:pt x="6893" y="1436"/>
                      <a:pt x="5730" y="2611"/>
                      <a:pt x="4283" y="2611"/>
                    </a:cubicBezTo>
                    <a:cubicBezTo>
                      <a:pt x="2847" y="2611"/>
                      <a:pt x="1684" y="1436"/>
                      <a:pt x="1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19"/>
              <p:cNvSpPr/>
              <p:nvPr/>
            </p:nvSpPr>
            <p:spPr>
              <a:xfrm rot="-5400000">
                <a:off x="4300650" y="920942"/>
                <a:ext cx="364440" cy="182639"/>
              </a:xfrm>
              <a:custGeom>
                <a:rect b="b" l="l" r="r" t="t"/>
                <a:pathLst>
                  <a:path extrusionOk="0" h="2611" w="5210">
                    <a:moveTo>
                      <a:pt x="0" y="0"/>
                    </a:moveTo>
                    <a:cubicBezTo>
                      <a:pt x="0" y="1436"/>
                      <a:pt x="1163" y="2611"/>
                      <a:pt x="2599" y="2611"/>
                    </a:cubicBezTo>
                    <a:cubicBezTo>
                      <a:pt x="4046" y="2611"/>
                      <a:pt x="5209" y="1436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7" name="Google Shape;2207;p19"/>
            <p:cNvGrpSpPr/>
            <p:nvPr/>
          </p:nvGrpSpPr>
          <p:grpSpPr>
            <a:xfrm>
              <a:off x="867118" y="3291781"/>
              <a:ext cx="632508" cy="632508"/>
              <a:chOff x="7055875" y="2971225"/>
              <a:chExt cx="192650" cy="192650"/>
            </a:xfrm>
          </p:grpSpPr>
          <p:sp>
            <p:nvSpPr>
              <p:cNvPr id="2208" name="Google Shape;2208;p19"/>
              <p:cNvSpPr/>
              <p:nvPr/>
            </p:nvSpPr>
            <p:spPr>
              <a:xfrm>
                <a:off x="7055875" y="3063675"/>
                <a:ext cx="192650" cy="8100"/>
              </a:xfrm>
              <a:custGeom>
                <a:rect b="b" l="l" r="r" t="t"/>
                <a:pathLst>
                  <a:path extrusionOk="0" h="324" w="7706">
                    <a:moveTo>
                      <a:pt x="1" y="0"/>
                    </a:moveTo>
                    <a:lnTo>
                      <a:pt x="1" y="324"/>
                    </a:lnTo>
                    <a:lnTo>
                      <a:pt x="7706" y="324"/>
                    </a:lnTo>
                    <a:lnTo>
                      <a:pt x="77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19"/>
              <p:cNvSpPr/>
              <p:nvPr/>
            </p:nvSpPr>
            <p:spPr>
              <a:xfrm>
                <a:off x="7148025" y="2971225"/>
                <a:ext cx="8425" cy="192650"/>
              </a:xfrm>
              <a:custGeom>
                <a:rect b="b" l="l" r="r" t="t"/>
                <a:pathLst>
                  <a:path extrusionOk="0" h="7706" w="337">
                    <a:moveTo>
                      <a:pt x="1" y="0"/>
                    </a:moveTo>
                    <a:lnTo>
                      <a:pt x="1" y="7705"/>
                    </a:lnTo>
                    <a:lnTo>
                      <a:pt x="337" y="770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19"/>
              <p:cNvSpPr/>
              <p:nvPr/>
            </p:nvSpPr>
            <p:spPr>
              <a:xfrm>
                <a:off x="7148025" y="2971225"/>
                <a:ext cx="8425" cy="192650"/>
              </a:xfrm>
              <a:custGeom>
                <a:rect b="b" l="l" r="r" t="t"/>
                <a:pathLst>
                  <a:path extrusionOk="0" h="7706" w="337">
                    <a:moveTo>
                      <a:pt x="1" y="0"/>
                    </a:moveTo>
                    <a:lnTo>
                      <a:pt x="1" y="7705"/>
                    </a:lnTo>
                    <a:lnTo>
                      <a:pt x="337" y="770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19"/>
              <p:cNvSpPr/>
              <p:nvPr/>
            </p:nvSpPr>
            <p:spPr>
              <a:xfrm>
                <a:off x="7081200" y="2996550"/>
                <a:ext cx="142075" cy="142075"/>
              </a:xfrm>
              <a:custGeom>
                <a:rect b="b" l="l" r="r" t="t"/>
                <a:pathLst>
                  <a:path extrusionOk="0" h="5683" w="5683">
                    <a:moveTo>
                      <a:pt x="5446" y="0"/>
                    </a:moveTo>
                    <a:lnTo>
                      <a:pt x="1" y="5458"/>
                    </a:lnTo>
                    <a:lnTo>
                      <a:pt x="237" y="5682"/>
                    </a:lnTo>
                    <a:lnTo>
                      <a:pt x="5683" y="237"/>
                    </a:lnTo>
                    <a:lnTo>
                      <a:pt x="5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19"/>
              <p:cNvSpPr/>
              <p:nvPr/>
            </p:nvSpPr>
            <p:spPr>
              <a:xfrm>
                <a:off x="7081200" y="2996550"/>
                <a:ext cx="142075" cy="142075"/>
              </a:xfrm>
              <a:custGeom>
                <a:rect b="b" l="l" r="r" t="t"/>
                <a:pathLst>
                  <a:path extrusionOk="0" h="5683" w="5683">
                    <a:moveTo>
                      <a:pt x="237" y="0"/>
                    </a:moveTo>
                    <a:lnTo>
                      <a:pt x="1" y="237"/>
                    </a:lnTo>
                    <a:lnTo>
                      <a:pt x="5446" y="5682"/>
                    </a:lnTo>
                    <a:lnTo>
                      <a:pt x="5683" y="5458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19"/>
              <p:cNvSpPr/>
              <p:nvPr/>
            </p:nvSpPr>
            <p:spPr>
              <a:xfrm>
                <a:off x="7063075" y="3023350"/>
                <a:ext cx="178275" cy="88375"/>
              </a:xfrm>
              <a:custGeom>
                <a:rect b="b" l="l" r="r" t="t"/>
                <a:pathLst>
                  <a:path extrusionOk="0" h="3535" w="7131">
                    <a:moveTo>
                      <a:pt x="6995" y="1"/>
                    </a:moveTo>
                    <a:lnTo>
                      <a:pt x="0" y="3235"/>
                    </a:lnTo>
                    <a:lnTo>
                      <a:pt x="138" y="3534"/>
                    </a:lnTo>
                    <a:lnTo>
                      <a:pt x="7130" y="301"/>
                    </a:lnTo>
                    <a:lnTo>
                      <a:pt x="69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19"/>
              <p:cNvSpPr/>
              <p:nvPr/>
            </p:nvSpPr>
            <p:spPr>
              <a:xfrm>
                <a:off x="7060300" y="3030550"/>
                <a:ext cx="183875" cy="74350"/>
              </a:xfrm>
              <a:custGeom>
                <a:rect b="b" l="l" r="r" t="t"/>
                <a:pathLst>
                  <a:path extrusionOk="0" h="2974" w="7355">
                    <a:moveTo>
                      <a:pt x="111" y="1"/>
                    </a:moveTo>
                    <a:lnTo>
                      <a:pt x="0" y="312"/>
                    </a:lnTo>
                    <a:lnTo>
                      <a:pt x="7241" y="2974"/>
                    </a:lnTo>
                    <a:lnTo>
                      <a:pt x="7355" y="265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19"/>
              <p:cNvSpPr/>
              <p:nvPr/>
            </p:nvSpPr>
            <p:spPr>
              <a:xfrm>
                <a:off x="7108025" y="2978400"/>
                <a:ext cx="88350" cy="178275"/>
              </a:xfrm>
              <a:custGeom>
                <a:rect b="b" l="l" r="r" t="t"/>
                <a:pathLst>
                  <a:path extrusionOk="0" h="7131" w="3534">
                    <a:moveTo>
                      <a:pt x="300" y="1"/>
                    </a:moveTo>
                    <a:lnTo>
                      <a:pt x="0" y="139"/>
                    </a:lnTo>
                    <a:lnTo>
                      <a:pt x="3234" y="7131"/>
                    </a:lnTo>
                    <a:lnTo>
                      <a:pt x="3534" y="6993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19"/>
              <p:cNvSpPr/>
              <p:nvPr/>
            </p:nvSpPr>
            <p:spPr>
              <a:xfrm>
                <a:off x="7114925" y="2975925"/>
                <a:ext cx="74350" cy="183600"/>
              </a:xfrm>
              <a:custGeom>
                <a:rect b="b" l="l" r="r" t="t"/>
                <a:pathLst>
                  <a:path extrusionOk="0" h="7344" w="2974">
                    <a:moveTo>
                      <a:pt x="2673" y="1"/>
                    </a:moveTo>
                    <a:lnTo>
                      <a:pt x="0" y="7230"/>
                    </a:lnTo>
                    <a:lnTo>
                      <a:pt x="312" y="7343"/>
                    </a:lnTo>
                    <a:lnTo>
                      <a:pt x="2973" y="112"/>
                    </a:lnTo>
                    <a:lnTo>
                      <a:pt x="26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19" name="Google Shape;2219;p20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220" name="Google Shape;2220;p20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0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0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0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0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0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0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0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0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0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0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0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0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0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0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43" name="Google Shape;2243;p20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244" name="Google Shape;2244;p20"/>
          <p:cNvGrpSpPr/>
          <p:nvPr/>
        </p:nvGrpSpPr>
        <p:grpSpPr>
          <a:xfrm rot="1319958">
            <a:off x="6562855" y="2959449"/>
            <a:ext cx="3093361" cy="3873267"/>
            <a:chOff x="7258080" y="2815754"/>
            <a:chExt cx="3093322" cy="3873219"/>
          </a:xfrm>
        </p:grpSpPr>
        <p:grpSp>
          <p:nvGrpSpPr>
            <p:cNvPr id="2245" name="Google Shape;2245;p20"/>
            <p:cNvGrpSpPr/>
            <p:nvPr/>
          </p:nvGrpSpPr>
          <p:grpSpPr>
            <a:xfrm>
              <a:off x="7258080" y="4982214"/>
              <a:ext cx="712900" cy="1706758"/>
              <a:chOff x="1911111" y="2549523"/>
              <a:chExt cx="875906" cy="2097012"/>
            </a:xfrm>
          </p:grpSpPr>
          <p:sp>
            <p:nvSpPr>
              <p:cNvPr id="2246" name="Google Shape;2246;p20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47" name="Google Shape;2247;p20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248" name="Google Shape;2248;p2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9" name="Google Shape;2249;p2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0" name="Google Shape;2250;p2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1" name="Google Shape;2251;p2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2" name="Google Shape;2252;p2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3" name="Google Shape;2253;p2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4" name="Google Shape;2254;p2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5" name="Google Shape;2255;p2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6" name="Google Shape;2256;p2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7" name="Google Shape;2257;p2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8" name="Google Shape;2258;p2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9" name="Google Shape;2259;p2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0" name="Google Shape;2260;p2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1" name="Google Shape;2261;p2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2" name="Google Shape;2262;p2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3" name="Google Shape;2263;p2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4" name="Google Shape;2264;p2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5" name="Google Shape;2265;p2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6" name="Google Shape;2266;p2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7" name="Google Shape;2267;p2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8" name="Google Shape;2268;p2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69" name="Google Shape;2269;p20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2270" name="Google Shape;2270;p20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1" name="Google Shape;2271;p20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2" name="Google Shape;2272;p20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3" name="Google Shape;2273;p20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4" name="Google Shape;2274;p20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5" name="Google Shape;2275;p20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6" name="Google Shape;2276;p20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77" name="Google Shape;2277;p20"/>
            <p:cNvGrpSpPr/>
            <p:nvPr/>
          </p:nvGrpSpPr>
          <p:grpSpPr>
            <a:xfrm>
              <a:off x="9026070" y="2815754"/>
              <a:ext cx="747148" cy="1788752"/>
              <a:chOff x="7294111" y="249541"/>
              <a:chExt cx="747148" cy="1788752"/>
            </a:xfrm>
          </p:grpSpPr>
          <p:grpSp>
            <p:nvGrpSpPr>
              <p:cNvPr id="2278" name="Google Shape;2278;p20"/>
              <p:cNvGrpSpPr/>
              <p:nvPr/>
            </p:nvGrpSpPr>
            <p:grpSpPr>
              <a:xfrm>
                <a:off x="7294111" y="249541"/>
                <a:ext cx="747148" cy="1788752"/>
                <a:chOff x="1911111" y="2549523"/>
                <a:chExt cx="875906" cy="2097012"/>
              </a:xfrm>
            </p:grpSpPr>
            <p:sp>
              <p:nvSpPr>
                <p:cNvPr id="2279" name="Google Shape;2279;p2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0" name="Google Shape;2280;p2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1" name="Google Shape;2281;p2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2" name="Google Shape;2282;p2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3" name="Google Shape;2283;p2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4" name="Google Shape;2284;p2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5" name="Google Shape;2285;p2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6" name="Google Shape;2286;p2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7" name="Google Shape;2287;p2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8" name="Google Shape;2288;p2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9" name="Google Shape;2289;p2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0" name="Google Shape;2290;p2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1" name="Google Shape;2291;p2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2" name="Google Shape;2292;p2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3" name="Google Shape;2293;p2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4" name="Google Shape;2294;p2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5" name="Google Shape;2295;p2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6" name="Google Shape;2296;p2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7" name="Google Shape;2297;p2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8" name="Google Shape;2298;p2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9" name="Google Shape;2299;p2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00" name="Google Shape;2300;p20"/>
              <p:cNvSpPr/>
              <p:nvPr/>
            </p:nvSpPr>
            <p:spPr>
              <a:xfrm>
                <a:off x="7448223" y="982673"/>
                <a:ext cx="438922" cy="438568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0"/>
              <p:cNvSpPr/>
              <p:nvPr/>
            </p:nvSpPr>
            <p:spPr>
              <a:xfrm>
                <a:off x="8009172" y="1511199"/>
                <a:ext cx="22013" cy="847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02" name="Google Shape;2302;p20"/>
              <p:cNvGrpSpPr/>
              <p:nvPr/>
            </p:nvGrpSpPr>
            <p:grpSpPr>
              <a:xfrm>
                <a:off x="7494130" y="537216"/>
                <a:ext cx="347583" cy="339972"/>
                <a:chOff x="5934550" y="2672200"/>
                <a:chExt cx="202625" cy="198200"/>
              </a:xfrm>
            </p:grpSpPr>
            <p:sp>
              <p:nvSpPr>
                <p:cNvPr id="2303" name="Google Shape;2303;p20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rect b="b" l="l" r="r" t="t"/>
                  <a:pathLst>
                    <a:path extrusionOk="0" h="4121" w="8105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4" name="Google Shape;2304;p20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rect b="b" l="l" r="r" t="t"/>
                  <a:pathLst>
                    <a:path extrusionOk="0" h="4122" w="8105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05" name="Google Shape;2305;p20"/>
            <p:cNvGrpSpPr/>
            <p:nvPr/>
          </p:nvGrpSpPr>
          <p:grpSpPr>
            <a:xfrm rot="-1205">
              <a:off x="8047173" y="4680613"/>
              <a:ext cx="2304230" cy="800089"/>
              <a:chOff x="4488225" y="194175"/>
              <a:chExt cx="4038965" cy="1401943"/>
            </a:xfrm>
          </p:grpSpPr>
          <p:sp>
            <p:nvSpPr>
              <p:cNvPr id="2306" name="Google Shape;2306;p20"/>
              <p:cNvSpPr/>
              <p:nvPr/>
            </p:nvSpPr>
            <p:spPr>
              <a:xfrm>
                <a:off x="7387402" y="195594"/>
                <a:ext cx="1139788" cy="1400524"/>
              </a:xfrm>
              <a:custGeom>
                <a:rect b="b" l="l" r="r" t="t"/>
                <a:pathLst>
                  <a:path extrusionOk="0" h="14809" w="12052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07" name="Google Shape;2307;p20"/>
              <p:cNvGrpSpPr/>
              <p:nvPr/>
            </p:nvGrpSpPr>
            <p:grpSpPr>
              <a:xfrm>
                <a:off x="8258971" y="494344"/>
                <a:ext cx="268208" cy="846697"/>
                <a:chOff x="8258971" y="494344"/>
                <a:chExt cx="268208" cy="846697"/>
              </a:xfrm>
            </p:grpSpPr>
            <p:sp>
              <p:nvSpPr>
                <p:cNvPr id="2308" name="Google Shape;2308;p20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rect b="b" l="l" r="r" t="t"/>
                  <a:pathLst>
                    <a:path extrusionOk="0" h="300" w="2836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9" name="Google Shape;2309;p20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0" name="Google Shape;2310;p20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rect b="b" l="l" r="r" t="t"/>
                  <a:pathLst>
                    <a:path extrusionOk="0" h="312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1" name="Google Shape;2311;p20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2" name="Google Shape;2312;p20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rect b="b" l="l" r="r" t="t"/>
                  <a:pathLst>
                    <a:path extrusionOk="0" h="301" w="2836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3" name="Google Shape;2313;p20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rect b="b" l="l" r="r" t="t"/>
                  <a:pathLst>
                    <a:path extrusionOk="0" h="103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4" name="Google Shape;2314;p20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rect b="b" l="l" r="r" t="t"/>
                  <a:pathLst>
                    <a:path extrusionOk="0" h="114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5" name="Google Shape;2315;p20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20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rect b="b" l="l" r="r" t="t"/>
                  <a:pathLst>
                    <a:path extrusionOk="0" h="115" w="2824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20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20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9" name="Google Shape;2319;p20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0" name="Google Shape;2320;p20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1" name="Google Shape;2321;p20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2" name="Google Shape;2322;p20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3" name="Google Shape;2323;p20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4" name="Google Shape;2324;p20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rect b="b" l="l" r="r" t="t"/>
                  <a:pathLst>
                    <a:path extrusionOk="0" h="99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5" name="Google Shape;2325;p20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6" name="Google Shape;2326;p20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rect b="b" l="l" r="r" t="t"/>
                  <a:pathLst>
                    <a:path extrusionOk="0" h="112" w="283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7" name="Google Shape;2327;p20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8" name="Google Shape;2328;p20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rect b="b" l="l" r="r" t="t"/>
                  <a:pathLst>
                    <a:path extrusionOk="0" h="214" w="2836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9" name="Google Shape;2329;p20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rect b="b" l="l" r="r" t="t"/>
                  <a:pathLst>
                    <a:path extrusionOk="0" h="202" w="2824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0" name="Google Shape;2330;p20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rect b="b" l="l" r="r" t="t"/>
                  <a:pathLst>
                    <a:path extrusionOk="0" h="210" w="2824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31" name="Google Shape;2331;p20"/>
              <p:cNvSpPr/>
              <p:nvPr/>
            </p:nvSpPr>
            <p:spPr>
              <a:xfrm>
                <a:off x="4488225" y="194175"/>
                <a:ext cx="2900444" cy="1400808"/>
              </a:xfrm>
              <a:custGeom>
                <a:rect b="b" l="l" r="r" t="t"/>
                <a:pathLst>
                  <a:path extrusionOk="0" h="14812" w="30669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32" name="Google Shape;2332;p20"/>
              <p:cNvGrpSpPr/>
              <p:nvPr/>
            </p:nvGrpSpPr>
            <p:grpSpPr>
              <a:xfrm>
                <a:off x="4830573" y="418593"/>
                <a:ext cx="926054" cy="927283"/>
                <a:chOff x="4830573" y="418593"/>
                <a:chExt cx="926054" cy="927283"/>
              </a:xfrm>
            </p:grpSpPr>
            <p:sp>
              <p:nvSpPr>
                <p:cNvPr id="2333" name="Google Shape;2333;p20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rect b="b" l="l" r="r" t="t"/>
                  <a:pathLst>
                    <a:path extrusionOk="0" h="411" w="9792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4" name="Google Shape;2334;p2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5" name="Google Shape;2335;p2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6" name="Google Shape;2336;p2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7" name="Google Shape;2337;p2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8" name="Google Shape;2338;p20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rect b="b" l="l" r="r" t="t"/>
                  <a:pathLst>
                    <a:path extrusionOk="0" h="4481" w="9067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9" name="Google Shape;2339;p20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rect b="b" l="l" r="r" t="t"/>
                  <a:pathLst>
                    <a:path extrusionOk="0" h="3787" w="9342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0" name="Google Shape;2340;p20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rect b="b" l="l" r="r" t="t"/>
                  <a:pathLst>
                    <a:path extrusionOk="0" h="9055" w="4482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1" name="Google Shape;2341;p20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rect b="b" l="l" r="r" t="t"/>
                  <a:pathLst>
                    <a:path extrusionOk="0" h="9331" w="3774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42" name="Google Shape;2342;p20"/>
              <p:cNvGrpSpPr/>
              <p:nvPr/>
            </p:nvGrpSpPr>
            <p:grpSpPr>
              <a:xfrm>
                <a:off x="6103786" y="454057"/>
                <a:ext cx="907035" cy="889539"/>
                <a:chOff x="6103786" y="454057"/>
                <a:chExt cx="907035" cy="889539"/>
              </a:xfrm>
            </p:grpSpPr>
            <p:sp>
              <p:nvSpPr>
                <p:cNvPr id="2343" name="Google Shape;2343;p20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rect b="b" l="l" r="r" t="t"/>
                  <a:pathLst>
                    <a:path extrusionOk="0" h="1511" w="1512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4" name="Google Shape;2344;p20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5" name="Google Shape;2345;p20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6" name="Google Shape;2346;p20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7" name="Google Shape;2347;p20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8" name="Google Shape;2348;p20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9" name="Google Shape;2349;p20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rect b="b" l="l" r="r" t="t"/>
                  <a:pathLst>
                    <a:path extrusionOk="0" h="1512" w="1512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0" name="Google Shape;2350;p20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rect b="b" l="l" r="r" t="t"/>
                  <a:pathLst>
                    <a:path extrusionOk="0" h="1512" w="1515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1" name="Google Shape;2351;p20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rect b="b" l="l" r="r" t="t"/>
                  <a:pathLst>
                    <a:path extrusionOk="0" h="1511" w="1514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2" name="Google Shape;2352;p20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3" name="Google Shape;2353;p20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rect b="b" l="l" r="r" t="t"/>
                  <a:pathLst>
                    <a:path extrusionOk="0" h="1511" w="1515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4" name="Google Shape;2354;p20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5" name="Google Shape;2355;p20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6" name="Google Shape;2356;p20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rect b="b" l="l" r="r" t="t"/>
                  <a:pathLst>
                    <a:path extrusionOk="0" h="1515" w="1499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7" name="Google Shape;2357;p20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rect b="b" l="l" r="r" t="t"/>
                  <a:pathLst>
                    <a:path extrusionOk="0" h="1515" w="150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8" name="Google Shape;2358;p20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"/>
          <p:cNvGrpSpPr/>
          <p:nvPr/>
        </p:nvGrpSpPr>
        <p:grpSpPr>
          <a:xfrm rot="-5400000">
            <a:off x="-576910" y="2259212"/>
            <a:ext cx="1463954" cy="310126"/>
            <a:chOff x="4912200" y="2137750"/>
            <a:chExt cx="483600" cy="102450"/>
          </a:xfrm>
        </p:grpSpPr>
        <p:sp>
          <p:nvSpPr>
            <p:cNvPr id="150" name="Google Shape;150;p3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3"/>
          <p:cNvSpPr txBox="1"/>
          <p:nvPr>
            <p:ph type="title"/>
          </p:nvPr>
        </p:nvSpPr>
        <p:spPr>
          <a:xfrm>
            <a:off x="713225" y="2578525"/>
            <a:ext cx="4383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0" sz="57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3"/>
          <p:cNvSpPr txBox="1"/>
          <p:nvPr>
            <p:ph hasCustomPrompt="1" idx="2" type="title"/>
          </p:nvPr>
        </p:nvSpPr>
        <p:spPr>
          <a:xfrm>
            <a:off x="713225" y="1321950"/>
            <a:ext cx="1260900" cy="117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57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5" name="Google Shape;175;p3"/>
          <p:cNvCxnSpPr/>
          <p:nvPr/>
        </p:nvCxnSpPr>
        <p:spPr>
          <a:xfrm rot="10800000">
            <a:off x="622525" y="-16725"/>
            <a:ext cx="0" cy="318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76" name="Google Shape;176;p3"/>
          <p:cNvGrpSpPr/>
          <p:nvPr/>
        </p:nvGrpSpPr>
        <p:grpSpPr>
          <a:xfrm rot="1320208">
            <a:off x="8784140" y="1402533"/>
            <a:ext cx="747177" cy="1788823"/>
            <a:chOff x="1911111" y="2549523"/>
            <a:chExt cx="875906" cy="2097012"/>
          </a:xfrm>
        </p:grpSpPr>
        <p:sp>
          <p:nvSpPr>
            <p:cNvPr id="177" name="Google Shape;177;p3"/>
            <p:cNvSpPr/>
            <p:nvPr/>
          </p:nvSpPr>
          <p:spPr>
            <a:xfrm>
              <a:off x="2749401" y="4028606"/>
              <a:ext cx="25806" cy="9936"/>
            </a:xfrm>
            <a:custGeom>
              <a:rect b="b" l="l" r="r" t="t"/>
              <a:pathLst>
                <a:path extrusionOk="0" h="139" w="361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" name="Google Shape;178;p3"/>
            <p:cNvGrpSpPr/>
            <p:nvPr/>
          </p:nvGrpSpPr>
          <p:grpSpPr>
            <a:xfrm>
              <a:off x="1911111" y="2549523"/>
              <a:ext cx="875906" cy="2097012"/>
              <a:chOff x="1911111" y="2549523"/>
              <a:chExt cx="875906" cy="2097012"/>
            </a:xfrm>
          </p:grpSpPr>
          <p:sp>
            <p:nvSpPr>
              <p:cNvPr id="179" name="Google Shape;179;p3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rect b="b" l="l" r="r" t="t"/>
                <a:pathLst>
                  <a:path extrusionOk="0" h="29335" w="12253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rect b="b" l="l" r="r" t="t"/>
                <a:pathLst>
                  <a:path extrusionOk="0" h="139" w="10554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rect b="b" l="l" r="r" t="t"/>
                <a:pathLst>
                  <a:path extrusionOk="0" h="139" w="364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rect b="b" l="l" r="r" t="t"/>
                <a:pathLst>
                  <a:path extrusionOk="0" h="3448" w="312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rect b="b" l="l" r="r" t="t"/>
                <a:pathLst>
                  <a:path extrusionOk="0" h="3448" w="427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rect b="b" l="l" r="r" t="t"/>
                <a:pathLst>
                  <a:path extrusionOk="0" h="3460" w="175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rect b="b" l="l" r="r" t="t"/>
                <a:pathLst>
                  <a:path extrusionOk="0" h="3448" w="436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rect b="b" l="l" r="r" t="t"/>
                <a:pathLst>
                  <a:path extrusionOk="0" h="3460" w="1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rect b="b" l="l" r="r" t="t"/>
                <a:pathLst>
                  <a:path extrusionOk="0" h="3460" w="189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rect b="b" l="l" r="r" t="t"/>
                <a:pathLst>
                  <a:path extrusionOk="0" h="3448" w="426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rect b="b" l="l" r="r" t="t"/>
                <a:pathLst>
                  <a:path extrusionOk="0" h="3460" w="265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rect b="b" l="l" r="r" t="t"/>
                <a:pathLst>
                  <a:path extrusionOk="0" h="3448" w="435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rect b="b" l="l" r="r" t="t"/>
                <a:pathLst>
                  <a:path extrusionOk="0" h="3460" w="1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rect b="b" l="l" r="r" t="t"/>
                <a:pathLst>
                  <a:path extrusionOk="0" h="3460" w="265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rect b="b" l="l" r="r" t="t"/>
                <a:pathLst>
                  <a:path extrusionOk="0" h="3448" w="315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rect b="b" l="l" r="r" t="t"/>
                <a:pathLst>
                  <a:path extrusionOk="0" h="3448" w="439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rect b="b" l="l" r="r" t="t"/>
                <a:pathLst>
                  <a:path extrusionOk="0" h="3460" w="177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3"/>
            <p:cNvGrpSpPr/>
            <p:nvPr/>
          </p:nvGrpSpPr>
          <p:grpSpPr>
            <a:xfrm>
              <a:off x="2032275" y="3025524"/>
              <a:ext cx="630728" cy="628976"/>
              <a:chOff x="3103925" y="2978399"/>
              <a:chExt cx="630728" cy="628976"/>
            </a:xfrm>
          </p:grpSpPr>
          <p:sp>
            <p:nvSpPr>
              <p:cNvPr id="201" name="Google Shape;201;p3"/>
              <p:cNvSpPr/>
              <p:nvPr/>
            </p:nvSpPr>
            <p:spPr>
              <a:xfrm>
                <a:off x="3103925" y="3224528"/>
                <a:ext cx="380875" cy="382846"/>
              </a:xfrm>
              <a:custGeom>
                <a:rect b="b" l="l" r="r" t="t"/>
                <a:pathLst>
                  <a:path extrusionOk="0" h="5245" w="5218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3103925" y="3414162"/>
                <a:ext cx="193211" cy="193211"/>
              </a:xfrm>
              <a:custGeom>
                <a:rect b="b" l="l" r="r" t="t"/>
                <a:pathLst>
                  <a:path extrusionOk="0" h="2647" w="2647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3103925" y="3058690"/>
                <a:ext cx="546933" cy="548685"/>
              </a:xfrm>
              <a:custGeom>
                <a:rect b="b" l="l" r="r" t="t"/>
                <a:pathLst>
                  <a:path extrusionOk="0" h="7517" w="7493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3103925" y="2978399"/>
                <a:ext cx="630728" cy="628976"/>
              </a:xfrm>
              <a:custGeom>
                <a:rect b="b" l="l" r="r" t="t"/>
                <a:pathLst>
                  <a:path extrusionOk="0" h="8617" w="8641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3266041" y="2978399"/>
                <a:ext cx="468612" cy="472334"/>
              </a:xfrm>
              <a:custGeom>
                <a:rect b="b" l="l" r="r" t="t"/>
                <a:pathLst>
                  <a:path extrusionOk="0" h="6471" w="642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3431149" y="2978399"/>
                <a:ext cx="303503" cy="305474"/>
              </a:xfrm>
              <a:custGeom>
                <a:rect b="b" l="l" r="r" t="t"/>
                <a:pathLst>
                  <a:path extrusionOk="0" h="4185" w="4158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603337" y="2978399"/>
                <a:ext cx="131314" cy="133284"/>
              </a:xfrm>
              <a:custGeom>
                <a:rect b="b" l="l" r="r" t="t"/>
                <a:pathLst>
                  <a:path extrusionOk="0" h="1826" w="1799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61" name="Google Shape;2361;p21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362" name="Google Shape;2362;p21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85" name="Google Shape;2385;p21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386" name="Google Shape;2386;p21"/>
          <p:cNvGrpSpPr/>
          <p:nvPr/>
        </p:nvGrpSpPr>
        <p:grpSpPr>
          <a:xfrm>
            <a:off x="-798957" y="3667669"/>
            <a:ext cx="3883592" cy="2874582"/>
            <a:chOff x="-798957" y="3667669"/>
            <a:chExt cx="3883592" cy="2874582"/>
          </a:xfrm>
        </p:grpSpPr>
        <p:grpSp>
          <p:nvGrpSpPr>
            <p:cNvPr id="2387" name="Google Shape;2387;p21"/>
            <p:cNvGrpSpPr/>
            <p:nvPr/>
          </p:nvGrpSpPr>
          <p:grpSpPr>
            <a:xfrm flipH="1" rot="1320359">
              <a:off x="2029651" y="4678808"/>
              <a:ext cx="747096" cy="1788628"/>
              <a:chOff x="1911111" y="2549523"/>
              <a:chExt cx="875906" cy="2097012"/>
            </a:xfrm>
          </p:grpSpPr>
          <p:sp>
            <p:nvSpPr>
              <p:cNvPr id="2388" name="Google Shape;2388;p21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89" name="Google Shape;2389;p21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390" name="Google Shape;2390;p21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1" name="Google Shape;2391;p21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2" name="Google Shape;2392;p21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3" name="Google Shape;2393;p21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4" name="Google Shape;2394;p21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5" name="Google Shape;2395;p21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6" name="Google Shape;2396;p21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7" name="Google Shape;2397;p21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8" name="Google Shape;2398;p21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9" name="Google Shape;2399;p21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0" name="Google Shape;2400;p21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1" name="Google Shape;2401;p21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2" name="Google Shape;2402;p21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3" name="Google Shape;2403;p21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4" name="Google Shape;2404;p21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5" name="Google Shape;2405;p21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6" name="Google Shape;2406;p21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7" name="Google Shape;2407;p21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8" name="Google Shape;2408;p21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9" name="Google Shape;2409;p21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0" name="Google Shape;2410;p21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11" name="Google Shape;2411;p21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2412" name="Google Shape;2412;p21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3" name="Google Shape;2413;p21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4" name="Google Shape;2414;p21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5" name="Google Shape;2415;p21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6" name="Google Shape;2416;p21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7" name="Google Shape;2417;p21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8" name="Google Shape;2418;p21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19" name="Google Shape;2419;p21"/>
            <p:cNvGrpSpPr/>
            <p:nvPr/>
          </p:nvGrpSpPr>
          <p:grpSpPr>
            <a:xfrm flipH="1" rot="1320359">
              <a:off x="-511063" y="3754867"/>
              <a:ext cx="794228" cy="1691072"/>
              <a:chOff x="3052990" y="2649667"/>
              <a:chExt cx="931164" cy="1982636"/>
            </a:xfrm>
          </p:grpSpPr>
          <p:grpSp>
            <p:nvGrpSpPr>
              <p:cNvPr id="2420" name="Google Shape;2420;p21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2421" name="Google Shape;2421;p21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2422" name="Google Shape;2422;p21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rect b="b" l="l" r="r" t="t"/>
                    <a:pathLst>
                      <a:path extrusionOk="0" h="27735" w="13026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3" name="Google Shape;2423;p21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rect b="b" l="l" r="r" t="t"/>
                    <a:pathLst>
                      <a:path extrusionOk="0" h="124" w="363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4" name="Google Shape;2424;p21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rect b="b" l="l" r="r" t="t"/>
                    <a:pathLst>
                      <a:path extrusionOk="0" h="124" w="9615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5" name="Google Shape;2425;p21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rect b="b" l="l" r="r" t="t"/>
                    <a:pathLst>
                      <a:path extrusionOk="0" h="124" w="376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6" name="Google Shape;2426;p21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7" name="Google Shape;2427;p21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rect b="b" l="l" r="r" t="t"/>
                    <a:pathLst>
                      <a:path extrusionOk="0" h="3448" w="412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8" name="Google Shape;2428;p21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9" name="Google Shape;2429;p21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0" name="Google Shape;2430;p21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rect b="b" l="l" r="r" t="t"/>
                    <a:pathLst>
                      <a:path extrusionOk="0" h="3448" w="41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1" name="Google Shape;2431;p21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2" name="Google Shape;2432;p21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3" name="Google Shape;2433;p21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rect b="b" l="l" r="r" t="t"/>
                    <a:pathLst>
                      <a:path extrusionOk="0" h="3448" w="30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4" name="Google Shape;2434;p21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5" name="Google Shape;2435;p21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rect b="b" l="l" r="r" t="t"/>
                    <a:pathLst>
                      <a:path extrusionOk="0" h="3448" w="25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6" name="Google Shape;2436;p21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rect b="b" l="l" r="r" t="t"/>
                    <a:pathLst>
                      <a:path extrusionOk="0" h="3448" w="30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7" name="Google Shape;2437;p21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8" name="Google Shape;2438;p21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9" name="Google Shape;2439;p21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rect b="b" l="l" r="r" t="t"/>
                    <a:pathLst>
                      <a:path extrusionOk="0" h="3448" w="26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0" name="Google Shape;2440;p21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1" name="Google Shape;2441;p21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rect b="b" l="l" r="r" t="t"/>
                    <a:pathLst>
                      <a:path extrusionOk="0" h="3448" w="414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2" name="Google Shape;2442;p21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3" name="Google Shape;2443;p21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rect b="b" l="l" r="r" t="t"/>
                    <a:pathLst>
                      <a:path extrusionOk="0" h="3448" w="288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444" name="Google Shape;2444;p21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rect b="b" l="l" r="r" t="t"/>
                  <a:pathLst>
                    <a:path extrusionOk="0" h="7380" w="7493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45" name="Google Shape;2445;p21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rect b="b" l="l" r="r" t="t"/>
                <a:pathLst>
                  <a:path extrusionOk="0" h="5968" w="9429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21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21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21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rect b="b" l="l" r="r" t="t"/>
                <a:pathLst>
                  <a:path extrusionOk="0" h="4272" w="120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9" name="Google Shape;2449;p21"/>
            <p:cNvGrpSpPr/>
            <p:nvPr/>
          </p:nvGrpSpPr>
          <p:grpSpPr>
            <a:xfrm flipH="1" rot="6720026">
              <a:off x="816035" y="4270630"/>
              <a:ext cx="634272" cy="1788720"/>
              <a:chOff x="6244575" y="510538"/>
              <a:chExt cx="1603285" cy="4521447"/>
            </a:xfrm>
          </p:grpSpPr>
          <p:sp>
            <p:nvSpPr>
              <p:cNvPr id="2450" name="Google Shape;2450;p21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rect b="b" l="l" r="r" t="t"/>
                <a:pathLst>
                  <a:path extrusionOk="0" h="44696" w="15849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21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rect b="b" l="l" r="r" t="t"/>
                <a:pathLst>
                  <a:path extrusionOk="0" h="13626" w="15774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52" name="Google Shape;2452;p21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2453" name="Google Shape;2453;p21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rect b="b" l="l" r="r" t="t"/>
                  <a:pathLst>
                    <a:path extrusionOk="0" h="3759" w="175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4" name="Google Shape;2454;p21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5" name="Google Shape;2455;p21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6" name="Google Shape;2456;p21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7" name="Google Shape;2457;p21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8" name="Google Shape;2458;p21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9" name="Google Shape;2459;p21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0" name="Google Shape;2460;p21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1" name="Google Shape;2461;p21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2" name="Google Shape;2462;p21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3" name="Google Shape;2463;p21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4" name="Google Shape;2464;p21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5" name="Google Shape;2465;p21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rect b="b" l="l" r="r" t="t"/>
                  <a:pathLst>
                    <a:path extrusionOk="0" h="3762" w="87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6" name="Google Shape;2466;p21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7" name="Google Shape;2467;p21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8" name="Google Shape;2468;p21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rect b="b" l="l" r="r" t="t"/>
                  <a:pathLst>
                    <a:path extrusionOk="0" h="3759" w="20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9" name="Google Shape;2469;p21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0" name="Google Shape;2470;p21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1" name="Google Shape;2471;p21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rect b="b" l="l" r="r" t="t"/>
                  <a:pathLst>
                    <a:path extrusionOk="0" h="3762" w="199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2" name="Google Shape;2472;p21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rect b="b" l="l" r="r" t="t"/>
                  <a:pathLst>
                    <a:path extrusionOk="0" h="3762" w="202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3" name="Google Shape;2473;p21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4" name="Google Shape;2474;p21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5" name="Google Shape;2475;p21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6" name="Google Shape;2476;p21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7" name="Google Shape;2477;p21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rect b="b" l="l" r="r" t="t"/>
                  <a:pathLst>
                    <a:path extrusionOk="0" h="3762" w="91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8" name="Google Shape;2478;p21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rect b="b" l="l" r="r" t="t"/>
                  <a:pathLst>
                    <a:path extrusionOk="0" h="3762" w="76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9" name="Google Shape;2479;p21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0" name="Google Shape;2480;p21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1" name="Google Shape;2481;p21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2" name="Google Shape;2482;p21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rect b="b" l="l" r="r" t="t"/>
                  <a:pathLst>
                    <a:path extrusionOk="0" h="3759" w="87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3" name="Google Shape;2483;p21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4" name="Google Shape;2484;p21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5" name="Google Shape;2485;p21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6" name="Google Shape;2486;p21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7" name="Google Shape;2487;p21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8" name="Google Shape;2488;p21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9" name="Google Shape;2489;p21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rect b="b" l="l" r="r" t="t"/>
                  <a:pathLst>
                    <a:path extrusionOk="0" h="3762" w="75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0" name="Google Shape;2490;p21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rect b="b" l="l" r="r" t="t"/>
                  <a:pathLst>
                    <a:path extrusionOk="0" h="3774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1" name="Google Shape;2491;p21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2" name="Google Shape;2492;p21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rect b="b" l="l" r="r" t="t"/>
                  <a:pathLst>
                    <a:path extrusionOk="0" h="3771" w="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3" name="Google Shape;2493;p21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4" name="Google Shape;2494;p21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rect b="b" l="l" r="r" t="t"/>
                  <a:pathLst>
                    <a:path extrusionOk="0" h="3759" w="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95" name="Google Shape;2495;p21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rect b="b" l="l" r="r" t="t"/>
                <a:pathLst>
                  <a:path extrusionOk="0" h="11674" w="11851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21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rect b="b" l="l" r="r" t="t"/>
                <a:pathLst>
                  <a:path extrusionOk="0" h="11678" w="11851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97" name="Google Shape;2497;p21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2498" name="Google Shape;2498;p21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9" name="Google Shape;2499;p21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0" name="Google Shape;2500;p21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1" name="Google Shape;2501;p21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2" name="Google Shape;2502;p21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3" name="Google Shape;2503;p21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4" name="Google Shape;2504;p21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5" name="Google Shape;2505;p21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6" name="Google Shape;2506;p21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7" name="Google Shape;2507;p21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rect b="b" l="l" r="r" t="t"/>
                  <a:pathLst>
                    <a:path extrusionOk="0" h="424" w="423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8" name="Google Shape;2508;p21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9" name="Google Shape;2509;p21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0" name="Google Shape;2510;p21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1" name="Google Shape;2511;p21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22"/>
          <p:cNvSpPr txBox="1"/>
          <p:nvPr>
            <p:ph type="title"/>
          </p:nvPr>
        </p:nvSpPr>
        <p:spPr>
          <a:xfrm>
            <a:off x="946038" y="920075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8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14" name="Google Shape;2514;p22"/>
          <p:cNvSpPr txBox="1"/>
          <p:nvPr>
            <p:ph idx="1" type="subTitle"/>
          </p:nvPr>
        </p:nvSpPr>
        <p:spPr>
          <a:xfrm>
            <a:off x="946000" y="1764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15" name="Google Shape;2515;p22"/>
          <p:cNvSpPr txBox="1"/>
          <p:nvPr/>
        </p:nvSpPr>
        <p:spPr>
          <a:xfrm>
            <a:off x="8656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endParaRPr b="1" sz="1200" u="sng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2516" name="Google Shape;2516;p22"/>
          <p:cNvGrpSpPr/>
          <p:nvPr/>
        </p:nvGrpSpPr>
        <p:grpSpPr>
          <a:xfrm rot="-5400000">
            <a:off x="-576910" y="1209762"/>
            <a:ext cx="1463954" cy="310126"/>
            <a:chOff x="4912200" y="2137750"/>
            <a:chExt cx="483600" cy="102450"/>
          </a:xfrm>
        </p:grpSpPr>
        <p:sp>
          <p:nvSpPr>
            <p:cNvPr id="2517" name="Google Shape;2517;p22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2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2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2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2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2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2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2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2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2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2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2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2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2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2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2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2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2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2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2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2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2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2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40" name="Google Shape;2540;p22"/>
          <p:cNvCxnSpPr/>
          <p:nvPr/>
        </p:nvCxnSpPr>
        <p:spPr>
          <a:xfrm rot="10800000">
            <a:off x="622525" y="-35900"/>
            <a:ext cx="0" cy="213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541" name="Google Shape;2541;p22"/>
          <p:cNvGrpSpPr/>
          <p:nvPr/>
        </p:nvGrpSpPr>
        <p:grpSpPr>
          <a:xfrm rot="1319274">
            <a:off x="8346064" y="1342766"/>
            <a:ext cx="2304214" cy="800038"/>
            <a:chOff x="4488225" y="194175"/>
            <a:chExt cx="4038965" cy="1401943"/>
          </a:xfrm>
        </p:grpSpPr>
        <p:sp>
          <p:nvSpPr>
            <p:cNvPr id="2542" name="Google Shape;2542;p22"/>
            <p:cNvSpPr/>
            <p:nvPr/>
          </p:nvSpPr>
          <p:spPr>
            <a:xfrm>
              <a:off x="7387402" y="195594"/>
              <a:ext cx="1139788" cy="1400524"/>
            </a:xfrm>
            <a:custGeom>
              <a:rect b="b" l="l" r="r" t="t"/>
              <a:pathLst>
                <a:path extrusionOk="0" h="14809" w="12052">
                  <a:moveTo>
                    <a:pt x="324" y="0"/>
                  </a:moveTo>
                  <a:cubicBezTo>
                    <a:pt x="150" y="0"/>
                    <a:pt x="12" y="150"/>
                    <a:pt x="12" y="324"/>
                  </a:cubicBezTo>
                  <a:lnTo>
                    <a:pt x="0" y="14473"/>
                  </a:lnTo>
                  <a:cubicBezTo>
                    <a:pt x="0" y="14659"/>
                    <a:pt x="138" y="14796"/>
                    <a:pt x="324" y="14796"/>
                  </a:cubicBezTo>
                  <a:lnTo>
                    <a:pt x="11713" y="14808"/>
                  </a:lnTo>
                  <a:cubicBezTo>
                    <a:pt x="11901" y="14808"/>
                    <a:pt x="12039" y="14659"/>
                    <a:pt x="12039" y="14485"/>
                  </a:cubicBezTo>
                  <a:lnTo>
                    <a:pt x="12051" y="324"/>
                  </a:lnTo>
                  <a:cubicBezTo>
                    <a:pt x="12051" y="150"/>
                    <a:pt x="11901" y="12"/>
                    <a:pt x="11728" y="12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3" name="Google Shape;2543;p22"/>
            <p:cNvGrpSpPr/>
            <p:nvPr/>
          </p:nvGrpSpPr>
          <p:grpSpPr>
            <a:xfrm>
              <a:off x="8258971" y="494344"/>
              <a:ext cx="268208" cy="846697"/>
              <a:chOff x="8258971" y="494344"/>
              <a:chExt cx="268208" cy="846697"/>
            </a:xfrm>
          </p:grpSpPr>
          <p:sp>
            <p:nvSpPr>
              <p:cNvPr id="2544" name="Google Shape;2544;p22"/>
              <p:cNvSpPr/>
              <p:nvPr/>
            </p:nvSpPr>
            <p:spPr>
              <a:xfrm>
                <a:off x="8258971" y="494344"/>
                <a:ext cx="268208" cy="28372"/>
              </a:xfrm>
              <a:custGeom>
                <a:rect b="b" l="l" r="r" t="t"/>
                <a:pathLst>
                  <a:path extrusionOk="0" h="300" w="2836">
                    <a:moveTo>
                      <a:pt x="0" y="0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22"/>
              <p:cNvSpPr/>
              <p:nvPr/>
            </p:nvSpPr>
            <p:spPr>
              <a:xfrm>
                <a:off x="8258971" y="1311440"/>
                <a:ext cx="267073" cy="29601"/>
              </a:xfrm>
              <a:custGeom>
                <a:rect b="b" l="l" r="r" t="t"/>
                <a:pathLst>
                  <a:path extrusionOk="0" h="313" w="2824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22"/>
              <p:cNvSpPr/>
              <p:nvPr/>
            </p:nvSpPr>
            <p:spPr>
              <a:xfrm>
                <a:off x="8258971" y="951218"/>
                <a:ext cx="267073" cy="29507"/>
              </a:xfrm>
              <a:custGeom>
                <a:rect b="b" l="l" r="r" t="t"/>
                <a:pathLst>
                  <a:path extrusionOk="0" h="312" w="2824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22"/>
              <p:cNvSpPr/>
              <p:nvPr/>
            </p:nvSpPr>
            <p:spPr>
              <a:xfrm>
                <a:off x="8258971" y="1201738"/>
                <a:ext cx="267073" cy="29601"/>
              </a:xfrm>
              <a:custGeom>
                <a:rect b="b" l="l" r="r" t="t"/>
                <a:pathLst>
                  <a:path extrusionOk="0" h="313" w="2824">
                    <a:moveTo>
                      <a:pt x="0" y="1"/>
                    </a:moveTo>
                    <a:lnTo>
                      <a:pt x="0" y="300"/>
                    </a:lnTo>
                    <a:lnTo>
                      <a:pt x="2823" y="312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22"/>
              <p:cNvSpPr/>
              <p:nvPr/>
            </p:nvSpPr>
            <p:spPr>
              <a:xfrm>
                <a:off x="8258971" y="729259"/>
                <a:ext cx="268208" cy="28466"/>
              </a:xfrm>
              <a:custGeom>
                <a:rect b="b" l="l" r="r" t="t"/>
                <a:pathLst>
                  <a:path extrusionOk="0" h="301" w="2836">
                    <a:moveTo>
                      <a:pt x="0" y="1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22"/>
              <p:cNvSpPr/>
              <p:nvPr/>
            </p:nvSpPr>
            <p:spPr>
              <a:xfrm>
                <a:off x="8258971" y="555532"/>
                <a:ext cx="268208" cy="9741"/>
              </a:xfrm>
              <a:custGeom>
                <a:rect b="b" l="l" r="r" t="t"/>
                <a:pathLst>
                  <a:path extrusionOk="0" h="103" w="2836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02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22"/>
              <p:cNvSpPr/>
              <p:nvPr/>
            </p:nvSpPr>
            <p:spPr>
              <a:xfrm>
                <a:off x="8258971" y="782314"/>
                <a:ext cx="268208" cy="10781"/>
              </a:xfrm>
              <a:custGeom>
                <a:rect b="b" l="l" r="r" t="t"/>
                <a:pathLst>
                  <a:path extrusionOk="0" h="114" w="2836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22"/>
              <p:cNvSpPr/>
              <p:nvPr/>
            </p:nvSpPr>
            <p:spPr>
              <a:xfrm>
                <a:off x="8258971" y="815414"/>
                <a:ext cx="267073" cy="9457"/>
              </a:xfrm>
              <a:custGeom>
                <a:rect b="b" l="l" r="r" t="t"/>
                <a:pathLst>
                  <a:path extrusionOk="0" h="100" w="2824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22"/>
              <p:cNvSpPr/>
              <p:nvPr/>
            </p:nvSpPr>
            <p:spPr>
              <a:xfrm>
                <a:off x="8258971" y="1255832"/>
                <a:ext cx="267073" cy="10876"/>
              </a:xfrm>
              <a:custGeom>
                <a:rect b="b" l="l" r="r" t="t"/>
                <a:pathLst>
                  <a:path extrusionOk="0" h="115" w="2824">
                    <a:moveTo>
                      <a:pt x="0" y="1"/>
                    </a:moveTo>
                    <a:lnTo>
                      <a:pt x="0" y="115"/>
                    </a:lnTo>
                    <a:lnTo>
                      <a:pt x="2823" y="115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22"/>
              <p:cNvSpPr/>
              <p:nvPr/>
            </p:nvSpPr>
            <p:spPr>
              <a:xfrm>
                <a:off x="8258971" y="1024606"/>
                <a:ext cx="267073" cy="10592"/>
              </a:xfrm>
              <a:custGeom>
                <a:rect b="b" l="l" r="r" t="t"/>
                <a:pathLst>
                  <a:path extrusionOk="0" h="112" w="2824">
                    <a:moveTo>
                      <a:pt x="0" y="0"/>
                    </a:moveTo>
                    <a:lnTo>
                      <a:pt x="0" y="111"/>
                    </a:lnTo>
                    <a:lnTo>
                      <a:pt x="2823" y="11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22"/>
              <p:cNvSpPr/>
              <p:nvPr/>
            </p:nvSpPr>
            <p:spPr>
              <a:xfrm>
                <a:off x="8258971" y="1069338"/>
                <a:ext cx="267073" cy="9457"/>
              </a:xfrm>
              <a:custGeom>
                <a:rect b="b" l="l" r="r" t="t"/>
                <a:pathLst>
                  <a:path extrusionOk="0" h="100" w="2824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22"/>
              <p:cNvSpPr/>
              <p:nvPr/>
            </p:nvSpPr>
            <p:spPr>
              <a:xfrm>
                <a:off x="8258971" y="1044466"/>
                <a:ext cx="267073" cy="9741"/>
              </a:xfrm>
              <a:custGeom>
                <a:rect b="b" l="l" r="r" t="t"/>
                <a:pathLst>
                  <a:path extrusionOk="0" h="103" w="2824">
                    <a:moveTo>
                      <a:pt x="0" y="0"/>
                    </a:moveTo>
                    <a:lnTo>
                      <a:pt x="0" y="102"/>
                    </a:lnTo>
                    <a:lnTo>
                      <a:pt x="2823" y="10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22"/>
              <p:cNvSpPr/>
              <p:nvPr/>
            </p:nvSpPr>
            <p:spPr>
              <a:xfrm>
                <a:off x="8258971" y="887383"/>
                <a:ext cx="267073" cy="9741"/>
              </a:xfrm>
              <a:custGeom>
                <a:rect b="b" l="l" r="r" t="t"/>
                <a:pathLst>
                  <a:path extrusionOk="0" h="103" w="2824">
                    <a:moveTo>
                      <a:pt x="0" y="1"/>
                    </a:moveTo>
                    <a:lnTo>
                      <a:pt x="0" y="103"/>
                    </a:lnTo>
                    <a:lnTo>
                      <a:pt x="2823" y="103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22"/>
              <p:cNvSpPr/>
              <p:nvPr/>
            </p:nvSpPr>
            <p:spPr>
              <a:xfrm>
                <a:off x="8258971" y="918307"/>
                <a:ext cx="267073" cy="9457"/>
              </a:xfrm>
              <a:custGeom>
                <a:rect b="b" l="l" r="r" t="t"/>
                <a:pathLst>
                  <a:path extrusionOk="0" h="100" w="2824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22"/>
              <p:cNvSpPr/>
              <p:nvPr/>
            </p:nvSpPr>
            <p:spPr>
              <a:xfrm>
                <a:off x="8258971" y="1113030"/>
                <a:ext cx="267073" cy="9457"/>
              </a:xfrm>
              <a:custGeom>
                <a:rect b="b" l="l" r="r" t="t"/>
                <a:pathLst>
                  <a:path extrusionOk="0" h="100" w="2824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22"/>
              <p:cNvSpPr/>
              <p:nvPr/>
            </p:nvSpPr>
            <p:spPr>
              <a:xfrm>
                <a:off x="8258971" y="574541"/>
                <a:ext cx="268208" cy="10876"/>
              </a:xfrm>
              <a:custGeom>
                <a:rect b="b" l="l" r="r" t="t"/>
                <a:pathLst>
                  <a:path extrusionOk="0" h="115" w="2836">
                    <a:moveTo>
                      <a:pt x="0" y="0"/>
                    </a:moveTo>
                    <a:lnTo>
                      <a:pt x="0" y="99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22"/>
              <p:cNvSpPr/>
              <p:nvPr/>
            </p:nvSpPr>
            <p:spPr>
              <a:xfrm>
                <a:off x="8258971" y="594684"/>
                <a:ext cx="268208" cy="9363"/>
              </a:xfrm>
              <a:custGeom>
                <a:rect b="b" l="l" r="r" t="t"/>
                <a:pathLst>
                  <a:path extrusionOk="0" h="99" w="2836">
                    <a:moveTo>
                      <a:pt x="0" y="0"/>
                    </a:moveTo>
                    <a:lnTo>
                      <a:pt x="0" y="99"/>
                    </a:lnTo>
                    <a:lnTo>
                      <a:pt x="2835" y="99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22"/>
              <p:cNvSpPr/>
              <p:nvPr/>
            </p:nvSpPr>
            <p:spPr>
              <a:xfrm>
                <a:off x="8258971" y="633459"/>
                <a:ext cx="268208" cy="10876"/>
              </a:xfrm>
              <a:custGeom>
                <a:rect b="b" l="l" r="r" t="t"/>
                <a:pathLst>
                  <a:path extrusionOk="0" h="115" w="2836">
                    <a:moveTo>
                      <a:pt x="0" y="1"/>
                    </a:moveTo>
                    <a:lnTo>
                      <a:pt x="0" y="114"/>
                    </a:lnTo>
                    <a:lnTo>
                      <a:pt x="2835" y="114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22"/>
              <p:cNvSpPr/>
              <p:nvPr/>
            </p:nvSpPr>
            <p:spPr>
              <a:xfrm>
                <a:off x="8258971" y="693795"/>
                <a:ext cx="268208" cy="10592"/>
              </a:xfrm>
              <a:custGeom>
                <a:rect b="b" l="l" r="r" t="t"/>
                <a:pathLst>
                  <a:path extrusionOk="0" h="112" w="2836">
                    <a:moveTo>
                      <a:pt x="0" y="1"/>
                    </a:moveTo>
                    <a:lnTo>
                      <a:pt x="0" y="112"/>
                    </a:lnTo>
                    <a:lnTo>
                      <a:pt x="2835" y="112"/>
                    </a:lnTo>
                    <a:lnTo>
                      <a:pt x="2835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22"/>
              <p:cNvSpPr/>
              <p:nvPr/>
            </p:nvSpPr>
            <p:spPr>
              <a:xfrm>
                <a:off x="8258971" y="1281934"/>
                <a:ext cx="267073" cy="10592"/>
              </a:xfrm>
              <a:custGeom>
                <a:rect b="b" l="l" r="r" t="t"/>
                <a:pathLst>
                  <a:path extrusionOk="0" h="112" w="2824">
                    <a:moveTo>
                      <a:pt x="0" y="1"/>
                    </a:moveTo>
                    <a:lnTo>
                      <a:pt x="0" y="112"/>
                    </a:lnTo>
                    <a:lnTo>
                      <a:pt x="2823" y="112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22"/>
              <p:cNvSpPr/>
              <p:nvPr/>
            </p:nvSpPr>
            <p:spPr>
              <a:xfrm>
                <a:off x="8258971" y="653602"/>
                <a:ext cx="268208" cy="20239"/>
              </a:xfrm>
              <a:custGeom>
                <a:rect b="b" l="l" r="r" t="t"/>
                <a:pathLst>
                  <a:path extrusionOk="0" h="214" w="2836">
                    <a:moveTo>
                      <a:pt x="0" y="0"/>
                    </a:moveTo>
                    <a:lnTo>
                      <a:pt x="0" y="213"/>
                    </a:lnTo>
                    <a:lnTo>
                      <a:pt x="2835" y="21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22"/>
              <p:cNvSpPr/>
              <p:nvPr/>
            </p:nvSpPr>
            <p:spPr>
              <a:xfrm>
                <a:off x="8258971" y="850878"/>
                <a:ext cx="267073" cy="19104"/>
              </a:xfrm>
              <a:custGeom>
                <a:rect b="b" l="l" r="r" t="t"/>
                <a:pathLst>
                  <a:path extrusionOk="0" h="202" w="2824">
                    <a:moveTo>
                      <a:pt x="0" y="0"/>
                    </a:moveTo>
                    <a:lnTo>
                      <a:pt x="0" y="201"/>
                    </a:lnTo>
                    <a:lnTo>
                      <a:pt x="2823" y="20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22"/>
              <p:cNvSpPr/>
              <p:nvPr/>
            </p:nvSpPr>
            <p:spPr>
              <a:xfrm>
                <a:off x="8258971" y="1152182"/>
                <a:ext cx="267073" cy="19860"/>
              </a:xfrm>
              <a:custGeom>
                <a:rect b="b" l="l" r="r" t="t"/>
                <a:pathLst>
                  <a:path extrusionOk="0" h="210" w="2824">
                    <a:moveTo>
                      <a:pt x="0" y="0"/>
                    </a:moveTo>
                    <a:lnTo>
                      <a:pt x="0" y="210"/>
                    </a:lnTo>
                    <a:lnTo>
                      <a:pt x="2823" y="210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67" name="Google Shape;2567;p22"/>
            <p:cNvSpPr/>
            <p:nvPr/>
          </p:nvSpPr>
          <p:spPr>
            <a:xfrm>
              <a:off x="4488225" y="194175"/>
              <a:ext cx="2900444" cy="1400808"/>
            </a:xfrm>
            <a:custGeom>
              <a:rect b="b" l="l" r="r" t="t"/>
              <a:pathLst>
                <a:path extrusionOk="0" h="14812" w="30669">
                  <a:moveTo>
                    <a:pt x="336" y="0"/>
                  </a:moveTo>
                  <a:cubicBezTo>
                    <a:pt x="162" y="0"/>
                    <a:pt x="12" y="138"/>
                    <a:pt x="12" y="315"/>
                  </a:cubicBezTo>
                  <a:lnTo>
                    <a:pt x="0" y="14476"/>
                  </a:lnTo>
                  <a:cubicBezTo>
                    <a:pt x="0" y="14650"/>
                    <a:pt x="150" y="14787"/>
                    <a:pt x="324" y="14787"/>
                  </a:cubicBezTo>
                  <a:lnTo>
                    <a:pt x="30333" y="14811"/>
                  </a:lnTo>
                  <a:cubicBezTo>
                    <a:pt x="30507" y="14811"/>
                    <a:pt x="30656" y="14674"/>
                    <a:pt x="30656" y="14488"/>
                  </a:cubicBezTo>
                  <a:lnTo>
                    <a:pt x="30668" y="339"/>
                  </a:lnTo>
                  <a:cubicBezTo>
                    <a:pt x="30668" y="165"/>
                    <a:pt x="30519" y="15"/>
                    <a:pt x="30345" y="15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8" name="Google Shape;2568;p22"/>
            <p:cNvGrpSpPr/>
            <p:nvPr/>
          </p:nvGrpSpPr>
          <p:grpSpPr>
            <a:xfrm>
              <a:off x="4830573" y="418593"/>
              <a:ext cx="926054" cy="927283"/>
              <a:chOff x="4830573" y="418593"/>
              <a:chExt cx="926054" cy="927283"/>
            </a:xfrm>
          </p:grpSpPr>
          <p:sp>
            <p:nvSpPr>
              <p:cNvPr id="2569" name="Google Shape;2569;p22"/>
              <p:cNvSpPr/>
              <p:nvPr/>
            </p:nvSpPr>
            <p:spPr>
              <a:xfrm>
                <a:off x="4830573" y="862794"/>
                <a:ext cx="926054" cy="38869"/>
              </a:xfrm>
              <a:custGeom>
                <a:rect b="b" l="l" r="r" t="t"/>
                <a:pathLst>
                  <a:path extrusionOk="0" h="411" w="9792">
                    <a:moveTo>
                      <a:pt x="1" y="0"/>
                    </a:moveTo>
                    <a:lnTo>
                      <a:pt x="1" y="411"/>
                    </a:lnTo>
                    <a:lnTo>
                      <a:pt x="9792" y="411"/>
                    </a:lnTo>
                    <a:lnTo>
                      <a:pt x="97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2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rect b="b" l="l" r="r" t="t"/>
                <a:pathLst>
                  <a:path extrusionOk="0" h="9805" w="424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2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rect b="b" l="l" r="r" t="t"/>
                <a:pathLst>
                  <a:path extrusionOk="0" h="9805" w="424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2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rect b="b" l="l" r="r" t="t"/>
                <a:pathLst>
                  <a:path extrusionOk="0" h="7233" w="7221">
                    <a:moveTo>
                      <a:pt x="6920" y="1"/>
                    </a:moveTo>
                    <a:lnTo>
                      <a:pt x="0" y="6933"/>
                    </a:lnTo>
                    <a:lnTo>
                      <a:pt x="288" y="7232"/>
                    </a:lnTo>
                    <a:lnTo>
                      <a:pt x="7220" y="300"/>
                    </a:lnTo>
                    <a:lnTo>
                      <a:pt x="6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2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rect b="b" l="l" r="r" t="t"/>
                <a:pathLst>
                  <a:path extrusionOk="0" h="7233" w="7221">
                    <a:moveTo>
                      <a:pt x="288" y="1"/>
                    </a:moveTo>
                    <a:lnTo>
                      <a:pt x="0" y="300"/>
                    </a:lnTo>
                    <a:lnTo>
                      <a:pt x="6920" y="7232"/>
                    </a:lnTo>
                    <a:lnTo>
                      <a:pt x="7220" y="6933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22"/>
              <p:cNvSpPr/>
              <p:nvPr/>
            </p:nvSpPr>
            <p:spPr>
              <a:xfrm>
                <a:off x="4864902" y="670342"/>
                <a:ext cx="857489" cy="423779"/>
              </a:xfrm>
              <a:custGeom>
                <a:rect b="b" l="l" r="r" t="t"/>
                <a:pathLst>
                  <a:path extrusionOk="0" h="4481" w="9067">
                    <a:moveTo>
                      <a:pt x="8892" y="0"/>
                    </a:moveTo>
                    <a:lnTo>
                      <a:pt x="0" y="4106"/>
                    </a:lnTo>
                    <a:lnTo>
                      <a:pt x="174" y="4481"/>
                    </a:lnTo>
                    <a:lnTo>
                      <a:pt x="9066" y="375"/>
                    </a:lnTo>
                    <a:lnTo>
                      <a:pt x="88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22"/>
              <p:cNvSpPr/>
              <p:nvPr/>
            </p:nvSpPr>
            <p:spPr>
              <a:xfrm>
                <a:off x="4851852" y="703158"/>
                <a:ext cx="883496" cy="358146"/>
              </a:xfrm>
              <a:custGeom>
                <a:rect b="b" l="l" r="r" t="t"/>
                <a:pathLst>
                  <a:path extrusionOk="0" h="3787" w="9342">
                    <a:moveTo>
                      <a:pt x="150" y="1"/>
                    </a:moveTo>
                    <a:lnTo>
                      <a:pt x="0" y="402"/>
                    </a:lnTo>
                    <a:lnTo>
                      <a:pt x="9192" y="3786"/>
                    </a:lnTo>
                    <a:lnTo>
                      <a:pt x="9342" y="338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22"/>
              <p:cNvSpPr/>
              <p:nvPr/>
            </p:nvSpPr>
            <p:spPr>
              <a:xfrm>
                <a:off x="5081092" y="454057"/>
                <a:ext cx="423874" cy="856354"/>
              </a:xfrm>
              <a:custGeom>
                <a:rect b="b" l="l" r="r" t="t"/>
                <a:pathLst>
                  <a:path extrusionOk="0" h="9055" w="4482">
                    <a:moveTo>
                      <a:pt x="388" y="0"/>
                    </a:moveTo>
                    <a:lnTo>
                      <a:pt x="1" y="174"/>
                    </a:lnTo>
                    <a:lnTo>
                      <a:pt x="4107" y="9054"/>
                    </a:lnTo>
                    <a:lnTo>
                      <a:pt x="4481" y="8881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22"/>
              <p:cNvSpPr/>
              <p:nvPr/>
            </p:nvSpPr>
            <p:spPr>
              <a:xfrm>
                <a:off x="5115138" y="441006"/>
                <a:ext cx="356917" cy="882456"/>
              </a:xfrm>
              <a:custGeom>
                <a:rect b="b" l="l" r="r" t="t"/>
                <a:pathLst>
                  <a:path extrusionOk="0" h="9331" w="3774">
                    <a:moveTo>
                      <a:pt x="3372" y="1"/>
                    </a:moveTo>
                    <a:lnTo>
                      <a:pt x="1" y="9192"/>
                    </a:lnTo>
                    <a:lnTo>
                      <a:pt x="390" y="9330"/>
                    </a:lnTo>
                    <a:lnTo>
                      <a:pt x="3774" y="138"/>
                    </a:ln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8" name="Google Shape;2578;p22"/>
            <p:cNvGrpSpPr/>
            <p:nvPr/>
          </p:nvGrpSpPr>
          <p:grpSpPr>
            <a:xfrm>
              <a:off x="6103786" y="454057"/>
              <a:ext cx="907035" cy="889539"/>
              <a:chOff x="6103786" y="454057"/>
              <a:chExt cx="907035" cy="889539"/>
            </a:xfrm>
          </p:grpSpPr>
          <p:sp>
            <p:nvSpPr>
              <p:cNvPr id="2579" name="Google Shape;2579;p22"/>
              <p:cNvSpPr/>
              <p:nvPr/>
            </p:nvSpPr>
            <p:spPr>
              <a:xfrm>
                <a:off x="6113054" y="454057"/>
                <a:ext cx="142994" cy="142899"/>
              </a:xfrm>
              <a:custGeom>
                <a:rect b="b" l="l" r="r" t="t"/>
                <a:pathLst>
                  <a:path extrusionOk="0" h="1511" w="1512">
                    <a:moveTo>
                      <a:pt x="762" y="339"/>
                    </a:moveTo>
                    <a:cubicBezTo>
                      <a:pt x="987" y="339"/>
                      <a:pt x="1176" y="525"/>
                      <a:pt x="1176" y="762"/>
                    </a:cubicBezTo>
                    <a:cubicBezTo>
                      <a:pt x="1176" y="987"/>
                      <a:pt x="987" y="1175"/>
                      <a:pt x="762" y="1175"/>
                    </a:cubicBezTo>
                    <a:cubicBezTo>
                      <a:pt x="525" y="1175"/>
                      <a:pt x="340" y="987"/>
                      <a:pt x="340" y="762"/>
                    </a:cubicBezTo>
                    <a:cubicBezTo>
                      <a:pt x="340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40" y="0"/>
                      <a:pt x="1" y="339"/>
                      <a:pt x="1" y="762"/>
                    </a:cubicBezTo>
                    <a:cubicBezTo>
                      <a:pt x="1" y="1175"/>
                      <a:pt x="340" y="1511"/>
                      <a:pt x="762" y="1511"/>
                    </a:cubicBezTo>
                    <a:cubicBezTo>
                      <a:pt x="1176" y="1511"/>
                      <a:pt x="1511" y="1175"/>
                      <a:pt x="1511" y="762"/>
                    </a:cubicBezTo>
                    <a:cubicBezTo>
                      <a:pt x="1511" y="339"/>
                      <a:pt x="1176" y="0"/>
                      <a:pt x="7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22"/>
              <p:cNvSpPr/>
              <p:nvPr/>
            </p:nvSpPr>
            <p:spPr>
              <a:xfrm>
                <a:off x="6364803" y="454057"/>
                <a:ext cx="142899" cy="142899"/>
              </a:xfrm>
              <a:custGeom>
                <a:rect b="b" l="l" r="r" t="t"/>
                <a:pathLst>
                  <a:path extrusionOk="0" h="1511" w="1511">
                    <a:moveTo>
                      <a:pt x="762" y="339"/>
                    </a:moveTo>
                    <a:cubicBezTo>
                      <a:pt x="986" y="339"/>
                      <a:pt x="1172" y="525"/>
                      <a:pt x="1172" y="762"/>
                    </a:cubicBezTo>
                    <a:cubicBezTo>
                      <a:pt x="1172" y="987"/>
                      <a:pt x="986" y="1175"/>
                      <a:pt x="762" y="1175"/>
                    </a:cubicBezTo>
                    <a:cubicBezTo>
                      <a:pt x="525" y="1175"/>
                      <a:pt x="336" y="987"/>
                      <a:pt x="336" y="762"/>
                    </a:cubicBezTo>
                    <a:cubicBezTo>
                      <a:pt x="336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39"/>
                      <a:pt x="0" y="762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2" y="1511"/>
                      <a:pt x="1511" y="1175"/>
                      <a:pt x="1511" y="762"/>
                    </a:cubicBezTo>
                    <a:cubicBezTo>
                      <a:pt x="1511" y="339"/>
                      <a:pt x="1172" y="0"/>
                      <a:pt x="7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22"/>
              <p:cNvSpPr/>
              <p:nvPr/>
            </p:nvSpPr>
            <p:spPr>
              <a:xfrm>
                <a:off x="6617308" y="454057"/>
                <a:ext cx="141859" cy="142899"/>
              </a:xfrm>
              <a:custGeom>
                <a:rect b="b" l="l" r="r" t="t"/>
                <a:pathLst>
                  <a:path extrusionOk="0" h="1511" w="1500">
                    <a:moveTo>
                      <a:pt x="750" y="339"/>
                    </a:moveTo>
                    <a:cubicBezTo>
                      <a:pt x="975" y="339"/>
                      <a:pt x="1163" y="525"/>
                      <a:pt x="1163" y="762"/>
                    </a:cubicBezTo>
                    <a:cubicBezTo>
                      <a:pt x="1163" y="987"/>
                      <a:pt x="975" y="1175"/>
                      <a:pt x="750" y="1175"/>
                    </a:cubicBezTo>
                    <a:cubicBezTo>
                      <a:pt x="525" y="1175"/>
                      <a:pt x="339" y="987"/>
                      <a:pt x="339" y="762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9" y="0"/>
                      <a:pt x="1" y="339"/>
                      <a:pt x="1" y="762"/>
                    </a:cubicBezTo>
                    <a:cubicBezTo>
                      <a:pt x="1" y="1175"/>
                      <a:pt x="339" y="1511"/>
                      <a:pt x="750" y="1511"/>
                    </a:cubicBezTo>
                    <a:cubicBezTo>
                      <a:pt x="1163" y="1511"/>
                      <a:pt x="1499" y="1175"/>
                      <a:pt x="1499" y="762"/>
                    </a:cubicBezTo>
                    <a:cubicBezTo>
                      <a:pt x="1499" y="339"/>
                      <a:pt x="1163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22"/>
              <p:cNvSpPr/>
              <p:nvPr/>
            </p:nvSpPr>
            <p:spPr>
              <a:xfrm>
                <a:off x="6868962" y="454057"/>
                <a:ext cx="141859" cy="142899"/>
              </a:xfrm>
              <a:custGeom>
                <a:rect b="b" l="l" r="r" t="t"/>
                <a:pathLst>
                  <a:path extrusionOk="0" h="1511" w="1500">
                    <a:moveTo>
                      <a:pt x="750" y="339"/>
                    </a:moveTo>
                    <a:cubicBezTo>
                      <a:pt x="975" y="339"/>
                      <a:pt x="1161" y="525"/>
                      <a:pt x="1161" y="762"/>
                    </a:cubicBezTo>
                    <a:cubicBezTo>
                      <a:pt x="1161" y="987"/>
                      <a:pt x="975" y="1175"/>
                      <a:pt x="750" y="1175"/>
                    </a:cubicBezTo>
                    <a:cubicBezTo>
                      <a:pt x="525" y="1175"/>
                      <a:pt x="337" y="987"/>
                      <a:pt x="337" y="762"/>
                    </a:cubicBezTo>
                    <a:cubicBezTo>
                      <a:pt x="337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7" y="0"/>
                      <a:pt x="1" y="339"/>
                      <a:pt x="1" y="762"/>
                    </a:cubicBezTo>
                    <a:cubicBezTo>
                      <a:pt x="1" y="1175"/>
                      <a:pt x="337" y="1511"/>
                      <a:pt x="750" y="1511"/>
                    </a:cubicBezTo>
                    <a:cubicBezTo>
                      <a:pt x="1161" y="1511"/>
                      <a:pt x="1499" y="1175"/>
                      <a:pt x="1499" y="762"/>
                    </a:cubicBezTo>
                    <a:cubicBezTo>
                      <a:pt x="1499" y="339"/>
                      <a:pt x="1161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22"/>
              <p:cNvSpPr/>
              <p:nvPr/>
            </p:nvSpPr>
            <p:spPr>
              <a:xfrm>
                <a:off x="6110879" y="703158"/>
                <a:ext cx="141764" cy="142994"/>
              </a:xfrm>
              <a:custGeom>
                <a:rect b="b" l="l" r="r" t="t"/>
                <a:pathLst>
                  <a:path extrusionOk="0" h="1512" w="1499">
                    <a:moveTo>
                      <a:pt x="749" y="340"/>
                    </a:moveTo>
                    <a:cubicBezTo>
                      <a:pt x="974" y="340"/>
                      <a:pt x="1160" y="525"/>
                      <a:pt x="1160" y="750"/>
                    </a:cubicBezTo>
                    <a:cubicBezTo>
                      <a:pt x="1160" y="987"/>
                      <a:pt x="974" y="1164"/>
                      <a:pt x="749" y="1164"/>
                    </a:cubicBezTo>
                    <a:cubicBezTo>
                      <a:pt x="524" y="1164"/>
                      <a:pt x="336" y="987"/>
                      <a:pt x="336" y="750"/>
                    </a:cubicBezTo>
                    <a:cubicBezTo>
                      <a:pt x="336" y="525"/>
                      <a:pt x="524" y="340"/>
                      <a:pt x="749" y="340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40"/>
                      <a:pt x="0" y="750"/>
                    </a:cubicBezTo>
                    <a:cubicBezTo>
                      <a:pt x="0" y="1164"/>
                      <a:pt x="336" y="1511"/>
                      <a:pt x="749" y="1511"/>
                    </a:cubicBezTo>
                    <a:cubicBezTo>
                      <a:pt x="1160" y="1511"/>
                      <a:pt x="1498" y="1164"/>
                      <a:pt x="1498" y="750"/>
                    </a:cubicBezTo>
                    <a:cubicBezTo>
                      <a:pt x="1498" y="340"/>
                      <a:pt x="1160" y="1"/>
                      <a:pt x="7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22"/>
              <p:cNvSpPr/>
              <p:nvPr/>
            </p:nvSpPr>
            <p:spPr>
              <a:xfrm>
                <a:off x="6362249" y="703158"/>
                <a:ext cx="141764" cy="142994"/>
              </a:xfrm>
              <a:custGeom>
                <a:rect b="b" l="l" r="r" t="t"/>
                <a:pathLst>
                  <a:path extrusionOk="0" h="1512" w="1499">
                    <a:moveTo>
                      <a:pt x="750" y="340"/>
                    </a:moveTo>
                    <a:cubicBezTo>
                      <a:pt x="974" y="340"/>
                      <a:pt x="1163" y="525"/>
                      <a:pt x="1163" y="750"/>
                    </a:cubicBezTo>
                    <a:cubicBezTo>
                      <a:pt x="1163" y="987"/>
                      <a:pt x="974" y="1164"/>
                      <a:pt x="750" y="1164"/>
                    </a:cubicBezTo>
                    <a:cubicBezTo>
                      <a:pt x="525" y="1164"/>
                      <a:pt x="339" y="987"/>
                      <a:pt x="339" y="750"/>
                    </a:cubicBezTo>
                    <a:cubicBezTo>
                      <a:pt x="339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0" y="340"/>
                      <a:pt x="0" y="750"/>
                    </a:cubicBezTo>
                    <a:cubicBezTo>
                      <a:pt x="0" y="1164"/>
                      <a:pt x="339" y="1511"/>
                      <a:pt x="750" y="1511"/>
                    </a:cubicBezTo>
                    <a:cubicBezTo>
                      <a:pt x="1163" y="1511"/>
                      <a:pt x="1499" y="1164"/>
                      <a:pt x="1499" y="750"/>
                    </a:cubicBezTo>
                    <a:cubicBezTo>
                      <a:pt x="1499" y="340"/>
                      <a:pt x="1163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22"/>
              <p:cNvSpPr/>
              <p:nvPr/>
            </p:nvSpPr>
            <p:spPr>
              <a:xfrm>
                <a:off x="6613904" y="703158"/>
                <a:ext cx="142994" cy="142994"/>
              </a:xfrm>
              <a:custGeom>
                <a:rect b="b" l="l" r="r" t="t"/>
                <a:pathLst>
                  <a:path extrusionOk="0" h="1512" w="1512">
                    <a:moveTo>
                      <a:pt x="750" y="340"/>
                    </a:moveTo>
                    <a:cubicBezTo>
                      <a:pt x="987" y="340"/>
                      <a:pt x="1175" y="525"/>
                      <a:pt x="1175" y="750"/>
                    </a:cubicBezTo>
                    <a:cubicBezTo>
                      <a:pt x="1175" y="987"/>
                      <a:pt x="987" y="1164"/>
                      <a:pt x="750" y="1164"/>
                    </a:cubicBezTo>
                    <a:cubicBezTo>
                      <a:pt x="525" y="1164"/>
                      <a:pt x="336" y="987"/>
                      <a:pt x="336" y="750"/>
                    </a:cubicBezTo>
                    <a:cubicBezTo>
                      <a:pt x="336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1" y="340"/>
                      <a:pt x="1" y="750"/>
                    </a:cubicBezTo>
                    <a:cubicBezTo>
                      <a:pt x="1" y="1164"/>
                      <a:pt x="336" y="1511"/>
                      <a:pt x="750" y="1511"/>
                    </a:cubicBezTo>
                    <a:cubicBezTo>
                      <a:pt x="1175" y="1511"/>
                      <a:pt x="1511" y="1164"/>
                      <a:pt x="1511" y="750"/>
                    </a:cubicBezTo>
                    <a:cubicBezTo>
                      <a:pt x="1511" y="340"/>
                      <a:pt x="1175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22"/>
              <p:cNvSpPr/>
              <p:nvPr/>
            </p:nvSpPr>
            <p:spPr>
              <a:xfrm>
                <a:off x="6865274" y="703158"/>
                <a:ext cx="143277" cy="142994"/>
              </a:xfrm>
              <a:custGeom>
                <a:rect b="b" l="l" r="r" t="t"/>
                <a:pathLst>
                  <a:path extrusionOk="0" h="1512" w="1515">
                    <a:moveTo>
                      <a:pt x="765" y="340"/>
                    </a:moveTo>
                    <a:cubicBezTo>
                      <a:pt x="990" y="340"/>
                      <a:pt x="1176" y="525"/>
                      <a:pt x="1176" y="750"/>
                    </a:cubicBezTo>
                    <a:cubicBezTo>
                      <a:pt x="1176" y="987"/>
                      <a:pt x="990" y="1164"/>
                      <a:pt x="765" y="1164"/>
                    </a:cubicBezTo>
                    <a:cubicBezTo>
                      <a:pt x="525" y="1164"/>
                      <a:pt x="340" y="987"/>
                      <a:pt x="340" y="750"/>
                    </a:cubicBezTo>
                    <a:cubicBezTo>
                      <a:pt x="340" y="525"/>
                      <a:pt x="525" y="340"/>
                      <a:pt x="765" y="340"/>
                    </a:cubicBezTo>
                    <a:close/>
                    <a:moveTo>
                      <a:pt x="765" y="1"/>
                    </a:moveTo>
                    <a:cubicBezTo>
                      <a:pt x="340" y="1"/>
                      <a:pt x="1" y="340"/>
                      <a:pt x="1" y="750"/>
                    </a:cubicBezTo>
                    <a:cubicBezTo>
                      <a:pt x="1" y="1164"/>
                      <a:pt x="340" y="1511"/>
                      <a:pt x="765" y="1511"/>
                    </a:cubicBezTo>
                    <a:cubicBezTo>
                      <a:pt x="1176" y="1511"/>
                      <a:pt x="1514" y="1164"/>
                      <a:pt x="1514" y="750"/>
                    </a:cubicBezTo>
                    <a:cubicBezTo>
                      <a:pt x="1514" y="340"/>
                      <a:pt x="1176" y="1"/>
                      <a:pt x="7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22"/>
              <p:cNvSpPr/>
              <p:nvPr/>
            </p:nvSpPr>
            <p:spPr>
              <a:xfrm>
                <a:off x="6107191" y="951218"/>
                <a:ext cx="143183" cy="142899"/>
              </a:xfrm>
              <a:custGeom>
                <a:rect b="b" l="l" r="r" t="t"/>
                <a:pathLst>
                  <a:path extrusionOk="0" h="1511" w="1514">
                    <a:moveTo>
                      <a:pt x="749" y="351"/>
                    </a:moveTo>
                    <a:cubicBezTo>
                      <a:pt x="989" y="351"/>
                      <a:pt x="1175" y="525"/>
                      <a:pt x="1175" y="761"/>
                    </a:cubicBezTo>
                    <a:cubicBezTo>
                      <a:pt x="1175" y="986"/>
                      <a:pt x="989" y="1175"/>
                      <a:pt x="749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49" y="351"/>
                    </a:cubicBezTo>
                    <a:close/>
                    <a:moveTo>
                      <a:pt x="749" y="0"/>
                    </a:moveTo>
                    <a:cubicBezTo>
                      <a:pt x="339" y="0"/>
                      <a:pt x="0" y="351"/>
                      <a:pt x="0" y="761"/>
                    </a:cubicBezTo>
                    <a:cubicBezTo>
                      <a:pt x="0" y="1175"/>
                      <a:pt x="339" y="1511"/>
                      <a:pt x="749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22"/>
              <p:cNvSpPr/>
              <p:nvPr/>
            </p:nvSpPr>
            <p:spPr>
              <a:xfrm>
                <a:off x="6358845" y="951218"/>
                <a:ext cx="142899" cy="142899"/>
              </a:xfrm>
              <a:custGeom>
                <a:rect b="b" l="l" r="r" t="t"/>
                <a:pathLst>
                  <a:path extrusionOk="0" h="1511" w="1511">
                    <a:moveTo>
                      <a:pt x="762" y="351"/>
                    </a:moveTo>
                    <a:cubicBezTo>
                      <a:pt x="986" y="351"/>
                      <a:pt x="1175" y="525"/>
                      <a:pt x="1175" y="761"/>
                    </a:cubicBezTo>
                    <a:cubicBezTo>
                      <a:pt x="1175" y="986"/>
                      <a:pt x="986" y="1175"/>
                      <a:pt x="762" y="1175"/>
                    </a:cubicBezTo>
                    <a:cubicBezTo>
                      <a:pt x="525" y="1175"/>
                      <a:pt x="336" y="986"/>
                      <a:pt x="336" y="761"/>
                    </a:cubicBezTo>
                    <a:cubicBezTo>
                      <a:pt x="336" y="525"/>
                      <a:pt x="525" y="351"/>
                      <a:pt x="762" y="351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51"/>
                      <a:pt x="0" y="761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5" y="1511"/>
                      <a:pt x="1511" y="1175"/>
                      <a:pt x="1511" y="761"/>
                    </a:cubicBezTo>
                    <a:cubicBezTo>
                      <a:pt x="1511" y="351"/>
                      <a:pt x="1175" y="0"/>
                      <a:pt x="7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22"/>
              <p:cNvSpPr/>
              <p:nvPr/>
            </p:nvSpPr>
            <p:spPr>
              <a:xfrm>
                <a:off x="6610215" y="951218"/>
                <a:ext cx="143277" cy="142899"/>
              </a:xfrm>
              <a:custGeom>
                <a:rect b="b" l="l" r="r" t="t"/>
                <a:pathLst>
                  <a:path extrusionOk="0" h="1511" w="1515">
                    <a:moveTo>
                      <a:pt x="765" y="351"/>
                    </a:moveTo>
                    <a:cubicBezTo>
                      <a:pt x="990" y="351"/>
                      <a:pt x="1175" y="525"/>
                      <a:pt x="1175" y="761"/>
                    </a:cubicBezTo>
                    <a:cubicBezTo>
                      <a:pt x="1175" y="986"/>
                      <a:pt x="990" y="1175"/>
                      <a:pt x="765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65" y="351"/>
                    </a:cubicBezTo>
                    <a:close/>
                    <a:moveTo>
                      <a:pt x="765" y="0"/>
                    </a:moveTo>
                    <a:cubicBezTo>
                      <a:pt x="339" y="0"/>
                      <a:pt x="1" y="351"/>
                      <a:pt x="1" y="761"/>
                    </a:cubicBezTo>
                    <a:cubicBezTo>
                      <a:pt x="1" y="1175"/>
                      <a:pt x="339" y="1511"/>
                      <a:pt x="765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22"/>
              <p:cNvSpPr/>
              <p:nvPr/>
            </p:nvSpPr>
            <p:spPr>
              <a:xfrm>
                <a:off x="6863004" y="951218"/>
                <a:ext cx="141859" cy="142899"/>
              </a:xfrm>
              <a:custGeom>
                <a:rect b="b" l="l" r="r" t="t"/>
                <a:pathLst>
                  <a:path extrusionOk="0" h="1511" w="1500">
                    <a:moveTo>
                      <a:pt x="750" y="351"/>
                    </a:moveTo>
                    <a:cubicBezTo>
                      <a:pt x="975" y="351"/>
                      <a:pt x="1164" y="525"/>
                      <a:pt x="1164" y="761"/>
                    </a:cubicBezTo>
                    <a:cubicBezTo>
                      <a:pt x="1164" y="986"/>
                      <a:pt x="975" y="1175"/>
                      <a:pt x="750" y="1175"/>
                    </a:cubicBezTo>
                    <a:cubicBezTo>
                      <a:pt x="525" y="1175"/>
                      <a:pt x="340" y="986"/>
                      <a:pt x="340" y="761"/>
                    </a:cubicBezTo>
                    <a:cubicBezTo>
                      <a:pt x="340" y="525"/>
                      <a:pt x="525" y="351"/>
                      <a:pt x="750" y="351"/>
                    </a:cubicBezTo>
                    <a:close/>
                    <a:moveTo>
                      <a:pt x="750" y="0"/>
                    </a:moveTo>
                    <a:cubicBezTo>
                      <a:pt x="340" y="0"/>
                      <a:pt x="1" y="351"/>
                      <a:pt x="1" y="761"/>
                    </a:cubicBezTo>
                    <a:cubicBezTo>
                      <a:pt x="1" y="1175"/>
                      <a:pt x="340" y="1511"/>
                      <a:pt x="750" y="1511"/>
                    </a:cubicBezTo>
                    <a:cubicBezTo>
                      <a:pt x="1164" y="1511"/>
                      <a:pt x="1499" y="1175"/>
                      <a:pt x="1499" y="761"/>
                    </a:cubicBezTo>
                    <a:cubicBezTo>
                      <a:pt x="1499" y="351"/>
                      <a:pt x="11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22"/>
              <p:cNvSpPr/>
              <p:nvPr/>
            </p:nvSpPr>
            <p:spPr>
              <a:xfrm>
                <a:off x="6103786" y="1200319"/>
                <a:ext cx="142899" cy="143277"/>
              </a:xfrm>
              <a:custGeom>
                <a:rect b="b" l="l" r="r" t="t"/>
                <a:pathLst>
                  <a:path extrusionOk="0" h="1515" w="1511">
                    <a:moveTo>
                      <a:pt x="761" y="339"/>
                    </a:moveTo>
                    <a:cubicBezTo>
                      <a:pt x="986" y="339"/>
                      <a:pt x="1175" y="525"/>
                      <a:pt x="1175" y="750"/>
                    </a:cubicBezTo>
                    <a:cubicBezTo>
                      <a:pt x="1175" y="990"/>
                      <a:pt x="986" y="1175"/>
                      <a:pt x="761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61" y="339"/>
                    </a:cubicBezTo>
                    <a:close/>
                    <a:moveTo>
                      <a:pt x="761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61" y="1514"/>
                    </a:cubicBezTo>
                    <a:cubicBezTo>
                      <a:pt x="1175" y="1514"/>
                      <a:pt x="1511" y="1175"/>
                      <a:pt x="1511" y="750"/>
                    </a:cubicBezTo>
                    <a:cubicBezTo>
                      <a:pt x="1511" y="339"/>
                      <a:pt x="1175" y="1"/>
                      <a:pt x="7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22"/>
              <p:cNvSpPr/>
              <p:nvPr/>
            </p:nvSpPr>
            <p:spPr>
              <a:xfrm>
                <a:off x="6356575" y="1200319"/>
                <a:ext cx="141764" cy="143277"/>
              </a:xfrm>
              <a:custGeom>
                <a:rect b="b" l="l" r="r" t="t"/>
                <a:pathLst>
                  <a:path extrusionOk="0" h="1515" w="1499">
                    <a:moveTo>
                      <a:pt x="750" y="339"/>
                    </a:moveTo>
                    <a:cubicBezTo>
                      <a:pt x="974" y="339"/>
                      <a:pt x="1160" y="525"/>
                      <a:pt x="1160" y="750"/>
                    </a:cubicBezTo>
                    <a:cubicBezTo>
                      <a:pt x="1160" y="990"/>
                      <a:pt x="974" y="1175"/>
                      <a:pt x="750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50" y="1514"/>
                    </a:cubicBezTo>
                    <a:cubicBezTo>
                      <a:pt x="1160" y="1514"/>
                      <a:pt x="1499" y="1175"/>
                      <a:pt x="1499" y="750"/>
                    </a:cubicBezTo>
                    <a:cubicBezTo>
                      <a:pt x="1499" y="339"/>
                      <a:pt x="1160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22"/>
              <p:cNvSpPr/>
              <p:nvPr/>
            </p:nvSpPr>
            <p:spPr>
              <a:xfrm>
                <a:off x="6607946" y="1200319"/>
                <a:ext cx="141859" cy="143277"/>
              </a:xfrm>
              <a:custGeom>
                <a:rect b="b" l="l" r="r" t="t"/>
                <a:pathLst>
                  <a:path extrusionOk="0" h="1515" w="1500">
                    <a:moveTo>
                      <a:pt x="750" y="339"/>
                    </a:moveTo>
                    <a:cubicBezTo>
                      <a:pt x="975" y="339"/>
                      <a:pt x="1164" y="525"/>
                      <a:pt x="1164" y="750"/>
                    </a:cubicBezTo>
                    <a:cubicBezTo>
                      <a:pt x="1164" y="990"/>
                      <a:pt x="975" y="1175"/>
                      <a:pt x="750" y="1175"/>
                    </a:cubicBezTo>
                    <a:cubicBezTo>
                      <a:pt x="525" y="1175"/>
                      <a:pt x="339" y="990"/>
                      <a:pt x="339" y="750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1" y="339"/>
                      <a:pt x="1" y="750"/>
                    </a:cubicBezTo>
                    <a:cubicBezTo>
                      <a:pt x="1" y="1175"/>
                      <a:pt x="339" y="1514"/>
                      <a:pt x="750" y="1514"/>
                    </a:cubicBezTo>
                    <a:cubicBezTo>
                      <a:pt x="1164" y="1514"/>
                      <a:pt x="1499" y="1175"/>
                      <a:pt x="1499" y="750"/>
                    </a:cubicBezTo>
                    <a:cubicBezTo>
                      <a:pt x="1499" y="339"/>
                      <a:pt x="1164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22"/>
              <p:cNvSpPr/>
              <p:nvPr/>
            </p:nvSpPr>
            <p:spPr>
              <a:xfrm>
                <a:off x="6859694" y="1200319"/>
                <a:ext cx="142899" cy="143277"/>
              </a:xfrm>
              <a:custGeom>
                <a:rect b="b" l="l" r="r" t="t"/>
                <a:pathLst>
                  <a:path extrusionOk="0" h="1515" w="1511">
                    <a:moveTo>
                      <a:pt x="749" y="339"/>
                    </a:moveTo>
                    <a:cubicBezTo>
                      <a:pt x="986" y="339"/>
                      <a:pt x="1172" y="525"/>
                      <a:pt x="1172" y="750"/>
                    </a:cubicBezTo>
                    <a:cubicBezTo>
                      <a:pt x="1172" y="990"/>
                      <a:pt x="986" y="1175"/>
                      <a:pt x="749" y="1175"/>
                    </a:cubicBezTo>
                    <a:cubicBezTo>
                      <a:pt x="524" y="1175"/>
                      <a:pt x="336" y="990"/>
                      <a:pt x="336" y="750"/>
                    </a:cubicBezTo>
                    <a:cubicBezTo>
                      <a:pt x="336" y="525"/>
                      <a:pt x="524" y="339"/>
                      <a:pt x="749" y="339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49" y="1514"/>
                    </a:cubicBezTo>
                    <a:cubicBezTo>
                      <a:pt x="1172" y="1514"/>
                      <a:pt x="1511" y="1175"/>
                      <a:pt x="1511" y="750"/>
                    </a:cubicBezTo>
                    <a:cubicBezTo>
                      <a:pt x="1511" y="339"/>
                      <a:pt x="1172" y="1"/>
                      <a:pt x="7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95" name="Google Shape;2595;p22"/>
          <p:cNvGrpSpPr/>
          <p:nvPr/>
        </p:nvGrpSpPr>
        <p:grpSpPr>
          <a:xfrm rot="1320208">
            <a:off x="8924640" y="-681673"/>
            <a:ext cx="794314" cy="1691256"/>
            <a:chOff x="3052990" y="2649667"/>
            <a:chExt cx="931164" cy="1982636"/>
          </a:xfrm>
        </p:grpSpPr>
        <p:grpSp>
          <p:nvGrpSpPr>
            <p:cNvPr id="2596" name="Google Shape;2596;p22"/>
            <p:cNvGrpSpPr/>
            <p:nvPr/>
          </p:nvGrpSpPr>
          <p:grpSpPr>
            <a:xfrm>
              <a:off x="3052990" y="2649667"/>
              <a:ext cx="931164" cy="1982636"/>
              <a:chOff x="1894490" y="2649667"/>
              <a:chExt cx="931164" cy="1982636"/>
            </a:xfrm>
          </p:grpSpPr>
          <p:grpSp>
            <p:nvGrpSpPr>
              <p:cNvPr id="2597" name="Google Shape;2597;p22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598" name="Google Shape;2598;p22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9" name="Google Shape;2599;p22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0" name="Google Shape;2600;p22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1" name="Google Shape;2601;p22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2" name="Google Shape;2602;p22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3" name="Google Shape;2603;p22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4" name="Google Shape;2604;p22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5" name="Google Shape;2605;p22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6" name="Google Shape;2606;p22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7" name="Google Shape;2607;p22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8" name="Google Shape;2608;p22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9" name="Google Shape;2609;p22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0" name="Google Shape;2610;p22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1" name="Google Shape;2611;p22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2" name="Google Shape;2612;p22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3" name="Google Shape;2613;p22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4" name="Google Shape;2614;p22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5" name="Google Shape;2615;p22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6" name="Google Shape;2616;p22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7" name="Google Shape;2617;p22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8" name="Google Shape;2618;p22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9" name="Google Shape;2619;p22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20" name="Google Shape;2620;p22"/>
              <p:cNvSpPr/>
              <p:nvPr/>
            </p:nvSpPr>
            <p:spPr>
              <a:xfrm>
                <a:off x="2114048" y="3484088"/>
                <a:ext cx="492084" cy="484645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21" name="Google Shape;2621;p22"/>
            <p:cNvSpPr/>
            <p:nvPr/>
          </p:nvSpPr>
          <p:spPr>
            <a:xfrm>
              <a:off x="3206100" y="2962636"/>
              <a:ext cx="666842" cy="422072"/>
            </a:xfrm>
            <a:custGeom>
              <a:rect b="b" l="l" r="r" t="t"/>
              <a:pathLst>
                <a:path extrusionOk="0" h="5968" w="9429">
                  <a:moveTo>
                    <a:pt x="0" y="1"/>
                  </a:moveTo>
                  <a:lnTo>
                    <a:pt x="0" y="5968"/>
                  </a:lnTo>
                  <a:lnTo>
                    <a:pt x="1838" y="5968"/>
                  </a:lnTo>
                  <a:lnTo>
                    <a:pt x="1838" y="3870"/>
                  </a:lnTo>
                  <a:lnTo>
                    <a:pt x="1199" y="3870"/>
                  </a:lnTo>
                  <a:lnTo>
                    <a:pt x="1199" y="1"/>
                  </a:lnTo>
                  <a:close/>
                  <a:moveTo>
                    <a:pt x="3099" y="1"/>
                  </a:moveTo>
                  <a:lnTo>
                    <a:pt x="3099" y="3870"/>
                  </a:lnTo>
                  <a:lnTo>
                    <a:pt x="2524" y="3870"/>
                  </a:lnTo>
                  <a:lnTo>
                    <a:pt x="2524" y="5968"/>
                  </a:lnTo>
                  <a:lnTo>
                    <a:pt x="4346" y="5968"/>
                  </a:lnTo>
                  <a:lnTo>
                    <a:pt x="4346" y="3870"/>
                  </a:lnTo>
                  <a:lnTo>
                    <a:pt x="3822" y="3870"/>
                  </a:lnTo>
                  <a:lnTo>
                    <a:pt x="3822" y="1"/>
                  </a:lnTo>
                  <a:close/>
                  <a:moveTo>
                    <a:pt x="5707" y="1"/>
                  </a:moveTo>
                  <a:lnTo>
                    <a:pt x="5707" y="3870"/>
                  </a:lnTo>
                  <a:lnTo>
                    <a:pt x="5083" y="3870"/>
                  </a:lnTo>
                  <a:lnTo>
                    <a:pt x="5083" y="5968"/>
                  </a:lnTo>
                  <a:lnTo>
                    <a:pt x="6920" y="5968"/>
                  </a:lnTo>
                  <a:lnTo>
                    <a:pt x="6920" y="3870"/>
                  </a:lnTo>
                  <a:lnTo>
                    <a:pt x="6294" y="3870"/>
                  </a:lnTo>
                  <a:lnTo>
                    <a:pt x="6294" y="1"/>
                  </a:lnTo>
                  <a:close/>
                  <a:moveTo>
                    <a:pt x="8194" y="1"/>
                  </a:moveTo>
                  <a:lnTo>
                    <a:pt x="8194" y="3870"/>
                  </a:lnTo>
                  <a:lnTo>
                    <a:pt x="7595" y="3870"/>
                  </a:lnTo>
                  <a:lnTo>
                    <a:pt x="7595" y="5968"/>
                  </a:lnTo>
                  <a:lnTo>
                    <a:pt x="9429" y="5968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2"/>
            <p:cNvSpPr/>
            <p:nvPr/>
          </p:nvSpPr>
          <p:spPr>
            <a:xfrm>
              <a:off x="3675986" y="2899904"/>
              <a:ext cx="84018" cy="302127"/>
            </a:xfrm>
            <a:custGeom>
              <a:rect b="b" l="l" r="r" t="t"/>
              <a:pathLst>
                <a:path extrusionOk="0" h="4272" w="1188">
                  <a:moveTo>
                    <a:pt x="1" y="1"/>
                  </a:moveTo>
                  <a:lnTo>
                    <a:pt x="1" y="4271"/>
                  </a:lnTo>
                  <a:lnTo>
                    <a:pt x="1188" y="42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2"/>
            <p:cNvSpPr/>
            <p:nvPr/>
          </p:nvSpPr>
          <p:spPr>
            <a:xfrm>
              <a:off x="3500309" y="2899904"/>
              <a:ext cx="84018" cy="302127"/>
            </a:xfrm>
            <a:custGeom>
              <a:rect b="b" l="l" r="r" t="t"/>
              <a:pathLst>
                <a:path extrusionOk="0" h="4272" w="1188">
                  <a:moveTo>
                    <a:pt x="0" y="1"/>
                  </a:moveTo>
                  <a:lnTo>
                    <a:pt x="0" y="4271"/>
                  </a:lnTo>
                  <a:lnTo>
                    <a:pt x="1187" y="4271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2"/>
            <p:cNvSpPr/>
            <p:nvPr/>
          </p:nvSpPr>
          <p:spPr>
            <a:xfrm>
              <a:off x="3315650" y="2899904"/>
              <a:ext cx="84867" cy="302127"/>
            </a:xfrm>
            <a:custGeom>
              <a:rect b="b" l="l" r="r" t="t"/>
              <a:pathLst>
                <a:path extrusionOk="0" h="4272" w="1200">
                  <a:moveTo>
                    <a:pt x="1" y="1"/>
                  </a:moveTo>
                  <a:lnTo>
                    <a:pt x="1" y="4271"/>
                  </a:lnTo>
                  <a:lnTo>
                    <a:pt x="1200" y="4271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6" name="Google Shape;2626;p23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627" name="Google Shape;2627;p23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3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3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3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3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3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3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3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3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3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3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3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3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3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3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3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3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3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3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3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3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3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3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50" name="Google Shape;2650;p23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651" name="Google Shape;2651;p23"/>
          <p:cNvGrpSpPr/>
          <p:nvPr/>
        </p:nvGrpSpPr>
        <p:grpSpPr>
          <a:xfrm flipH="1" rot="-1319958">
            <a:off x="7163466" y="3588171"/>
            <a:ext cx="3590611" cy="2470418"/>
            <a:chOff x="-1086191" y="3215518"/>
            <a:chExt cx="3590566" cy="2470387"/>
          </a:xfrm>
        </p:grpSpPr>
        <p:grpSp>
          <p:nvGrpSpPr>
            <p:cNvPr id="2652" name="Google Shape;2652;p23"/>
            <p:cNvGrpSpPr/>
            <p:nvPr/>
          </p:nvGrpSpPr>
          <p:grpSpPr>
            <a:xfrm rot="5400000">
              <a:off x="1281979" y="4463510"/>
              <a:ext cx="1788823" cy="655968"/>
              <a:chOff x="1462254" y="474431"/>
              <a:chExt cx="5092010" cy="1867258"/>
            </a:xfrm>
          </p:grpSpPr>
          <p:sp>
            <p:nvSpPr>
              <p:cNvPr id="2653" name="Google Shape;2653;p23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rect b="b" l="l" r="r" t="t"/>
                <a:pathLst>
                  <a:path extrusionOk="0" h="16260" w="44341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54" name="Google Shape;2654;p23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2655" name="Google Shape;2655;p23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6" name="Google Shape;2656;p23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7" name="Google Shape;2657;p23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8" name="Google Shape;2658;p23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9" name="Google Shape;2659;p23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rect b="b" l="l" r="r" t="t"/>
                  <a:pathLst>
                    <a:path extrusionOk="0" h="88" w="1526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0" name="Google Shape;2660;p23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rect b="b" l="l" r="r" t="t"/>
                  <a:pathLst>
                    <a:path extrusionOk="0" h="124" w="152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1" name="Google Shape;2661;p23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rect b="b" l="l" r="r" t="t"/>
                  <a:pathLst>
                    <a:path extrusionOk="0" h="190" w="1523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2" name="Google Shape;2662;p23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rect b="b" l="l" r="r" t="t"/>
                  <a:pathLst>
                    <a:path extrusionOk="0" h="202" w="1526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3" name="Google Shape;2663;p23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rect b="b" l="l" r="r" t="t"/>
                  <a:pathLst>
                    <a:path extrusionOk="0" h="537" w="1535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4" name="Google Shape;2664;p23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rect b="b" l="l" r="r" t="t"/>
                  <a:pathLst>
                    <a:path extrusionOk="0" h="537" w="1538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5" name="Google Shape;2665;p23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rect b="b" l="l" r="r" t="t"/>
                  <a:pathLst>
                    <a:path extrusionOk="0" h="252" w="1526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6" name="Google Shape;2666;p23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rect b="b" l="l" r="r" t="t"/>
                  <a:pathLst>
                    <a:path extrusionOk="0" h="252" w="1538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7" name="Google Shape;2667;p23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rect b="b" l="l" r="r" t="t"/>
                  <a:pathLst>
                    <a:path extrusionOk="0" h="249" w="1526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8" name="Google Shape;2668;p23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rect b="b" l="l" r="r" t="t"/>
                  <a:pathLst>
                    <a:path extrusionOk="0" h="127" w="1526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9" name="Google Shape;2669;p23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rect b="b" l="l" r="r" t="t"/>
                  <a:pathLst>
                    <a:path extrusionOk="0" h="91" w="1523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0" name="Google Shape;2670;p23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rect b="b" l="l" r="r" t="t"/>
                  <a:pathLst>
                    <a:path extrusionOk="0" h="127" w="1538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1" name="Google Shape;2671;p23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rect b="b" l="l" r="r" t="t"/>
                  <a:pathLst>
                    <a:path extrusionOk="0" h="199" w="1526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2" name="Google Shape;2672;p23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3" name="Google Shape;2673;p23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4" name="Google Shape;2674;p23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5" name="Google Shape;2675;p23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rect b="b" l="l" r="r" t="t"/>
                  <a:pathLst>
                    <a:path extrusionOk="0" h="250" w="1538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6" name="Google Shape;2676;p23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rect b="b" l="l" r="r" t="t"/>
                  <a:pathLst>
                    <a:path extrusionOk="0" h="250" w="1535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7" name="Google Shape;2677;p23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8" name="Google Shape;2678;p23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rect b="b" l="l" r="r" t="t"/>
                  <a:pathLst>
                    <a:path extrusionOk="0" h="124" w="1535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9" name="Google Shape;2679;p23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rect b="b" l="l" r="r" t="t"/>
                  <a:pathLst>
                    <a:path extrusionOk="0" h="88" w="1535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0" name="Google Shape;2680;p23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1" name="Google Shape;2681;p23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2" name="Google Shape;2682;p23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rect b="b" l="l" r="r" t="t"/>
                  <a:pathLst>
                    <a:path extrusionOk="0" h="199" w="1535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3" name="Google Shape;2683;p23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rect b="b" l="l" r="r" t="t"/>
                  <a:pathLst>
                    <a:path extrusionOk="0" h="549" w="1523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4" name="Google Shape;2684;p23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rect b="b" l="l" r="r" t="t"/>
                  <a:pathLst>
                    <a:path extrusionOk="0" h="550" w="1523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85" name="Google Shape;2685;p23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rect b="b" l="l" r="r" t="t"/>
                <a:pathLst>
                  <a:path extrusionOk="0" h="4535" w="4497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23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rect b="b" l="l" r="r" t="t"/>
                <a:pathLst>
                  <a:path extrusionOk="0" h="2512" w="251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23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rect b="b" l="l" r="r" t="t"/>
                <a:pathLst>
                  <a:path extrusionOk="0" h="4535" w="4496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23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rect b="b" l="l" r="r" t="t"/>
                <a:pathLst>
                  <a:path extrusionOk="0" h="2512" w="2512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23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rect b="b" l="l" r="r" t="t"/>
                <a:pathLst>
                  <a:path extrusionOk="0" h="4536" w="4497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23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rect b="b" l="l" r="r" t="t"/>
                <a:pathLst>
                  <a:path extrusionOk="0" h="2501" w="2513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23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rect b="b" l="l" r="r" t="t"/>
                <a:pathLst>
                  <a:path extrusionOk="0" h="4536" w="4496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23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rect b="b" l="l" r="r" t="t"/>
                <a:pathLst>
                  <a:path extrusionOk="0" h="2501" w="2512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23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rect b="b" l="l" r="r" t="t"/>
                <a:pathLst>
                  <a:path extrusionOk="0" h="9528" w="9517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23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rect b="b" l="l" r="r" t="t"/>
                <a:pathLst>
                  <a:path extrusionOk="0" h="5533" w="5546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95" name="Google Shape;2695;p23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2696" name="Google Shape;2696;p23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7" name="Google Shape;2697;p23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8" name="Google Shape;2698;p23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9" name="Google Shape;2699;p23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0" name="Google Shape;2700;p23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1" name="Google Shape;2701;p23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2" name="Google Shape;2702;p23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3" name="Google Shape;2703;p23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4" name="Google Shape;2704;p23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5" name="Google Shape;2705;p23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6" name="Google Shape;2706;p23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7" name="Google Shape;2707;p23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8" name="Google Shape;2708;p23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9" name="Google Shape;2709;p23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0" name="Google Shape;2710;p23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11" name="Google Shape;2711;p23"/>
            <p:cNvGrpSpPr/>
            <p:nvPr/>
          </p:nvGrpSpPr>
          <p:grpSpPr>
            <a:xfrm>
              <a:off x="-242434" y="4087315"/>
              <a:ext cx="2014632" cy="699285"/>
              <a:chOff x="-242434" y="4087315"/>
              <a:chExt cx="2014632" cy="699285"/>
            </a:xfrm>
          </p:grpSpPr>
          <p:sp>
            <p:nvSpPr>
              <p:cNvPr id="2712" name="Google Shape;2712;p23"/>
              <p:cNvSpPr/>
              <p:nvPr/>
            </p:nvSpPr>
            <p:spPr>
              <a:xfrm>
                <a:off x="1203676" y="4088023"/>
                <a:ext cx="568523" cy="698578"/>
              </a:xfrm>
              <a:custGeom>
                <a:rect b="b" l="l" r="r" t="t"/>
                <a:pathLst>
                  <a:path extrusionOk="0" h="14809" w="12052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13" name="Google Shape;2713;p23"/>
              <p:cNvGrpSpPr/>
              <p:nvPr/>
            </p:nvGrpSpPr>
            <p:grpSpPr>
              <a:xfrm>
                <a:off x="1638414" y="4237039"/>
                <a:ext cx="133782" cy="422333"/>
                <a:chOff x="8258971" y="494344"/>
                <a:chExt cx="268208" cy="846697"/>
              </a:xfrm>
            </p:grpSpPr>
            <p:sp>
              <p:nvSpPr>
                <p:cNvPr id="2714" name="Google Shape;2714;p23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rect b="b" l="l" r="r" t="t"/>
                  <a:pathLst>
                    <a:path extrusionOk="0" h="300" w="2836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5" name="Google Shape;2715;p23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6" name="Google Shape;2716;p23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rect b="b" l="l" r="r" t="t"/>
                  <a:pathLst>
                    <a:path extrusionOk="0" h="312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7" name="Google Shape;2717;p23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8" name="Google Shape;2718;p23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rect b="b" l="l" r="r" t="t"/>
                  <a:pathLst>
                    <a:path extrusionOk="0" h="301" w="2836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9" name="Google Shape;2719;p23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rect b="b" l="l" r="r" t="t"/>
                  <a:pathLst>
                    <a:path extrusionOk="0" h="103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0" name="Google Shape;2720;p23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rect b="b" l="l" r="r" t="t"/>
                  <a:pathLst>
                    <a:path extrusionOk="0" h="114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1" name="Google Shape;2721;p23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2" name="Google Shape;2722;p23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rect b="b" l="l" r="r" t="t"/>
                  <a:pathLst>
                    <a:path extrusionOk="0" h="115" w="2824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3" name="Google Shape;2723;p23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4" name="Google Shape;2724;p23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5" name="Google Shape;2725;p23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6" name="Google Shape;2726;p23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7" name="Google Shape;2727;p23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8" name="Google Shape;2728;p23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9" name="Google Shape;2729;p23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0" name="Google Shape;2730;p23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rect b="b" l="l" r="r" t="t"/>
                  <a:pathLst>
                    <a:path extrusionOk="0" h="99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1" name="Google Shape;2731;p23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2" name="Google Shape;2732;p23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rect b="b" l="l" r="r" t="t"/>
                  <a:pathLst>
                    <a:path extrusionOk="0" h="112" w="283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3" name="Google Shape;2733;p23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4" name="Google Shape;2734;p23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rect b="b" l="l" r="r" t="t"/>
                  <a:pathLst>
                    <a:path extrusionOk="0" h="214" w="2836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5" name="Google Shape;2735;p23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rect b="b" l="l" r="r" t="t"/>
                  <a:pathLst>
                    <a:path extrusionOk="0" h="202" w="2824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6" name="Google Shape;2736;p23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rect b="b" l="l" r="r" t="t"/>
                  <a:pathLst>
                    <a:path extrusionOk="0" h="210" w="2824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37" name="Google Shape;2737;p23"/>
              <p:cNvSpPr/>
              <p:nvPr/>
            </p:nvSpPr>
            <p:spPr>
              <a:xfrm>
                <a:off x="-242434" y="4087315"/>
                <a:ext cx="1446733" cy="698719"/>
              </a:xfrm>
              <a:custGeom>
                <a:rect b="b" l="l" r="r" t="t"/>
                <a:pathLst>
                  <a:path extrusionOk="0" h="14812" w="30669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38" name="Google Shape;2738;p23"/>
              <p:cNvGrpSpPr/>
              <p:nvPr/>
            </p:nvGrpSpPr>
            <p:grpSpPr>
              <a:xfrm>
                <a:off x="-71671" y="4199254"/>
                <a:ext cx="461916" cy="462529"/>
                <a:chOff x="4830573" y="418593"/>
                <a:chExt cx="926054" cy="927283"/>
              </a:xfrm>
            </p:grpSpPr>
            <p:sp>
              <p:nvSpPr>
                <p:cNvPr id="2739" name="Google Shape;2739;p23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rect b="b" l="l" r="r" t="t"/>
                  <a:pathLst>
                    <a:path extrusionOk="0" h="411" w="9792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0" name="Google Shape;2740;p23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1" name="Google Shape;2741;p23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2" name="Google Shape;2742;p23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3" name="Google Shape;2743;p23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4" name="Google Shape;2744;p23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rect b="b" l="l" r="r" t="t"/>
                  <a:pathLst>
                    <a:path extrusionOk="0" h="4481" w="9067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5" name="Google Shape;2745;p23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rect b="b" l="l" r="r" t="t"/>
                  <a:pathLst>
                    <a:path extrusionOk="0" h="3787" w="9342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6" name="Google Shape;2746;p23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rect b="b" l="l" r="r" t="t"/>
                  <a:pathLst>
                    <a:path extrusionOk="0" h="9055" w="4482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7" name="Google Shape;2747;p23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rect b="b" l="l" r="r" t="t"/>
                  <a:pathLst>
                    <a:path extrusionOk="0" h="9331" w="3774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48" name="Google Shape;2748;p23"/>
              <p:cNvGrpSpPr/>
              <p:nvPr/>
            </p:nvGrpSpPr>
            <p:grpSpPr>
              <a:xfrm>
                <a:off x="563408" y="4216944"/>
                <a:ext cx="452429" cy="443702"/>
                <a:chOff x="6103786" y="454057"/>
                <a:chExt cx="907035" cy="889539"/>
              </a:xfrm>
            </p:grpSpPr>
            <p:sp>
              <p:nvSpPr>
                <p:cNvPr id="2749" name="Google Shape;2749;p23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rect b="b" l="l" r="r" t="t"/>
                  <a:pathLst>
                    <a:path extrusionOk="0" h="1511" w="1512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0" name="Google Shape;2750;p23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1" name="Google Shape;2751;p23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2" name="Google Shape;2752;p23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3" name="Google Shape;2753;p23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4" name="Google Shape;2754;p23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5" name="Google Shape;2755;p23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rect b="b" l="l" r="r" t="t"/>
                  <a:pathLst>
                    <a:path extrusionOk="0" h="1512" w="1512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6" name="Google Shape;2756;p23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rect b="b" l="l" r="r" t="t"/>
                  <a:pathLst>
                    <a:path extrusionOk="0" h="1512" w="1515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7" name="Google Shape;2757;p23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rect b="b" l="l" r="r" t="t"/>
                  <a:pathLst>
                    <a:path extrusionOk="0" h="1511" w="1514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8" name="Google Shape;2758;p23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9" name="Google Shape;2759;p23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rect b="b" l="l" r="r" t="t"/>
                  <a:pathLst>
                    <a:path extrusionOk="0" h="1511" w="1515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0" name="Google Shape;2760;p23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1" name="Google Shape;2761;p23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2" name="Google Shape;2762;p23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rect b="b" l="l" r="r" t="t"/>
                  <a:pathLst>
                    <a:path extrusionOk="0" h="1515" w="1499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3" name="Google Shape;2763;p23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rect b="b" l="l" r="r" t="t"/>
                  <a:pathLst>
                    <a:path extrusionOk="0" h="1515" w="150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4" name="Google Shape;2764;p23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65" name="Google Shape;2765;p23"/>
            <p:cNvGrpSpPr/>
            <p:nvPr/>
          </p:nvGrpSpPr>
          <p:grpSpPr>
            <a:xfrm rot="5400000">
              <a:off x="-565389" y="2694716"/>
              <a:ext cx="747148" cy="1788752"/>
              <a:chOff x="1733411" y="268923"/>
              <a:chExt cx="875906" cy="2097012"/>
            </a:xfrm>
          </p:grpSpPr>
          <p:grpSp>
            <p:nvGrpSpPr>
              <p:cNvPr id="2766" name="Google Shape;2766;p23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767" name="Google Shape;2767;p23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8" name="Google Shape;2768;p23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9" name="Google Shape;2769;p23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0" name="Google Shape;2770;p23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1" name="Google Shape;2771;p23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2" name="Google Shape;2772;p23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3" name="Google Shape;2773;p23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4" name="Google Shape;2774;p23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5" name="Google Shape;2775;p23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6" name="Google Shape;2776;p23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7" name="Google Shape;2777;p23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8" name="Google Shape;2778;p23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9" name="Google Shape;2779;p23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0" name="Google Shape;2780;p23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1" name="Google Shape;2781;p23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2" name="Google Shape;2782;p23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3" name="Google Shape;2783;p23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4" name="Google Shape;2784;p23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5" name="Google Shape;2785;p23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6" name="Google Shape;2786;p23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7" name="Google Shape;2787;p23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88" name="Google Shape;2788;p23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23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23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79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Google Shape;2792;p24"/>
          <p:cNvGrpSpPr/>
          <p:nvPr/>
        </p:nvGrpSpPr>
        <p:grpSpPr>
          <a:xfrm flipH="1" rot="-1319958">
            <a:off x="-508245" y="3007199"/>
            <a:ext cx="3093361" cy="3873267"/>
            <a:chOff x="7258080" y="2815754"/>
            <a:chExt cx="3093322" cy="3873219"/>
          </a:xfrm>
        </p:grpSpPr>
        <p:grpSp>
          <p:nvGrpSpPr>
            <p:cNvPr id="2793" name="Google Shape;2793;p24"/>
            <p:cNvGrpSpPr/>
            <p:nvPr/>
          </p:nvGrpSpPr>
          <p:grpSpPr>
            <a:xfrm>
              <a:off x="7258080" y="4982214"/>
              <a:ext cx="712900" cy="1706758"/>
              <a:chOff x="1911111" y="2549523"/>
              <a:chExt cx="875906" cy="2097012"/>
            </a:xfrm>
          </p:grpSpPr>
          <p:sp>
            <p:nvSpPr>
              <p:cNvPr id="2794" name="Google Shape;2794;p24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95" name="Google Shape;2795;p24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796" name="Google Shape;2796;p2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7" name="Google Shape;2797;p2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8" name="Google Shape;2798;p2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9" name="Google Shape;2799;p2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0" name="Google Shape;2800;p2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1" name="Google Shape;2801;p2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2" name="Google Shape;2802;p2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3" name="Google Shape;2803;p2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4" name="Google Shape;2804;p2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5" name="Google Shape;2805;p2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6" name="Google Shape;2806;p2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7" name="Google Shape;2807;p2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8" name="Google Shape;2808;p2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9" name="Google Shape;2809;p2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0" name="Google Shape;2810;p2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1" name="Google Shape;2811;p2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2" name="Google Shape;2812;p2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3" name="Google Shape;2813;p2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4" name="Google Shape;2814;p2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5" name="Google Shape;2815;p2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6" name="Google Shape;2816;p2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17" name="Google Shape;2817;p24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2818" name="Google Shape;2818;p24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9" name="Google Shape;2819;p24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0" name="Google Shape;2820;p24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1" name="Google Shape;2821;p24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2" name="Google Shape;2822;p24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3" name="Google Shape;2823;p24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4" name="Google Shape;2824;p24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25" name="Google Shape;2825;p24"/>
            <p:cNvGrpSpPr/>
            <p:nvPr/>
          </p:nvGrpSpPr>
          <p:grpSpPr>
            <a:xfrm>
              <a:off x="9026070" y="2815754"/>
              <a:ext cx="747148" cy="1788752"/>
              <a:chOff x="7294111" y="249541"/>
              <a:chExt cx="747148" cy="1788752"/>
            </a:xfrm>
          </p:grpSpPr>
          <p:grpSp>
            <p:nvGrpSpPr>
              <p:cNvPr id="2826" name="Google Shape;2826;p24"/>
              <p:cNvGrpSpPr/>
              <p:nvPr/>
            </p:nvGrpSpPr>
            <p:grpSpPr>
              <a:xfrm>
                <a:off x="7294111" y="249541"/>
                <a:ext cx="747148" cy="1788752"/>
                <a:chOff x="1911111" y="2549523"/>
                <a:chExt cx="875906" cy="2097012"/>
              </a:xfrm>
            </p:grpSpPr>
            <p:sp>
              <p:nvSpPr>
                <p:cNvPr id="2827" name="Google Shape;2827;p2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8" name="Google Shape;2828;p2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9" name="Google Shape;2829;p2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0" name="Google Shape;2830;p2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1" name="Google Shape;2831;p2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2" name="Google Shape;2832;p2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3" name="Google Shape;2833;p2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4" name="Google Shape;2834;p2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5" name="Google Shape;2835;p2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6" name="Google Shape;2836;p2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7" name="Google Shape;2837;p2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8" name="Google Shape;2838;p2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9" name="Google Shape;2839;p2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0" name="Google Shape;2840;p2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1" name="Google Shape;2841;p2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2" name="Google Shape;2842;p2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3" name="Google Shape;2843;p2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4" name="Google Shape;2844;p2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5" name="Google Shape;2845;p2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6" name="Google Shape;2846;p2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7" name="Google Shape;2847;p2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48" name="Google Shape;2848;p24"/>
              <p:cNvSpPr/>
              <p:nvPr/>
            </p:nvSpPr>
            <p:spPr>
              <a:xfrm>
                <a:off x="7448223" y="982673"/>
                <a:ext cx="438922" cy="438568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24"/>
              <p:cNvSpPr/>
              <p:nvPr/>
            </p:nvSpPr>
            <p:spPr>
              <a:xfrm>
                <a:off x="8009172" y="1511199"/>
                <a:ext cx="22013" cy="847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50" name="Google Shape;2850;p24"/>
              <p:cNvGrpSpPr/>
              <p:nvPr/>
            </p:nvGrpSpPr>
            <p:grpSpPr>
              <a:xfrm>
                <a:off x="7494130" y="537216"/>
                <a:ext cx="347583" cy="339972"/>
                <a:chOff x="5934550" y="2672200"/>
                <a:chExt cx="202625" cy="198200"/>
              </a:xfrm>
            </p:grpSpPr>
            <p:sp>
              <p:nvSpPr>
                <p:cNvPr id="2851" name="Google Shape;2851;p24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rect b="b" l="l" r="r" t="t"/>
                  <a:pathLst>
                    <a:path extrusionOk="0" h="4121" w="8105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2" name="Google Shape;2852;p24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rect b="b" l="l" r="r" t="t"/>
                  <a:pathLst>
                    <a:path extrusionOk="0" h="4122" w="8105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53" name="Google Shape;2853;p24"/>
            <p:cNvGrpSpPr/>
            <p:nvPr/>
          </p:nvGrpSpPr>
          <p:grpSpPr>
            <a:xfrm rot="-1205">
              <a:off x="8047173" y="4680613"/>
              <a:ext cx="2304230" cy="800089"/>
              <a:chOff x="4488225" y="194175"/>
              <a:chExt cx="4038965" cy="1401943"/>
            </a:xfrm>
          </p:grpSpPr>
          <p:sp>
            <p:nvSpPr>
              <p:cNvPr id="2854" name="Google Shape;2854;p24"/>
              <p:cNvSpPr/>
              <p:nvPr/>
            </p:nvSpPr>
            <p:spPr>
              <a:xfrm>
                <a:off x="7387402" y="195594"/>
                <a:ext cx="1139788" cy="1400524"/>
              </a:xfrm>
              <a:custGeom>
                <a:rect b="b" l="l" r="r" t="t"/>
                <a:pathLst>
                  <a:path extrusionOk="0" h="14809" w="12052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55" name="Google Shape;2855;p24"/>
              <p:cNvGrpSpPr/>
              <p:nvPr/>
            </p:nvGrpSpPr>
            <p:grpSpPr>
              <a:xfrm>
                <a:off x="8258971" y="494344"/>
                <a:ext cx="268208" cy="846697"/>
                <a:chOff x="8258971" y="494344"/>
                <a:chExt cx="268208" cy="846697"/>
              </a:xfrm>
            </p:grpSpPr>
            <p:sp>
              <p:nvSpPr>
                <p:cNvPr id="2856" name="Google Shape;2856;p24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rect b="b" l="l" r="r" t="t"/>
                  <a:pathLst>
                    <a:path extrusionOk="0" h="300" w="2836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7" name="Google Shape;2857;p24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8" name="Google Shape;2858;p24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rect b="b" l="l" r="r" t="t"/>
                  <a:pathLst>
                    <a:path extrusionOk="0" h="312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9" name="Google Shape;2859;p24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0" name="Google Shape;2860;p24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rect b="b" l="l" r="r" t="t"/>
                  <a:pathLst>
                    <a:path extrusionOk="0" h="301" w="2836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1" name="Google Shape;2861;p24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rect b="b" l="l" r="r" t="t"/>
                  <a:pathLst>
                    <a:path extrusionOk="0" h="103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2" name="Google Shape;2862;p24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rect b="b" l="l" r="r" t="t"/>
                  <a:pathLst>
                    <a:path extrusionOk="0" h="114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3" name="Google Shape;2863;p24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4" name="Google Shape;2864;p24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rect b="b" l="l" r="r" t="t"/>
                  <a:pathLst>
                    <a:path extrusionOk="0" h="115" w="2824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5" name="Google Shape;2865;p24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6" name="Google Shape;2866;p24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7" name="Google Shape;2867;p24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8" name="Google Shape;2868;p24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9" name="Google Shape;2869;p24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0" name="Google Shape;2870;p24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1" name="Google Shape;2871;p24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2" name="Google Shape;2872;p24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rect b="b" l="l" r="r" t="t"/>
                  <a:pathLst>
                    <a:path extrusionOk="0" h="99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3" name="Google Shape;2873;p24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4" name="Google Shape;2874;p24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rect b="b" l="l" r="r" t="t"/>
                  <a:pathLst>
                    <a:path extrusionOk="0" h="112" w="283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5" name="Google Shape;2875;p24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6" name="Google Shape;2876;p24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rect b="b" l="l" r="r" t="t"/>
                  <a:pathLst>
                    <a:path extrusionOk="0" h="214" w="2836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7" name="Google Shape;2877;p24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rect b="b" l="l" r="r" t="t"/>
                  <a:pathLst>
                    <a:path extrusionOk="0" h="202" w="2824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8" name="Google Shape;2878;p24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rect b="b" l="l" r="r" t="t"/>
                  <a:pathLst>
                    <a:path extrusionOk="0" h="210" w="2824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79" name="Google Shape;2879;p24"/>
              <p:cNvSpPr/>
              <p:nvPr/>
            </p:nvSpPr>
            <p:spPr>
              <a:xfrm>
                <a:off x="4488225" y="194175"/>
                <a:ext cx="2900444" cy="1400808"/>
              </a:xfrm>
              <a:custGeom>
                <a:rect b="b" l="l" r="r" t="t"/>
                <a:pathLst>
                  <a:path extrusionOk="0" h="14812" w="30669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0" name="Google Shape;2880;p24"/>
              <p:cNvGrpSpPr/>
              <p:nvPr/>
            </p:nvGrpSpPr>
            <p:grpSpPr>
              <a:xfrm>
                <a:off x="4830573" y="418593"/>
                <a:ext cx="926054" cy="927283"/>
                <a:chOff x="4830573" y="418593"/>
                <a:chExt cx="926054" cy="927283"/>
              </a:xfrm>
            </p:grpSpPr>
            <p:sp>
              <p:nvSpPr>
                <p:cNvPr id="2881" name="Google Shape;2881;p24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rect b="b" l="l" r="r" t="t"/>
                  <a:pathLst>
                    <a:path extrusionOk="0" h="411" w="9792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2" name="Google Shape;2882;p24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3" name="Google Shape;2883;p24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4" name="Google Shape;2884;p24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5" name="Google Shape;2885;p24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6" name="Google Shape;2886;p24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rect b="b" l="l" r="r" t="t"/>
                  <a:pathLst>
                    <a:path extrusionOk="0" h="4481" w="9067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7" name="Google Shape;2887;p24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rect b="b" l="l" r="r" t="t"/>
                  <a:pathLst>
                    <a:path extrusionOk="0" h="3787" w="9342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8" name="Google Shape;2888;p24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rect b="b" l="l" r="r" t="t"/>
                  <a:pathLst>
                    <a:path extrusionOk="0" h="9055" w="4482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9" name="Google Shape;2889;p24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rect b="b" l="l" r="r" t="t"/>
                  <a:pathLst>
                    <a:path extrusionOk="0" h="9331" w="3774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90" name="Google Shape;2890;p24"/>
              <p:cNvGrpSpPr/>
              <p:nvPr/>
            </p:nvGrpSpPr>
            <p:grpSpPr>
              <a:xfrm>
                <a:off x="6103786" y="454057"/>
                <a:ext cx="907035" cy="889539"/>
                <a:chOff x="6103786" y="454057"/>
                <a:chExt cx="907035" cy="889539"/>
              </a:xfrm>
            </p:grpSpPr>
            <p:sp>
              <p:nvSpPr>
                <p:cNvPr id="2891" name="Google Shape;2891;p24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rect b="b" l="l" r="r" t="t"/>
                  <a:pathLst>
                    <a:path extrusionOk="0" h="1511" w="1512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2" name="Google Shape;2892;p24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3" name="Google Shape;2893;p24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4" name="Google Shape;2894;p24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5" name="Google Shape;2895;p24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6" name="Google Shape;2896;p24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7" name="Google Shape;2897;p24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rect b="b" l="l" r="r" t="t"/>
                  <a:pathLst>
                    <a:path extrusionOk="0" h="1512" w="1512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8" name="Google Shape;2898;p24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rect b="b" l="l" r="r" t="t"/>
                  <a:pathLst>
                    <a:path extrusionOk="0" h="1512" w="1515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9" name="Google Shape;2899;p24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rect b="b" l="l" r="r" t="t"/>
                  <a:pathLst>
                    <a:path extrusionOk="0" h="1511" w="1514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0" name="Google Shape;2900;p24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1" name="Google Shape;2901;p24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rect b="b" l="l" r="r" t="t"/>
                  <a:pathLst>
                    <a:path extrusionOk="0" h="1511" w="1515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2" name="Google Shape;2902;p24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3" name="Google Shape;2903;p24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4" name="Google Shape;2904;p24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rect b="b" l="l" r="r" t="t"/>
                  <a:pathLst>
                    <a:path extrusionOk="0" h="1515" w="1499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5" name="Google Shape;2905;p24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rect b="b" l="l" r="r" t="t"/>
                  <a:pathLst>
                    <a:path extrusionOk="0" h="1515" w="150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6" name="Google Shape;2906;p24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907" name="Google Shape;2907;p24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2908" name="Google Shape;2908;p24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4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4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4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4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4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4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4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4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4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4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4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4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4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4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4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4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4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4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4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4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4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4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31" name="Google Shape;2931;p24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0" name="Google Shape;210;p4"/>
          <p:cNvSpPr txBox="1"/>
          <p:nvPr>
            <p:ph idx="1" type="body"/>
          </p:nvPr>
        </p:nvSpPr>
        <p:spPr>
          <a:xfrm>
            <a:off x="720000" y="1148951"/>
            <a:ext cx="77040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○"/>
              <a:defRPr>
                <a:latin typeface="Syne"/>
                <a:ea typeface="Syne"/>
                <a:cs typeface="Syne"/>
                <a:sym typeface="Syne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■"/>
              <a:defRPr>
                <a:latin typeface="Syne"/>
                <a:ea typeface="Syne"/>
                <a:cs typeface="Syne"/>
                <a:sym typeface="Syne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●"/>
              <a:defRPr>
                <a:latin typeface="Syne"/>
                <a:ea typeface="Syne"/>
                <a:cs typeface="Syne"/>
                <a:sym typeface="Syne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○"/>
              <a:defRPr>
                <a:latin typeface="Syne"/>
                <a:ea typeface="Syne"/>
                <a:cs typeface="Syne"/>
                <a:sym typeface="Syne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■"/>
              <a:defRPr>
                <a:latin typeface="Syne"/>
                <a:ea typeface="Syne"/>
                <a:cs typeface="Syne"/>
                <a:sym typeface="Syne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●"/>
              <a:defRPr>
                <a:latin typeface="Syne"/>
                <a:ea typeface="Syne"/>
                <a:cs typeface="Syne"/>
                <a:sym typeface="Syne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○"/>
              <a:defRPr>
                <a:latin typeface="Syne"/>
                <a:ea typeface="Syne"/>
                <a:cs typeface="Syne"/>
                <a:sym typeface="Syne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■"/>
              <a:defRPr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  <p:grpSp>
        <p:nvGrpSpPr>
          <p:cNvPr id="211" name="Google Shape;211;p4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12" name="Google Shape;212;p4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5" name="Google Shape;235;p4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36" name="Google Shape;236;p4"/>
          <p:cNvGrpSpPr/>
          <p:nvPr/>
        </p:nvGrpSpPr>
        <p:grpSpPr>
          <a:xfrm rot="1319958">
            <a:off x="7236805" y="3104471"/>
            <a:ext cx="2095710" cy="2999049"/>
            <a:chOff x="7400657" y="3091531"/>
            <a:chExt cx="2095684" cy="2999011"/>
          </a:xfrm>
        </p:grpSpPr>
        <p:grpSp>
          <p:nvGrpSpPr>
            <p:cNvPr id="237" name="Google Shape;237;p4"/>
            <p:cNvGrpSpPr/>
            <p:nvPr/>
          </p:nvGrpSpPr>
          <p:grpSpPr>
            <a:xfrm>
              <a:off x="7400657" y="4768323"/>
              <a:ext cx="620993" cy="1322220"/>
              <a:chOff x="1894490" y="2649667"/>
              <a:chExt cx="931164" cy="1982636"/>
            </a:xfrm>
          </p:grpSpPr>
          <p:grpSp>
            <p:nvGrpSpPr>
              <p:cNvPr id="238" name="Google Shape;238;p4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39" name="Google Shape;239;p4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4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4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4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4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4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4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4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4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1" name="Google Shape;261;p4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rect b="b" l="l" r="r" t="t"/>
                <a:pathLst>
                  <a:path extrusionOk="0" h="9517" w="4595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4"/>
            <p:cNvGrpSpPr/>
            <p:nvPr/>
          </p:nvGrpSpPr>
          <p:grpSpPr>
            <a:xfrm rot="-5400000">
              <a:off x="8505021" y="4361150"/>
              <a:ext cx="584142" cy="1398498"/>
              <a:chOff x="2794886" y="268923"/>
              <a:chExt cx="875906" cy="2097012"/>
            </a:xfrm>
          </p:grpSpPr>
          <p:sp>
            <p:nvSpPr>
              <p:cNvPr id="263" name="Google Shape;263;p4"/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4" name="Google Shape;264;p4"/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65" name="Google Shape;265;p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6" name="Google Shape;286;p4"/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rect b="b" l="l" r="r" t="t"/>
                <a:pathLst>
                  <a:path extrusionOk="0" h="5245" w="5218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rect b="b" l="l" r="r" t="t"/>
                <a:pathLst>
                  <a:path extrusionOk="0" h="2647" w="2647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rect b="b" l="l" r="r" t="t"/>
                <a:pathLst>
                  <a:path extrusionOk="0" h="7517" w="7493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rect b="b" l="l" r="r" t="t"/>
                <a:pathLst>
                  <a:path extrusionOk="0" h="8617" w="8641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rect b="b" l="l" r="r" t="t"/>
                <a:pathLst>
                  <a:path extrusionOk="0" h="6471" w="642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rect b="b" l="l" r="r" t="t"/>
                <a:pathLst>
                  <a:path extrusionOk="0" h="4185" w="4158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rect b="b" l="l" r="r" t="t"/>
                <a:pathLst>
                  <a:path extrusionOk="0" h="1826" w="1799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4"/>
            <p:cNvGrpSpPr/>
            <p:nvPr/>
          </p:nvGrpSpPr>
          <p:grpSpPr>
            <a:xfrm>
              <a:off x="8627616" y="3091531"/>
              <a:ext cx="751728" cy="1600582"/>
              <a:chOff x="717790" y="2649667"/>
              <a:chExt cx="931164" cy="1982636"/>
            </a:xfrm>
          </p:grpSpPr>
          <p:grpSp>
            <p:nvGrpSpPr>
              <p:cNvPr id="294" name="Google Shape;294;p4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95" name="Google Shape;295;p4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4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4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4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4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4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4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4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4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4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4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4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4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4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4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4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4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4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4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4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4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4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7" name="Google Shape;317;p4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318" name="Google Shape;318;p4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rect b="b" l="l" r="r" t="t"/>
                  <a:pathLst>
                    <a:path extrusionOk="0" h="6232" w="1245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4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rect b="b" l="l" r="r" t="t"/>
                  <a:pathLst>
                    <a:path extrusionOk="0" h="4299" w="8578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4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rect b="b" l="l" r="r" t="t"/>
                  <a:pathLst>
                    <a:path extrusionOk="0" h="2611" w="521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1" name="Google Shape;321;p4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322" name="Google Shape;322;p4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rect b="b" l="l" r="r" t="t"/>
                  <a:pathLst>
                    <a:path extrusionOk="0" h="324" w="7706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4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4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4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4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4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rect b="b" l="l" r="r" t="t"/>
                  <a:pathLst>
                    <a:path extrusionOk="0" h="3535" w="7131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4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rect b="b" l="l" r="r" t="t"/>
                  <a:pathLst>
                    <a:path extrusionOk="0" h="2974" w="7355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4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rect b="b" l="l" r="r" t="t"/>
                  <a:pathLst>
                    <a:path extrusionOk="0" h="7131" w="3534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4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rect b="b" l="l" r="r" t="t"/>
                  <a:pathLst>
                    <a:path extrusionOk="0" h="7344" w="2974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3" name="Google Shape;333;p5"/>
          <p:cNvSpPr txBox="1"/>
          <p:nvPr>
            <p:ph idx="1" type="subTitle"/>
          </p:nvPr>
        </p:nvSpPr>
        <p:spPr>
          <a:xfrm>
            <a:off x="4694649" y="2531374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4" name="Google Shape;334;p5"/>
          <p:cNvSpPr txBox="1"/>
          <p:nvPr>
            <p:ph idx="2" type="subTitle"/>
          </p:nvPr>
        </p:nvSpPr>
        <p:spPr>
          <a:xfrm>
            <a:off x="1715375" y="2531374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5" name="Google Shape;335;p5"/>
          <p:cNvSpPr txBox="1"/>
          <p:nvPr>
            <p:ph idx="3" type="subTitle"/>
          </p:nvPr>
        </p:nvSpPr>
        <p:spPr>
          <a:xfrm>
            <a:off x="1715375" y="2092553"/>
            <a:ext cx="2505600" cy="4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6" name="Google Shape;336;p5"/>
          <p:cNvSpPr txBox="1"/>
          <p:nvPr>
            <p:ph idx="4" type="subTitle"/>
          </p:nvPr>
        </p:nvSpPr>
        <p:spPr>
          <a:xfrm>
            <a:off x="4694649" y="2092553"/>
            <a:ext cx="2505600" cy="4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37" name="Google Shape;337;p5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338" name="Google Shape;338;p5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1" name="Google Shape;361;p5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362" name="Google Shape;362;p5"/>
          <p:cNvGrpSpPr/>
          <p:nvPr/>
        </p:nvGrpSpPr>
        <p:grpSpPr>
          <a:xfrm rot="1319958">
            <a:off x="6354736" y="-1047759"/>
            <a:ext cx="3385062" cy="2374968"/>
            <a:chOff x="5701915" y="612147"/>
            <a:chExt cx="3385020" cy="2374938"/>
          </a:xfrm>
        </p:grpSpPr>
        <p:grpSp>
          <p:nvGrpSpPr>
            <p:cNvPr id="363" name="Google Shape;363;p5"/>
            <p:cNvGrpSpPr/>
            <p:nvPr/>
          </p:nvGrpSpPr>
          <p:grpSpPr>
            <a:xfrm rot="-5400000">
              <a:off x="6973702" y="847459"/>
              <a:ext cx="794283" cy="1691189"/>
              <a:chOff x="1894490" y="2649667"/>
              <a:chExt cx="931164" cy="1982636"/>
            </a:xfrm>
          </p:grpSpPr>
          <p:grpSp>
            <p:nvGrpSpPr>
              <p:cNvPr id="364" name="Google Shape;364;p5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65" name="Google Shape;365;p5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5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5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5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5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5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5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5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5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5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5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5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5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5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5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5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5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5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5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5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5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7" name="Google Shape;387;p5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rect b="b" l="l" r="r" t="t"/>
                <a:pathLst>
                  <a:path extrusionOk="0" h="9517" w="4595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5"/>
            <p:cNvGrpSpPr/>
            <p:nvPr/>
          </p:nvGrpSpPr>
          <p:grpSpPr>
            <a:xfrm>
              <a:off x="8292652" y="1295896"/>
              <a:ext cx="794283" cy="1691189"/>
              <a:chOff x="717790" y="2649667"/>
              <a:chExt cx="931164" cy="1982636"/>
            </a:xfrm>
          </p:grpSpPr>
          <p:grpSp>
            <p:nvGrpSpPr>
              <p:cNvPr id="389" name="Google Shape;389;p5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90" name="Google Shape;390;p5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5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2" name="Google Shape;412;p5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413" name="Google Shape;413;p5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rect b="b" l="l" r="r" t="t"/>
                  <a:pathLst>
                    <a:path extrusionOk="0" h="6232" w="1245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5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rect b="b" l="l" r="r" t="t"/>
                  <a:pathLst>
                    <a:path extrusionOk="0" h="4299" w="8578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5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rect b="b" l="l" r="r" t="t"/>
                  <a:pathLst>
                    <a:path extrusionOk="0" h="2611" w="521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6" name="Google Shape;416;p5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417" name="Google Shape;417;p5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rect b="b" l="l" r="r" t="t"/>
                  <a:pathLst>
                    <a:path extrusionOk="0" h="324" w="7706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5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5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5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5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5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rect b="b" l="l" r="r" t="t"/>
                  <a:pathLst>
                    <a:path extrusionOk="0" h="3535" w="7131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5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rect b="b" l="l" r="r" t="t"/>
                  <a:pathLst>
                    <a:path extrusionOk="0" h="2974" w="7355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5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rect b="b" l="l" r="r" t="t"/>
                  <a:pathLst>
                    <a:path extrusionOk="0" h="7131" w="3534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5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rect b="b" l="l" r="r" t="t"/>
                  <a:pathLst>
                    <a:path extrusionOk="0" h="7344" w="2974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6" name="Google Shape;426;p5"/>
            <p:cNvGrpSpPr/>
            <p:nvPr/>
          </p:nvGrpSpPr>
          <p:grpSpPr>
            <a:xfrm>
              <a:off x="5701915" y="612147"/>
              <a:ext cx="747148" cy="1788752"/>
              <a:chOff x="2794886" y="268923"/>
              <a:chExt cx="875906" cy="2097012"/>
            </a:xfrm>
          </p:grpSpPr>
          <p:sp>
            <p:nvSpPr>
              <p:cNvPr id="427" name="Google Shape;427;p5"/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8" name="Google Shape;428;p5"/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429" name="Google Shape;429;p5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5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5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5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5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5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5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5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5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5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5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5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5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5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5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5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5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5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5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5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5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0" name="Google Shape;450;p5"/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rect b="b" l="l" r="r" t="t"/>
                <a:pathLst>
                  <a:path extrusionOk="0" h="5245" w="5218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rect b="b" l="l" r="r" t="t"/>
                <a:pathLst>
                  <a:path extrusionOk="0" h="2647" w="2647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rect b="b" l="l" r="r" t="t"/>
                <a:pathLst>
                  <a:path extrusionOk="0" h="7517" w="7493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rect b="b" l="l" r="r" t="t"/>
                <a:pathLst>
                  <a:path extrusionOk="0" h="8617" w="8641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5"/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rect b="b" l="l" r="r" t="t"/>
                <a:pathLst>
                  <a:path extrusionOk="0" h="6471" w="642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rect b="b" l="l" r="r" t="t"/>
                <a:pathLst>
                  <a:path extrusionOk="0" h="4185" w="4158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rect b="b" l="l" r="r" t="t"/>
                <a:pathLst>
                  <a:path extrusionOk="0" h="1826" w="1799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59" name="Google Shape;459;p6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460" name="Google Shape;460;p6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3" name="Google Shape;483;p6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484" name="Google Shape;484;p6"/>
          <p:cNvGrpSpPr/>
          <p:nvPr/>
        </p:nvGrpSpPr>
        <p:grpSpPr>
          <a:xfrm rot="1319958">
            <a:off x="6302066" y="-924073"/>
            <a:ext cx="3529754" cy="2334706"/>
            <a:chOff x="5386027" y="406409"/>
            <a:chExt cx="3529710" cy="2334676"/>
          </a:xfrm>
        </p:grpSpPr>
        <p:grpSp>
          <p:nvGrpSpPr>
            <p:cNvPr id="485" name="Google Shape;485;p6"/>
            <p:cNvGrpSpPr/>
            <p:nvPr/>
          </p:nvGrpSpPr>
          <p:grpSpPr>
            <a:xfrm rot="-5400000">
              <a:off x="6777310" y="515753"/>
              <a:ext cx="747148" cy="1788752"/>
              <a:chOff x="1911111" y="2549523"/>
              <a:chExt cx="875906" cy="2097012"/>
            </a:xfrm>
          </p:grpSpPr>
          <p:sp>
            <p:nvSpPr>
              <p:cNvPr id="486" name="Google Shape;486;p6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7" name="Google Shape;487;p6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488" name="Google Shape;488;p6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6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6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6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6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6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6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6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6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6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6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6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6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6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6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6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6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6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6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6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6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9" name="Google Shape;509;p6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510" name="Google Shape;510;p6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6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6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6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6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6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6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7" name="Google Shape;517;p6"/>
            <p:cNvGrpSpPr/>
            <p:nvPr/>
          </p:nvGrpSpPr>
          <p:grpSpPr>
            <a:xfrm>
              <a:off x="8121455" y="1049896"/>
              <a:ext cx="794283" cy="1691189"/>
              <a:chOff x="3052990" y="2649667"/>
              <a:chExt cx="931164" cy="1982636"/>
            </a:xfrm>
          </p:grpSpPr>
          <p:grpSp>
            <p:nvGrpSpPr>
              <p:cNvPr id="518" name="Google Shape;518;p6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519" name="Google Shape;519;p6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rect b="b" l="l" r="r" t="t"/>
                    <a:pathLst>
                      <a:path extrusionOk="0" h="27735" w="13026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rect b="b" l="l" r="r" t="t"/>
                    <a:pathLst>
                      <a:path extrusionOk="0" h="124" w="363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rect b="b" l="l" r="r" t="t"/>
                    <a:pathLst>
                      <a:path extrusionOk="0" h="124" w="9615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rect b="b" l="l" r="r" t="t"/>
                    <a:pathLst>
                      <a:path extrusionOk="0" h="124" w="376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rect b="b" l="l" r="r" t="t"/>
                    <a:pathLst>
                      <a:path extrusionOk="0" h="3448" w="412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rect b="b" l="l" r="r" t="t"/>
                    <a:pathLst>
                      <a:path extrusionOk="0" h="3448" w="41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rect b="b" l="l" r="r" t="t"/>
                    <a:pathLst>
                      <a:path extrusionOk="0" h="3448" w="30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3" name="Google Shape;533;p6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rect b="b" l="l" r="r" t="t"/>
                    <a:pathLst>
                      <a:path extrusionOk="0" h="3448" w="25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rect b="b" l="l" r="r" t="t"/>
                    <a:pathLst>
                      <a:path extrusionOk="0" h="3448" w="30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rect b="b" l="l" r="r" t="t"/>
                    <a:pathLst>
                      <a:path extrusionOk="0" h="3448" w="26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8" name="Google Shape;538;p6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9" name="Google Shape;539;p6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rect b="b" l="l" r="r" t="t"/>
                    <a:pathLst>
                      <a:path extrusionOk="0" h="3448" w="414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0" name="Google Shape;540;p6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1" name="Google Shape;541;p6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rect b="b" l="l" r="r" t="t"/>
                    <a:pathLst>
                      <a:path extrusionOk="0" h="3448" w="288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42" name="Google Shape;542;p6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rect b="b" l="l" r="r" t="t"/>
                  <a:pathLst>
                    <a:path extrusionOk="0" h="7380" w="7493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3" name="Google Shape;543;p6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rect b="b" l="l" r="r" t="t"/>
                <a:pathLst>
                  <a:path extrusionOk="0" h="5968" w="9429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6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6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6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rect b="b" l="l" r="r" t="t"/>
                <a:pathLst>
                  <a:path extrusionOk="0" h="4272" w="120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7" name="Google Shape;547;p6"/>
            <p:cNvGrpSpPr/>
            <p:nvPr/>
          </p:nvGrpSpPr>
          <p:grpSpPr>
            <a:xfrm>
              <a:off x="5386027" y="406409"/>
              <a:ext cx="794283" cy="1691189"/>
              <a:chOff x="5386027" y="406409"/>
              <a:chExt cx="794283" cy="1691189"/>
            </a:xfrm>
          </p:grpSpPr>
          <p:grpSp>
            <p:nvGrpSpPr>
              <p:cNvPr id="548" name="Google Shape;548;p6"/>
              <p:cNvGrpSpPr/>
              <p:nvPr/>
            </p:nvGrpSpPr>
            <p:grpSpPr>
              <a:xfrm rot="10800000">
                <a:off x="5386027" y="406409"/>
                <a:ext cx="794283" cy="1691189"/>
                <a:chOff x="2950128" y="2762904"/>
                <a:chExt cx="931164" cy="1982636"/>
              </a:xfrm>
            </p:grpSpPr>
            <p:sp>
              <p:nvSpPr>
                <p:cNvPr id="549" name="Google Shape;549;p6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6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6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6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6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6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6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6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6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6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6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6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6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6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6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6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6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6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6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6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6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6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1" name="Google Shape;571;p6"/>
              <p:cNvGrpSpPr/>
              <p:nvPr/>
            </p:nvGrpSpPr>
            <p:grpSpPr>
              <a:xfrm rot="5400000">
                <a:off x="5662768" y="1572333"/>
                <a:ext cx="240807" cy="481073"/>
                <a:chOff x="4391550" y="576822"/>
                <a:chExt cx="435928" cy="870878"/>
              </a:xfrm>
            </p:grpSpPr>
            <p:sp>
              <p:nvSpPr>
                <p:cNvPr id="572" name="Google Shape;572;p6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rect b="b" l="l" r="r" t="t"/>
                  <a:pathLst>
                    <a:path extrusionOk="0" h="6232" w="1245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6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rect b="b" l="l" r="r" t="t"/>
                  <a:pathLst>
                    <a:path extrusionOk="0" h="4299" w="8578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6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rect b="b" l="l" r="r" t="t"/>
                  <a:pathLst>
                    <a:path extrusionOk="0" h="2611" w="521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5" name="Google Shape;575;p6"/>
              <p:cNvGrpSpPr/>
              <p:nvPr/>
            </p:nvGrpSpPr>
            <p:grpSpPr>
              <a:xfrm rot="10800000">
                <a:off x="5513183" y="1010249"/>
                <a:ext cx="539536" cy="539536"/>
                <a:chOff x="7055875" y="2971225"/>
                <a:chExt cx="192650" cy="192650"/>
              </a:xfrm>
            </p:grpSpPr>
            <p:sp>
              <p:nvSpPr>
                <p:cNvPr id="576" name="Google Shape;576;p6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rect b="b" l="l" r="r" t="t"/>
                  <a:pathLst>
                    <a:path extrusionOk="0" h="324" w="7706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6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6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6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6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6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rect b="b" l="l" r="r" t="t"/>
                  <a:pathLst>
                    <a:path extrusionOk="0" h="3535" w="7131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6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rect b="b" l="l" r="r" t="t"/>
                  <a:pathLst>
                    <a:path extrusionOk="0" h="2974" w="7355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6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rect b="b" l="l" r="r" t="t"/>
                  <a:pathLst>
                    <a:path extrusionOk="0" h="7131" w="3534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6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rect b="b" l="l" r="r" t="t"/>
                  <a:pathLst>
                    <a:path extrusionOk="0" h="7344" w="2974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7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587" name="Google Shape;587;p7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7"/>
          <p:cNvSpPr txBox="1"/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1" name="Google Shape;611;p7"/>
          <p:cNvSpPr txBox="1"/>
          <p:nvPr>
            <p:ph idx="1" type="subTitle"/>
          </p:nvPr>
        </p:nvSpPr>
        <p:spPr>
          <a:xfrm>
            <a:off x="811975" y="17545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12" name="Google Shape;612;p7"/>
          <p:cNvSpPr/>
          <p:nvPr>
            <p:ph idx="2" type="pic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13" name="Google Shape;613;p7"/>
          <p:cNvCxnSpPr/>
          <p:nvPr/>
        </p:nvCxnSpPr>
        <p:spPr>
          <a:xfrm rot="10800000">
            <a:off x="622525" y="-146075"/>
            <a:ext cx="0" cy="170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"/>
          <p:cNvSpPr txBox="1"/>
          <p:nvPr>
            <p:ph type="title"/>
          </p:nvPr>
        </p:nvSpPr>
        <p:spPr>
          <a:xfrm>
            <a:off x="713225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lbert Sans ExtraBold"/>
              <a:buNone/>
              <a:defRPr b="0" sz="6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16" name="Google Shape;616;p8"/>
          <p:cNvGrpSpPr/>
          <p:nvPr/>
        </p:nvGrpSpPr>
        <p:grpSpPr>
          <a:xfrm>
            <a:off x="6336680" y="687149"/>
            <a:ext cx="4654871" cy="6044468"/>
            <a:chOff x="6309405" y="639424"/>
            <a:chExt cx="4654871" cy="6044468"/>
          </a:xfrm>
        </p:grpSpPr>
        <p:grpSp>
          <p:nvGrpSpPr>
            <p:cNvPr id="617" name="Google Shape;617;p8"/>
            <p:cNvGrpSpPr/>
            <p:nvPr/>
          </p:nvGrpSpPr>
          <p:grpSpPr>
            <a:xfrm rot="-4080080">
              <a:off x="7324374" y="1756609"/>
              <a:ext cx="1020390" cy="2877618"/>
              <a:chOff x="6244575" y="510538"/>
              <a:chExt cx="1603285" cy="4521447"/>
            </a:xfrm>
          </p:grpSpPr>
          <p:sp>
            <p:nvSpPr>
              <p:cNvPr id="618" name="Google Shape;618;p8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rect b="b" l="l" r="r" t="t"/>
                <a:pathLst>
                  <a:path extrusionOk="0" h="44696" w="15849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rect b="b" l="l" r="r" t="t"/>
                <a:pathLst>
                  <a:path extrusionOk="0" h="13626" w="15774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0" name="Google Shape;620;p8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621" name="Google Shape;621;p8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rect b="b" l="l" r="r" t="t"/>
                  <a:pathLst>
                    <a:path extrusionOk="0" h="3759" w="175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8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8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8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8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8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8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8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8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8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8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8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8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rect b="b" l="l" r="r" t="t"/>
                  <a:pathLst>
                    <a:path extrusionOk="0" h="3762" w="87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8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8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8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rect b="b" l="l" r="r" t="t"/>
                  <a:pathLst>
                    <a:path extrusionOk="0" h="3759" w="20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8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8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8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rect b="b" l="l" r="r" t="t"/>
                  <a:pathLst>
                    <a:path extrusionOk="0" h="3762" w="199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8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rect b="b" l="l" r="r" t="t"/>
                  <a:pathLst>
                    <a:path extrusionOk="0" h="3762" w="202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8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8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8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8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8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rect b="b" l="l" r="r" t="t"/>
                  <a:pathLst>
                    <a:path extrusionOk="0" h="3762" w="91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8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rect b="b" l="l" r="r" t="t"/>
                  <a:pathLst>
                    <a:path extrusionOk="0" h="3762" w="76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8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8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8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8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rect b="b" l="l" r="r" t="t"/>
                  <a:pathLst>
                    <a:path extrusionOk="0" h="3759" w="87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8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8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8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8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8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rect b="b" l="l" r="r" t="t"/>
                  <a:pathLst>
                    <a:path extrusionOk="0" h="3762" w="75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8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rect b="b" l="l" r="r" t="t"/>
                  <a:pathLst>
                    <a:path extrusionOk="0" h="3774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8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8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rect b="b" l="l" r="r" t="t"/>
                  <a:pathLst>
                    <a:path extrusionOk="0" h="3771" w="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8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8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rect b="b" l="l" r="r" t="t"/>
                  <a:pathLst>
                    <a:path extrusionOk="0" h="3759" w="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3" name="Google Shape;663;p8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rect b="b" l="l" r="r" t="t"/>
                <a:pathLst>
                  <a:path extrusionOk="0" h="11674" w="11851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rect b="b" l="l" r="r" t="t"/>
                <a:pathLst>
                  <a:path extrusionOk="0" h="11678" w="11851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5" name="Google Shape;665;p8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666" name="Google Shape;666;p8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8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8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8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8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8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8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8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8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8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rect b="b" l="l" r="r" t="t"/>
                  <a:pathLst>
                    <a:path extrusionOk="0" h="424" w="423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8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8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8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0" name="Google Shape;680;p8"/>
            <p:cNvGrpSpPr/>
            <p:nvPr/>
          </p:nvGrpSpPr>
          <p:grpSpPr>
            <a:xfrm rot="1319490">
              <a:off x="8110580" y="2096952"/>
              <a:ext cx="2764462" cy="1013738"/>
              <a:chOff x="1462254" y="474431"/>
              <a:chExt cx="5092010" cy="1867258"/>
            </a:xfrm>
          </p:grpSpPr>
          <p:sp>
            <p:nvSpPr>
              <p:cNvPr id="681" name="Google Shape;681;p8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rect b="b" l="l" r="r" t="t"/>
                <a:pathLst>
                  <a:path extrusionOk="0" h="16260" w="44341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2" name="Google Shape;682;p8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683" name="Google Shape;683;p8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8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8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8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8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rect b="b" l="l" r="r" t="t"/>
                  <a:pathLst>
                    <a:path extrusionOk="0" h="88" w="1526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8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rect b="b" l="l" r="r" t="t"/>
                  <a:pathLst>
                    <a:path extrusionOk="0" h="124" w="152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8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rect b="b" l="l" r="r" t="t"/>
                  <a:pathLst>
                    <a:path extrusionOk="0" h="190" w="1523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8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rect b="b" l="l" r="r" t="t"/>
                  <a:pathLst>
                    <a:path extrusionOk="0" h="202" w="1526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8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rect b="b" l="l" r="r" t="t"/>
                  <a:pathLst>
                    <a:path extrusionOk="0" h="537" w="1535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8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rect b="b" l="l" r="r" t="t"/>
                  <a:pathLst>
                    <a:path extrusionOk="0" h="537" w="1538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8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rect b="b" l="l" r="r" t="t"/>
                  <a:pathLst>
                    <a:path extrusionOk="0" h="252" w="1526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8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rect b="b" l="l" r="r" t="t"/>
                  <a:pathLst>
                    <a:path extrusionOk="0" h="252" w="1538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8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rect b="b" l="l" r="r" t="t"/>
                  <a:pathLst>
                    <a:path extrusionOk="0" h="249" w="1526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8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rect b="b" l="l" r="r" t="t"/>
                  <a:pathLst>
                    <a:path extrusionOk="0" h="127" w="1526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8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rect b="b" l="l" r="r" t="t"/>
                  <a:pathLst>
                    <a:path extrusionOk="0" h="91" w="1523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8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rect b="b" l="l" r="r" t="t"/>
                  <a:pathLst>
                    <a:path extrusionOk="0" h="127" w="1538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8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rect b="b" l="l" r="r" t="t"/>
                  <a:pathLst>
                    <a:path extrusionOk="0" h="199" w="1526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8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8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8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8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rect b="b" l="l" r="r" t="t"/>
                  <a:pathLst>
                    <a:path extrusionOk="0" h="250" w="1538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8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rect b="b" l="l" r="r" t="t"/>
                  <a:pathLst>
                    <a:path extrusionOk="0" h="250" w="1535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8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8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rect b="b" l="l" r="r" t="t"/>
                  <a:pathLst>
                    <a:path extrusionOk="0" h="124" w="1535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8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rect b="b" l="l" r="r" t="t"/>
                  <a:pathLst>
                    <a:path extrusionOk="0" h="88" w="1535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8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8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8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rect b="b" l="l" r="r" t="t"/>
                  <a:pathLst>
                    <a:path extrusionOk="0" h="199" w="1535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8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rect b="b" l="l" r="r" t="t"/>
                  <a:pathLst>
                    <a:path extrusionOk="0" h="549" w="1523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8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rect b="b" l="l" r="r" t="t"/>
                  <a:pathLst>
                    <a:path extrusionOk="0" h="550" w="1523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13" name="Google Shape;713;p8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rect b="b" l="l" r="r" t="t"/>
                <a:pathLst>
                  <a:path extrusionOk="0" h="4535" w="4497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rect b="b" l="l" r="r" t="t"/>
                <a:pathLst>
                  <a:path extrusionOk="0" h="2512" w="251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rect b="b" l="l" r="r" t="t"/>
                <a:pathLst>
                  <a:path extrusionOk="0" h="4535" w="4496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rect b="b" l="l" r="r" t="t"/>
                <a:pathLst>
                  <a:path extrusionOk="0" h="2512" w="2512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rect b="b" l="l" r="r" t="t"/>
                <a:pathLst>
                  <a:path extrusionOk="0" h="4536" w="4497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rect b="b" l="l" r="r" t="t"/>
                <a:pathLst>
                  <a:path extrusionOk="0" h="2501" w="2513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8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rect b="b" l="l" r="r" t="t"/>
                <a:pathLst>
                  <a:path extrusionOk="0" h="4536" w="4496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8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rect b="b" l="l" r="r" t="t"/>
                <a:pathLst>
                  <a:path extrusionOk="0" h="2501" w="2512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8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rect b="b" l="l" r="r" t="t"/>
                <a:pathLst>
                  <a:path extrusionOk="0" h="9528" w="9517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rect b="b" l="l" r="r" t="t"/>
                <a:pathLst>
                  <a:path extrusionOk="0" h="5533" w="5546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3" name="Google Shape;723;p8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724" name="Google Shape;724;p8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8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8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8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8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8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8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8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8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8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8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8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8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8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8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39" name="Google Shape;739;p8"/>
            <p:cNvGrpSpPr/>
            <p:nvPr/>
          </p:nvGrpSpPr>
          <p:grpSpPr>
            <a:xfrm rot="1320208">
              <a:off x="7444465" y="726629"/>
              <a:ext cx="794314" cy="1691256"/>
              <a:chOff x="1894490" y="2649667"/>
              <a:chExt cx="931164" cy="1982636"/>
            </a:xfrm>
          </p:grpSpPr>
          <p:grpSp>
            <p:nvGrpSpPr>
              <p:cNvPr id="740" name="Google Shape;740;p8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741" name="Google Shape;741;p8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8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8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8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8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8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8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8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8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8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8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8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8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8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8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8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8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8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8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8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8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8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63" name="Google Shape;763;p8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rect b="b" l="l" r="r" t="t"/>
                <a:pathLst>
                  <a:path extrusionOk="0" h="9517" w="4595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4" name="Google Shape;764;p8"/>
            <p:cNvGrpSpPr/>
            <p:nvPr/>
          </p:nvGrpSpPr>
          <p:grpSpPr>
            <a:xfrm rot="1319958">
              <a:off x="7579849" y="4087042"/>
              <a:ext cx="894003" cy="2521191"/>
              <a:chOff x="89915" y="1124842"/>
              <a:chExt cx="893992" cy="2521159"/>
            </a:xfrm>
          </p:grpSpPr>
          <p:grpSp>
            <p:nvGrpSpPr>
              <p:cNvPr id="765" name="Google Shape;765;p8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766" name="Google Shape;766;p8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rect b="b" l="l" r="r" t="t"/>
                  <a:pathLst>
                    <a:path extrusionOk="0" h="44696" w="15849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8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rect b="b" l="l" r="r" t="t"/>
                  <a:pathLst>
                    <a:path extrusionOk="0" h="13626" w="15774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68" name="Google Shape;768;p8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769" name="Google Shape;769;p8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rect b="b" l="l" r="r" t="t"/>
                    <a:pathLst>
                      <a:path extrusionOk="0" h="3759" w="175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0" name="Google Shape;770;p8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1" name="Google Shape;771;p8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2" name="Google Shape;772;p8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3" name="Google Shape;773;p8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4" name="Google Shape;774;p8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5" name="Google Shape;775;p8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6" name="Google Shape;776;p8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7" name="Google Shape;777;p8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8" name="Google Shape;778;p8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9" name="Google Shape;779;p8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0" name="Google Shape;780;p8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1" name="Google Shape;781;p8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rect b="b" l="l" r="r" t="t"/>
                    <a:pathLst>
                      <a:path extrusionOk="0" h="3762" w="87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2" name="Google Shape;782;p8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3" name="Google Shape;783;p8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4" name="Google Shape;784;p8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rect b="b" l="l" r="r" t="t"/>
                    <a:pathLst>
                      <a:path extrusionOk="0" h="3759" w="20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5" name="Google Shape;785;p8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6" name="Google Shape;786;p8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7" name="Google Shape;787;p8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rect b="b" l="l" r="r" t="t"/>
                    <a:pathLst>
                      <a:path extrusionOk="0" h="3762" w="199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8" name="Google Shape;788;p8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rect b="b" l="l" r="r" t="t"/>
                    <a:pathLst>
                      <a:path extrusionOk="0" h="3762" w="202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9" name="Google Shape;789;p8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0" name="Google Shape;790;p8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1" name="Google Shape;791;p8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2" name="Google Shape;792;p8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3" name="Google Shape;793;p8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rect b="b" l="l" r="r" t="t"/>
                    <a:pathLst>
                      <a:path extrusionOk="0" h="3762" w="91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4" name="Google Shape;794;p8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rect b="b" l="l" r="r" t="t"/>
                    <a:pathLst>
                      <a:path extrusionOk="0" h="3762" w="76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5" name="Google Shape;795;p8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6" name="Google Shape;796;p8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7" name="Google Shape;797;p8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8" name="Google Shape;798;p8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rect b="b" l="l" r="r" t="t"/>
                    <a:pathLst>
                      <a:path extrusionOk="0" h="3759" w="87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9" name="Google Shape;799;p8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0" name="Google Shape;800;p8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1" name="Google Shape;801;p8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2" name="Google Shape;802;p8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3" name="Google Shape;803;p8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4" name="Google Shape;804;p8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5" name="Google Shape;805;p8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rect b="b" l="l" r="r" t="t"/>
                    <a:pathLst>
                      <a:path extrusionOk="0" h="3762" w="75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6" name="Google Shape;806;p8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rect b="b" l="l" r="r" t="t"/>
                    <a:pathLst>
                      <a:path extrusionOk="0" h="3774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7" name="Google Shape;807;p8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8" name="Google Shape;808;p8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rect b="b" l="l" r="r" t="t"/>
                    <a:pathLst>
                      <a:path extrusionOk="0" h="3771" w="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9" name="Google Shape;809;p8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0" name="Google Shape;810;p8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rect b="b" l="l" r="r" t="t"/>
                    <a:pathLst>
                      <a:path extrusionOk="0" h="3759" w="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11" name="Google Shape;811;p8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rect b="b" l="l" r="r" t="t"/>
                  <a:pathLst>
                    <a:path extrusionOk="0" h="11678" w="11851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12" name="Google Shape;812;p8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813" name="Google Shape;813;p8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4" name="Google Shape;814;p8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5" name="Google Shape;815;p8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6" name="Google Shape;816;p8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7" name="Google Shape;817;p8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8" name="Google Shape;818;p8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9" name="Google Shape;819;p8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0" name="Google Shape;820;p8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1" name="Google Shape;821;p8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2" name="Google Shape;822;p8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rect b="b" l="l" r="r" t="t"/>
                    <a:pathLst>
                      <a:path extrusionOk="0" h="424" w="423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3" name="Google Shape;823;p8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4" name="Google Shape;824;p8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5" name="Google Shape;825;p8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6" name="Google Shape;826;p8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27" name="Google Shape;827;p8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828" name="Google Shape;828;p8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rect b="b" l="l" r="r" t="t"/>
                  <a:pathLst>
                    <a:path extrusionOk="0" h="4121" w="8105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8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rect b="b" l="l" r="r" t="t"/>
                  <a:pathLst>
                    <a:path extrusionOk="0" h="4122" w="8105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"/>
          <p:cNvSpPr txBox="1"/>
          <p:nvPr>
            <p:ph type="title"/>
          </p:nvPr>
        </p:nvSpPr>
        <p:spPr>
          <a:xfrm>
            <a:off x="3557875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Albert Sans ExtraBold"/>
              <a:buNone/>
              <a:defRPr b="0" sz="6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2" name="Google Shape;832;p9"/>
          <p:cNvSpPr txBox="1"/>
          <p:nvPr>
            <p:ph idx="1" type="subTitle"/>
          </p:nvPr>
        </p:nvSpPr>
        <p:spPr>
          <a:xfrm>
            <a:off x="3557875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umbh Sans"/>
              <a:buNone/>
              <a:defRPr sz="16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833" name="Google Shape;833;p9"/>
          <p:cNvGrpSpPr/>
          <p:nvPr/>
        </p:nvGrpSpPr>
        <p:grpSpPr>
          <a:xfrm>
            <a:off x="-972835" y="138400"/>
            <a:ext cx="4119506" cy="6571803"/>
            <a:chOff x="-1225135" y="145225"/>
            <a:chExt cx="4119506" cy="6571803"/>
          </a:xfrm>
        </p:grpSpPr>
        <p:grpSp>
          <p:nvGrpSpPr>
            <p:cNvPr id="834" name="Google Shape;834;p9"/>
            <p:cNvGrpSpPr/>
            <p:nvPr/>
          </p:nvGrpSpPr>
          <p:grpSpPr>
            <a:xfrm flipH="1" rot="-1319919">
              <a:off x="1254055" y="4006983"/>
              <a:ext cx="986179" cy="2620746"/>
              <a:chOff x="1845525" y="949850"/>
              <a:chExt cx="1344279" cy="3572385"/>
            </a:xfrm>
          </p:grpSpPr>
          <p:sp>
            <p:nvSpPr>
              <p:cNvPr id="835" name="Google Shape;835;p9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rect b="b" l="l" r="r" t="t"/>
                <a:pathLst>
                  <a:path extrusionOk="0" h="36465" w="12927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9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rect b="b" l="l" r="r" t="t"/>
                <a:pathLst>
                  <a:path extrusionOk="0" h="11117" w="12864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37" name="Google Shape;837;p9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838" name="Google Shape;838;p9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rect b="b" l="l" r="r" t="t"/>
                  <a:pathLst>
                    <a:path extrusionOk="0" h="1736" w="139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9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rect b="b" l="l" r="r" t="t"/>
                  <a:pathLst>
                    <a:path extrusionOk="0" h="1736" w="75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9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9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9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9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rect b="b" l="l" r="r" t="t"/>
                  <a:pathLst>
                    <a:path extrusionOk="0" h="1724" w="6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rect b="b" l="l" r="r" t="t"/>
                  <a:pathLst>
                    <a:path extrusionOk="0" h="1736" w="63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rect b="b" l="l" r="r" t="t"/>
                  <a:pathLst>
                    <a:path extrusionOk="0" h="1724" w="162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rect b="b" l="l" r="r" t="t"/>
                  <a:pathLst>
                    <a:path extrusionOk="0" h="1724" w="15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rect b="b" l="l" r="r" t="t"/>
                  <a:pathLst>
                    <a:path extrusionOk="0" h="1736" w="151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9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9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rect b="b" l="l" r="r" t="t"/>
                  <a:pathLst>
                    <a:path extrusionOk="0" h="1724" w="75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9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9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9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9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9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rect b="b" l="l" r="r" t="t"/>
                  <a:pathLst>
                    <a:path extrusionOk="0" h="1724" w="15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9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9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9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9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9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9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9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rect b="b" l="l" r="r" t="t"/>
                  <a:pathLst>
                    <a:path extrusionOk="0" h="1724" w="162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9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9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9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9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9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9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rect b="b" l="l" r="r" t="t"/>
                  <a:pathLst>
                    <a:path extrusionOk="0" h="1724" w="166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9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9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9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9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9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rect b="b" l="l" r="r" t="t"/>
                  <a:pathLst>
                    <a:path extrusionOk="0" h="1724" w="61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9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85" name="Google Shape;885;p9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rect b="b" l="l" r="r" t="t"/>
                <a:pathLst>
                  <a:path extrusionOk="0" h="5332" w="8419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9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rect b="b" l="l" r="r" t="t"/>
                <a:pathLst>
                  <a:path extrusionOk="0" h="3810" w="1077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9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rect b="b" l="l" r="r" t="t"/>
                <a:pathLst>
                  <a:path extrusionOk="0" h="3810" w="1062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9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rect b="b" l="l" r="r" t="t"/>
                <a:pathLst>
                  <a:path extrusionOk="0" h="3810" w="1073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9" name="Google Shape;889;p9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890" name="Google Shape;890;p9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9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9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9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9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9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9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9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9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9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9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9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9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9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9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9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6" name="Google Shape;906;p9"/>
            <p:cNvGrpSpPr/>
            <p:nvPr/>
          </p:nvGrpSpPr>
          <p:grpSpPr>
            <a:xfrm flipH="1" rot="-1320208">
              <a:off x="267090" y="4422936"/>
              <a:ext cx="747177" cy="1788823"/>
              <a:chOff x="1733411" y="268923"/>
              <a:chExt cx="875906" cy="2097012"/>
            </a:xfrm>
          </p:grpSpPr>
          <p:grpSp>
            <p:nvGrpSpPr>
              <p:cNvPr id="907" name="Google Shape;907;p9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908" name="Google Shape;908;p9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9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9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9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9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9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9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9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9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9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9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9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9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9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9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9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" name="Google Shape;924;p9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9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9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" name="Google Shape;927;p9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Google Shape;928;p9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29" name="Google Shape;929;p9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9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9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2" name="Google Shape;932;p9"/>
            <p:cNvGrpSpPr/>
            <p:nvPr/>
          </p:nvGrpSpPr>
          <p:grpSpPr>
            <a:xfrm flipH="1" rot="-1320042">
              <a:off x="-136382" y="2801409"/>
              <a:ext cx="2935989" cy="1076638"/>
              <a:chOff x="1462254" y="474431"/>
              <a:chExt cx="5092010" cy="1867258"/>
            </a:xfrm>
          </p:grpSpPr>
          <p:sp>
            <p:nvSpPr>
              <p:cNvPr id="933" name="Google Shape;933;p9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rect b="b" l="l" r="r" t="t"/>
                <a:pathLst>
                  <a:path extrusionOk="0" h="16260" w="44341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4" name="Google Shape;934;p9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935" name="Google Shape;935;p9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9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9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9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9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rect b="b" l="l" r="r" t="t"/>
                  <a:pathLst>
                    <a:path extrusionOk="0" h="88" w="1526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9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rect b="b" l="l" r="r" t="t"/>
                  <a:pathLst>
                    <a:path extrusionOk="0" h="124" w="152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9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rect b="b" l="l" r="r" t="t"/>
                  <a:pathLst>
                    <a:path extrusionOk="0" h="190" w="1523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9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rect b="b" l="l" r="r" t="t"/>
                  <a:pathLst>
                    <a:path extrusionOk="0" h="202" w="1526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9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rect b="b" l="l" r="r" t="t"/>
                  <a:pathLst>
                    <a:path extrusionOk="0" h="537" w="1535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9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rect b="b" l="l" r="r" t="t"/>
                  <a:pathLst>
                    <a:path extrusionOk="0" h="537" w="1538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9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rect b="b" l="l" r="r" t="t"/>
                  <a:pathLst>
                    <a:path extrusionOk="0" h="252" w="1526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9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rect b="b" l="l" r="r" t="t"/>
                  <a:pathLst>
                    <a:path extrusionOk="0" h="252" w="1538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9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rect b="b" l="l" r="r" t="t"/>
                  <a:pathLst>
                    <a:path extrusionOk="0" h="249" w="1526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9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rect b="b" l="l" r="r" t="t"/>
                  <a:pathLst>
                    <a:path extrusionOk="0" h="127" w="1526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9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rect b="b" l="l" r="r" t="t"/>
                  <a:pathLst>
                    <a:path extrusionOk="0" h="91" w="1523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9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rect b="b" l="l" r="r" t="t"/>
                  <a:pathLst>
                    <a:path extrusionOk="0" h="127" w="1538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9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rect b="b" l="l" r="r" t="t"/>
                  <a:pathLst>
                    <a:path extrusionOk="0" h="199" w="1526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9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9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9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9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rect b="b" l="l" r="r" t="t"/>
                  <a:pathLst>
                    <a:path extrusionOk="0" h="250" w="1538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9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rect b="b" l="l" r="r" t="t"/>
                  <a:pathLst>
                    <a:path extrusionOk="0" h="250" w="1535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9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9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rect b="b" l="l" r="r" t="t"/>
                  <a:pathLst>
                    <a:path extrusionOk="0" h="124" w="1535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9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rect b="b" l="l" r="r" t="t"/>
                  <a:pathLst>
                    <a:path extrusionOk="0" h="88" w="1535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9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9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9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rect b="b" l="l" r="r" t="t"/>
                  <a:pathLst>
                    <a:path extrusionOk="0" h="199" w="1535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9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rect b="b" l="l" r="r" t="t"/>
                  <a:pathLst>
                    <a:path extrusionOk="0" h="549" w="1523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9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rect b="b" l="l" r="r" t="t"/>
                  <a:pathLst>
                    <a:path extrusionOk="0" h="550" w="1523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65" name="Google Shape;965;p9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rect b="b" l="l" r="r" t="t"/>
                <a:pathLst>
                  <a:path extrusionOk="0" h="4535" w="4497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9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rect b="b" l="l" r="r" t="t"/>
                <a:pathLst>
                  <a:path extrusionOk="0" h="2512" w="251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9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rect b="b" l="l" r="r" t="t"/>
                <a:pathLst>
                  <a:path extrusionOk="0" h="4535" w="4496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9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rect b="b" l="l" r="r" t="t"/>
                <a:pathLst>
                  <a:path extrusionOk="0" h="2512" w="2512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9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rect b="b" l="l" r="r" t="t"/>
                <a:pathLst>
                  <a:path extrusionOk="0" h="4536" w="4497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9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rect b="b" l="l" r="r" t="t"/>
                <a:pathLst>
                  <a:path extrusionOk="0" h="2501" w="2513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9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rect b="b" l="l" r="r" t="t"/>
                <a:pathLst>
                  <a:path extrusionOk="0" h="4536" w="4496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9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rect b="b" l="l" r="r" t="t"/>
                <a:pathLst>
                  <a:path extrusionOk="0" h="2501" w="2512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9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rect b="b" l="l" r="r" t="t"/>
                <a:pathLst>
                  <a:path extrusionOk="0" h="9528" w="9517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9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rect b="b" l="l" r="r" t="t"/>
                <a:pathLst>
                  <a:path extrusionOk="0" h="5533" w="5546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5" name="Google Shape;975;p9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976" name="Google Shape;976;p9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9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9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9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9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9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9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9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9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9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9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9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9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9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9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91" name="Google Shape;991;p9"/>
            <p:cNvGrpSpPr/>
            <p:nvPr/>
          </p:nvGrpSpPr>
          <p:grpSpPr>
            <a:xfrm flipH="1" rot="-1320208">
              <a:off x="616729" y="850183"/>
              <a:ext cx="747177" cy="1788823"/>
              <a:chOff x="1911111" y="2549523"/>
              <a:chExt cx="875906" cy="2097012"/>
            </a:xfrm>
          </p:grpSpPr>
          <p:sp>
            <p:nvSpPr>
              <p:cNvPr id="992" name="Google Shape;992;p9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3" name="Google Shape;993;p9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994" name="Google Shape;994;p9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9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9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9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9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9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9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9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9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9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9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9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9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9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9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9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9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9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9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9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5" name="Google Shape;1015;p9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016" name="Google Shape;1016;p9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9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Google Shape;1018;p9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Google Shape;1019;p9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9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9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9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3" name="Google Shape;1023;p9"/>
            <p:cNvGrpSpPr/>
            <p:nvPr/>
          </p:nvGrpSpPr>
          <p:grpSpPr>
            <a:xfrm flipH="1" rot="-1320277">
              <a:off x="-723211" y="231573"/>
              <a:ext cx="1020381" cy="2877593"/>
              <a:chOff x="7601874" y="-691780"/>
              <a:chExt cx="1020330" cy="2877449"/>
            </a:xfrm>
          </p:grpSpPr>
          <p:grpSp>
            <p:nvGrpSpPr>
              <p:cNvPr id="1024" name="Google Shape;1024;p9"/>
              <p:cNvGrpSpPr/>
              <p:nvPr/>
            </p:nvGrpSpPr>
            <p:grpSpPr>
              <a:xfrm>
                <a:off x="7601874" y="-691780"/>
                <a:ext cx="1020330" cy="2877449"/>
                <a:chOff x="6244575" y="510538"/>
                <a:chExt cx="1603285" cy="4521447"/>
              </a:xfrm>
            </p:grpSpPr>
            <p:sp>
              <p:nvSpPr>
                <p:cNvPr id="1025" name="Google Shape;1025;p9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rect b="b" l="l" r="r" t="t"/>
                  <a:pathLst>
                    <a:path extrusionOk="0" h="44696" w="15849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9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rect b="b" l="l" r="r" t="t"/>
                  <a:pathLst>
                    <a:path extrusionOk="0" h="13626" w="15774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27" name="Google Shape;1027;p9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1028" name="Google Shape;1028;p9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rect b="b" l="l" r="r" t="t"/>
                    <a:pathLst>
                      <a:path extrusionOk="0" h="3759" w="175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9" name="Google Shape;1029;p9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0" name="Google Shape;1030;p9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1" name="Google Shape;1031;p9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2" name="Google Shape;1032;p9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3" name="Google Shape;1033;p9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4" name="Google Shape;1034;p9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5" name="Google Shape;1035;p9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6" name="Google Shape;1036;p9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7" name="Google Shape;1037;p9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rect b="b" l="l" r="r" t="t"/>
                    <a:pathLst>
                      <a:path extrusionOk="0" h="3762" w="87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1" name="Google Shape;1041;p9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2" name="Google Shape;1042;p9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3" name="Google Shape;1043;p9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rect b="b" l="l" r="r" t="t"/>
                    <a:pathLst>
                      <a:path extrusionOk="0" h="3759" w="20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4" name="Google Shape;1044;p9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5" name="Google Shape;1045;p9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6" name="Google Shape;1046;p9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rect b="b" l="l" r="r" t="t"/>
                    <a:pathLst>
                      <a:path extrusionOk="0" h="3762" w="199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7" name="Google Shape;1047;p9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rect b="b" l="l" r="r" t="t"/>
                    <a:pathLst>
                      <a:path extrusionOk="0" h="3762" w="202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8" name="Google Shape;1048;p9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9" name="Google Shape;1049;p9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rect b="b" l="l" r="r" t="t"/>
                    <a:pathLst>
                      <a:path extrusionOk="0" h="3762" w="91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3" name="Google Shape;1053;p9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rect b="b" l="l" r="r" t="t"/>
                    <a:pathLst>
                      <a:path extrusionOk="0" h="3762" w="76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4" name="Google Shape;1054;p9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5" name="Google Shape;1055;p9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6" name="Google Shape;1056;p9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7" name="Google Shape;1057;p9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rect b="b" l="l" r="r" t="t"/>
                    <a:pathLst>
                      <a:path extrusionOk="0" h="3759" w="87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8" name="Google Shape;1058;p9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9" name="Google Shape;1059;p9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0" name="Google Shape;1060;p9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1" name="Google Shape;1061;p9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2" name="Google Shape;1062;p9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rect b="b" l="l" r="r" t="t"/>
                    <a:pathLst>
                      <a:path extrusionOk="0" h="3762" w="75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rect b="b" l="l" r="r" t="t"/>
                    <a:pathLst>
                      <a:path extrusionOk="0" h="3774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7" name="Google Shape;1067;p9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rect b="b" l="l" r="r" t="t"/>
                    <a:pathLst>
                      <a:path extrusionOk="0" h="3771" w="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8" name="Google Shape;1068;p9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9" name="Google Shape;1069;p9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rect b="b" l="l" r="r" t="t"/>
                    <a:pathLst>
                      <a:path extrusionOk="0" h="3759" w="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70" name="Google Shape;1070;p9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1071" name="Google Shape;1071;p9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2" name="Google Shape;1072;p9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3" name="Google Shape;1073;p9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4" name="Google Shape;1074;p9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5" name="Google Shape;1075;p9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0" name="Google Shape;1080;p9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rect b="b" l="l" r="r" t="t"/>
                    <a:pathLst>
                      <a:path extrusionOk="0" h="424" w="423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1" name="Google Shape;1081;p9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2" name="Google Shape;1082;p9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3" name="Google Shape;1083;p9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4" name="Google Shape;1084;p9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85" name="Google Shape;1085;p9"/>
              <p:cNvGrpSpPr/>
              <p:nvPr/>
            </p:nvGrpSpPr>
            <p:grpSpPr>
              <a:xfrm>
                <a:off x="7738037" y="-382399"/>
                <a:ext cx="748002" cy="748002"/>
                <a:chOff x="7055875" y="2971225"/>
                <a:chExt cx="192650" cy="192650"/>
              </a:xfrm>
            </p:grpSpPr>
            <p:sp>
              <p:nvSpPr>
                <p:cNvPr id="1086" name="Google Shape;1086;p9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rect b="b" l="l" r="r" t="t"/>
                  <a:pathLst>
                    <a:path extrusionOk="0" h="324" w="7706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9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9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9" name="Google Shape;1089;p9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9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Google Shape;1091;p9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rect b="b" l="l" r="r" t="t"/>
                  <a:pathLst>
                    <a:path extrusionOk="0" h="3535" w="7131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2" name="Google Shape;1092;p9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rect b="b" l="l" r="r" t="t"/>
                  <a:pathLst>
                    <a:path extrusionOk="0" h="2974" w="7355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3" name="Google Shape;1093;p9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rect b="b" l="l" r="r" t="t"/>
                  <a:pathLst>
                    <a:path extrusionOk="0" h="7131" w="3534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p9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rect b="b" l="l" r="r" t="t"/>
                  <a:pathLst>
                    <a:path extrusionOk="0" h="7344" w="2974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95" name="Google Shape;1095;p9"/>
              <p:cNvSpPr/>
              <p:nvPr/>
            </p:nvSpPr>
            <p:spPr>
              <a:xfrm rot="-150">
                <a:off x="7896711" y="504454"/>
                <a:ext cx="431234" cy="570640"/>
              </a:xfrm>
              <a:custGeom>
                <a:rect b="b" l="l" r="r" t="t"/>
                <a:pathLst>
                  <a:path extrusionOk="0" h="9951" w="7520">
                    <a:moveTo>
                      <a:pt x="3758" y="0"/>
                    </a:moveTo>
                    <a:cubicBezTo>
                      <a:pt x="3758" y="0"/>
                      <a:pt x="0" y="4121"/>
                      <a:pt x="0" y="6192"/>
                    </a:cubicBezTo>
                    <a:cubicBezTo>
                      <a:pt x="0" y="8266"/>
                      <a:pt x="1687" y="9950"/>
                      <a:pt x="3758" y="9950"/>
                    </a:cubicBezTo>
                    <a:cubicBezTo>
                      <a:pt x="5832" y="9950"/>
                      <a:pt x="7520" y="8266"/>
                      <a:pt x="7520" y="6192"/>
                    </a:cubicBezTo>
                    <a:cubicBezTo>
                      <a:pt x="7520" y="4121"/>
                      <a:pt x="3758" y="0"/>
                      <a:pt x="3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98" name="Google Shape;1098;p10"/>
          <p:cNvGrpSpPr/>
          <p:nvPr/>
        </p:nvGrpSpPr>
        <p:grpSpPr>
          <a:xfrm>
            <a:off x="6196308" y="-1213745"/>
            <a:ext cx="3838014" cy="3285581"/>
            <a:chOff x="-1205917" y="2104117"/>
            <a:chExt cx="3838014" cy="3285581"/>
          </a:xfrm>
        </p:grpSpPr>
        <p:grpSp>
          <p:nvGrpSpPr>
            <p:cNvPr id="1099" name="Google Shape;1099;p10"/>
            <p:cNvGrpSpPr/>
            <p:nvPr/>
          </p:nvGrpSpPr>
          <p:grpSpPr>
            <a:xfrm rot="1320244">
              <a:off x="1566434" y="2423601"/>
              <a:ext cx="712793" cy="1706502"/>
              <a:chOff x="1911111" y="2549523"/>
              <a:chExt cx="875906" cy="2097012"/>
            </a:xfrm>
          </p:grpSpPr>
          <p:sp>
            <p:nvSpPr>
              <p:cNvPr id="1100" name="Google Shape;1100;p10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1" name="Google Shape;1101;p10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102" name="Google Shape;1102;p1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1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1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1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1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1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1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1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1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1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1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1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1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1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1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1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1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1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1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1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1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3" name="Google Shape;1123;p10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124" name="Google Shape;1124;p10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10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10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10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10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10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10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31" name="Google Shape;1131;p10"/>
            <p:cNvGrpSpPr/>
            <p:nvPr/>
          </p:nvGrpSpPr>
          <p:grpSpPr>
            <a:xfrm>
              <a:off x="196275" y="3785228"/>
              <a:ext cx="2435822" cy="1604471"/>
              <a:chOff x="196275" y="3785228"/>
              <a:chExt cx="2435822" cy="1604471"/>
            </a:xfrm>
          </p:grpSpPr>
          <p:sp>
            <p:nvSpPr>
              <p:cNvPr id="1132" name="Google Shape;1132;p10"/>
              <p:cNvSpPr/>
              <p:nvPr/>
            </p:nvSpPr>
            <p:spPr>
              <a:xfrm rot="1319206">
                <a:off x="1855770" y="4497861"/>
                <a:ext cx="650254" cy="799220"/>
              </a:xfrm>
              <a:custGeom>
                <a:rect b="b" l="l" r="r" t="t"/>
                <a:pathLst>
                  <a:path extrusionOk="0" h="14809" w="12052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3" name="Google Shape;1133;p10"/>
              <p:cNvGrpSpPr/>
              <p:nvPr/>
            </p:nvGrpSpPr>
            <p:grpSpPr>
              <a:xfrm rot="1319274">
                <a:off x="2330246" y="4760527"/>
                <a:ext cx="153011" cy="483180"/>
                <a:chOff x="8258971" y="494344"/>
                <a:chExt cx="268208" cy="846697"/>
              </a:xfrm>
            </p:grpSpPr>
            <p:sp>
              <p:nvSpPr>
                <p:cNvPr id="1134" name="Google Shape;1134;p10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rect b="b" l="l" r="r" t="t"/>
                  <a:pathLst>
                    <a:path extrusionOk="0" h="300" w="2836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10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10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rect b="b" l="l" r="r" t="t"/>
                  <a:pathLst>
                    <a:path extrusionOk="0" h="312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10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10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rect b="b" l="l" r="r" t="t"/>
                  <a:pathLst>
                    <a:path extrusionOk="0" h="301" w="2836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10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rect b="b" l="l" r="r" t="t"/>
                  <a:pathLst>
                    <a:path extrusionOk="0" h="103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10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rect b="b" l="l" r="r" t="t"/>
                  <a:pathLst>
                    <a:path extrusionOk="0" h="114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10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10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rect b="b" l="l" r="r" t="t"/>
                  <a:pathLst>
                    <a:path extrusionOk="0" h="115" w="2824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10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10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10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10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10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10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10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rect b="b" l="l" r="r" t="t"/>
                  <a:pathLst>
                    <a:path extrusionOk="0" h="99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10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10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rect b="b" l="l" r="r" t="t"/>
                  <a:pathLst>
                    <a:path extrusionOk="0" h="112" w="283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10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10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rect b="b" l="l" r="r" t="t"/>
                  <a:pathLst>
                    <a:path extrusionOk="0" h="214" w="2836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10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rect b="b" l="l" r="r" t="t"/>
                  <a:pathLst>
                    <a:path extrusionOk="0" h="202" w="2824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rect b="b" l="l" r="r" t="t"/>
                  <a:pathLst>
                    <a:path extrusionOk="0" h="210" w="2824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57" name="Google Shape;1157;p10"/>
              <p:cNvSpPr/>
              <p:nvPr/>
            </p:nvSpPr>
            <p:spPr>
              <a:xfrm rot="1319206">
                <a:off x="285851" y="4065872"/>
                <a:ext cx="1654717" cy="799382"/>
              </a:xfrm>
              <a:custGeom>
                <a:rect b="b" l="l" r="r" t="t"/>
                <a:pathLst>
                  <a:path extrusionOk="0" h="14812" w="30669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8" name="Google Shape;1158;p10"/>
              <p:cNvGrpSpPr/>
              <p:nvPr/>
            </p:nvGrpSpPr>
            <p:grpSpPr>
              <a:xfrm rot="1319274">
                <a:off x="510555" y="4056725"/>
                <a:ext cx="528310" cy="529167"/>
                <a:chOff x="4830573" y="418593"/>
                <a:chExt cx="926054" cy="927283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rect b="b" l="l" r="r" t="t"/>
                  <a:pathLst>
                    <a:path extrusionOk="0" h="411" w="9792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1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1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1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10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rect b="b" l="l" r="r" t="t"/>
                  <a:pathLst>
                    <a:path extrusionOk="0" h="4481" w="9067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10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rect b="b" l="l" r="r" t="t"/>
                  <a:pathLst>
                    <a:path extrusionOk="0" h="3787" w="9342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10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rect b="b" l="l" r="r" t="t"/>
                  <a:pathLst>
                    <a:path extrusionOk="0" h="9055" w="4482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10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rect b="b" l="l" r="r" t="t"/>
                  <a:pathLst>
                    <a:path extrusionOk="0" h="9331" w="3774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8" name="Google Shape;1168;p10"/>
              <p:cNvGrpSpPr/>
              <p:nvPr/>
            </p:nvGrpSpPr>
            <p:grpSpPr>
              <a:xfrm rot="1319274">
                <a:off x="1180932" y="4346200"/>
                <a:ext cx="517460" cy="507628"/>
                <a:chOff x="6103786" y="454057"/>
                <a:chExt cx="907035" cy="889539"/>
              </a:xfrm>
            </p:grpSpPr>
            <p:sp>
              <p:nvSpPr>
                <p:cNvPr id="1169" name="Google Shape;1169;p10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rect b="b" l="l" r="r" t="t"/>
                  <a:pathLst>
                    <a:path extrusionOk="0" h="1511" w="1512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10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10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10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10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10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rect b="b" l="l" r="r" t="t"/>
                  <a:pathLst>
                    <a:path extrusionOk="0" h="1512" w="1512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10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rect b="b" l="l" r="r" t="t"/>
                  <a:pathLst>
                    <a:path extrusionOk="0" h="1512" w="1515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10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rect b="b" l="l" r="r" t="t"/>
                  <a:pathLst>
                    <a:path extrusionOk="0" h="1511" w="1514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10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10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rect b="b" l="l" r="r" t="t"/>
                  <a:pathLst>
                    <a:path extrusionOk="0" h="1511" w="1515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10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10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rect b="b" l="l" r="r" t="t"/>
                  <a:pathLst>
                    <a:path extrusionOk="0" h="1515" w="1499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Google Shape;1183;p10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rect b="b" l="l" r="r" t="t"/>
                  <a:pathLst>
                    <a:path extrusionOk="0" h="1515" w="150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10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85" name="Google Shape;1185;p10"/>
            <p:cNvGrpSpPr/>
            <p:nvPr/>
          </p:nvGrpSpPr>
          <p:grpSpPr>
            <a:xfrm rot="6719958">
              <a:off x="-316665" y="1730190"/>
              <a:ext cx="894003" cy="2521191"/>
              <a:chOff x="89915" y="1124842"/>
              <a:chExt cx="893992" cy="2521159"/>
            </a:xfrm>
          </p:grpSpPr>
          <p:grpSp>
            <p:nvGrpSpPr>
              <p:cNvPr id="1186" name="Google Shape;1186;p10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1187" name="Google Shape;1187;p10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rect b="b" l="l" r="r" t="t"/>
                  <a:pathLst>
                    <a:path extrusionOk="0" h="44696" w="15849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10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rect b="b" l="l" r="r" t="t"/>
                  <a:pathLst>
                    <a:path extrusionOk="0" h="13626" w="15774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9" name="Google Shape;1189;p10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1190" name="Google Shape;1190;p10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rect b="b" l="l" r="r" t="t"/>
                    <a:pathLst>
                      <a:path extrusionOk="0" h="3759" w="175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1" name="Google Shape;1191;p10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2" name="Google Shape;1192;p10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4" name="Google Shape;1194;p10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5" name="Google Shape;1195;p10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6" name="Google Shape;1196;p10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7" name="Google Shape;1197;p10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8" name="Google Shape;1198;p10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9" name="Google Shape;1199;p10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0" name="Google Shape;1200;p10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1" name="Google Shape;1201;p10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2" name="Google Shape;1202;p10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rect b="b" l="l" r="r" t="t"/>
                    <a:pathLst>
                      <a:path extrusionOk="0" h="3762" w="87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3" name="Google Shape;1203;p10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4" name="Google Shape;1204;p10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5" name="Google Shape;1205;p10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rect b="b" l="l" r="r" t="t"/>
                    <a:pathLst>
                      <a:path extrusionOk="0" h="3759" w="20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6" name="Google Shape;1206;p10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7" name="Google Shape;1207;p10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8" name="Google Shape;1208;p10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rect b="b" l="l" r="r" t="t"/>
                    <a:pathLst>
                      <a:path extrusionOk="0" h="3762" w="199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9" name="Google Shape;1209;p10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rect b="b" l="l" r="r" t="t"/>
                    <a:pathLst>
                      <a:path extrusionOk="0" h="3762" w="202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0" name="Google Shape;1210;p10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1" name="Google Shape;1211;p10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2" name="Google Shape;1212;p10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3" name="Google Shape;1213;p10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4" name="Google Shape;1214;p10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rect b="b" l="l" r="r" t="t"/>
                    <a:pathLst>
                      <a:path extrusionOk="0" h="3762" w="91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5" name="Google Shape;1215;p10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rect b="b" l="l" r="r" t="t"/>
                    <a:pathLst>
                      <a:path extrusionOk="0" h="3762" w="76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6" name="Google Shape;1216;p10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7" name="Google Shape;1217;p10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8" name="Google Shape;1218;p10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9" name="Google Shape;1219;p10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rect b="b" l="l" r="r" t="t"/>
                    <a:pathLst>
                      <a:path extrusionOk="0" h="3759" w="87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0" name="Google Shape;1220;p10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1" name="Google Shape;1221;p10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2" name="Google Shape;1222;p10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3" name="Google Shape;1223;p10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4" name="Google Shape;1224;p10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5" name="Google Shape;1225;p10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6" name="Google Shape;1226;p10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rect b="b" l="l" r="r" t="t"/>
                    <a:pathLst>
                      <a:path extrusionOk="0" h="3762" w="75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7" name="Google Shape;1227;p10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rect b="b" l="l" r="r" t="t"/>
                    <a:pathLst>
                      <a:path extrusionOk="0" h="3774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8" name="Google Shape;1228;p10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9" name="Google Shape;1229;p10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rect b="b" l="l" r="r" t="t"/>
                    <a:pathLst>
                      <a:path extrusionOk="0" h="3771" w="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0" name="Google Shape;1230;p10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1" name="Google Shape;1231;p10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rect b="b" l="l" r="r" t="t"/>
                    <a:pathLst>
                      <a:path extrusionOk="0" h="3759" w="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232" name="Google Shape;1232;p10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rect b="b" l="l" r="r" t="t"/>
                  <a:pathLst>
                    <a:path extrusionOk="0" h="11678" w="11851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33" name="Google Shape;1233;p10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1234" name="Google Shape;1234;p10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5" name="Google Shape;1235;p10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6" name="Google Shape;1236;p10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7" name="Google Shape;1237;p10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8" name="Google Shape;1238;p10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9" name="Google Shape;1239;p10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0" name="Google Shape;1240;p10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1" name="Google Shape;1241;p10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2" name="Google Shape;1242;p10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3" name="Google Shape;1243;p10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rect b="b" l="l" r="r" t="t"/>
                    <a:pathLst>
                      <a:path extrusionOk="0" h="424" w="423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4" name="Google Shape;1244;p10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5" name="Google Shape;1245;p10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6" name="Google Shape;1246;p10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7" name="Google Shape;1247;p10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48" name="Google Shape;1248;p10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1249" name="Google Shape;1249;p10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rect b="b" l="l" r="r" t="t"/>
                  <a:pathLst>
                    <a:path extrusionOk="0" h="4121" w="8105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10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rect b="b" l="l" r="r" t="t"/>
                  <a:pathLst>
                    <a:path extrusionOk="0" h="4122" w="8105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ExtraBold"/>
              <a:buNone/>
              <a:defRPr sz="30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5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p25"/>
          <p:cNvSpPr txBox="1"/>
          <p:nvPr>
            <p:ph type="ctrTitle"/>
          </p:nvPr>
        </p:nvSpPr>
        <p:spPr>
          <a:xfrm>
            <a:off x="713225" y="1133475"/>
            <a:ext cx="52557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Ticketmaster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Event Planning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7" name="Google Shape;2937;p25"/>
          <p:cNvSpPr txBox="1"/>
          <p:nvPr>
            <p:ph idx="1" type="subTitle"/>
          </p:nvPr>
        </p:nvSpPr>
        <p:spPr>
          <a:xfrm>
            <a:off x="713225" y="3399444"/>
            <a:ext cx="4308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 Murdock, Daniel Hill, Toby Guenthner, Alexa Hildebrand, Fernando Fonseca</a:t>
            </a:r>
            <a:endParaRPr/>
          </a:p>
        </p:txBody>
      </p:sp>
      <p:grpSp>
        <p:nvGrpSpPr>
          <p:cNvPr id="2938" name="Google Shape;2938;p25"/>
          <p:cNvGrpSpPr/>
          <p:nvPr/>
        </p:nvGrpSpPr>
        <p:grpSpPr>
          <a:xfrm>
            <a:off x="5419610" y="724260"/>
            <a:ext cx="4004141" cy="4784348"/>
            <a:chOff x="5419610" y="724260"/>
            <a:chExt cx="4004141" cy="4784348"/>
          </a:xfrm>
        </p:grpSpPr>
        <p:grpSp>
          <p:nvGrpSpPr>
            <p:cNvPr id="2939" name="Google Shape;2939;p25"/>
            <p:cNvGrpSpPr/>
            <p:nvPr/>
          </p:nvGrpSpPr>
          <p:grpSpPr>
            <a:xfrm rot="1319920">
              <a:off x="7419456" y="810616"/>
              <a:ext cx="1020390" cy="2877618"/>
              <a:chOff x="6244575" y="510538"/>
              <a:chExt cx="1603285" cy="4521447"/>
            </a:xfrm>
          </p:grpSpPr>
          <p:sp>
            <p:nvSpPr>
              <p:cNvPr id="2940" name="Google Shape;2940;p25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rect b="b" l="l" r="r" t="t"/>
                <a:pathLst>
                  <a:path extrusionOk="0" h="44696" w="15849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25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rect b="b" l="l" r="r" t="t"/>
                <a:pathLst>
                  <a:path extrusionOk="0" h="13626" w="15774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42" name="Google Shape;2942;p25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2943" name="Google Shape;2943;p25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rect b="b" l="l" r="r" t="t"/>
                  <a:pathLst>
                    <a:path extrusionOk="0" h="3759" w="175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4" name="Google Shape;2944;p25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5" name="Google Shape;2945;p25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6" name="Google Shape;2946;p25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7" name="Google Shape;2947;p25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8" name="Google Shape;2948;p25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9" name="Google Shape;2949;p25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0" name="Google Shape;2950;p25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1" name="Google Shape;2951;p25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2" name="Google Shape;2952;p25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3" name="Google Shape;2953;p25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4" name="Google Shape;2954;p25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5" name="Google Shape;2955;p25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rect b="b" l="l" r="r" t="t"/>
                  <a:pathLst>
                    <a:path extrusionOk="0" h="3762" w="87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6" name="Google Shape;2956;p25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7" name="Google Shape;2957;p25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8" name="Google Shape;2958;p25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rect b="b" l="l" r="r" t="t"/>
                  <a:pathLst>
                    <a:path extrusionOk="0" h="3759" w="20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9" name="Google Shape;2959;p25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0" name="Google Shape;2960;p25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1" name="Google Shape;2961;p25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rect b="b" l="l" r="r" t="t"/>
                  <a:pathLst>
                    <a:path extrusionOk="0" h="3762" w="199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2" name="Google Shape;2962;p25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rect b="b" l="l" r="r" t="t"/>
                  <a:pathLst>
                    <a:path extrusionOk="0" h="3762" w="202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3" name="Google Shape;2963;p25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4" name="Google Shape;2964;p25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5" name="Google Shape;2965;p25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6" name="Google Shape;2966;p25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7" name="Google Shape;2967;p25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rect b="b" l="l" r="r" t="t"/>
                  <a:pathLst>
                    <a:path extrusionOk="0" h="3762" w="91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8" name="Google Shape;2968;p25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rect b="b" l="l" r="r" t="t"/>
                  <a:pathLst>
                    <a:path extrusionOk="0" h="3762" w="76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9" name="Google Shape;2969;p25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0" name="Google Shape;2970;p25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1" name="Google Shape;2971;p25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2" name="Google Shape;2972;p25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rect b="b" l="l" r="r" t="t"/>
                  <a:pathLst>
                    <a:path extrusionOk="0" h="3759" w="87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3" name="Google Shape;2973;p25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4" name="Google Shape;2974;p25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5" name="Google Shape;2975;p25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6" name="Google Shape;2976;p25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7" name="Google Shape;2977;p25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8" name="Google Shape;2978;p25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9" name="Google Shape;2979;p25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rect b="b" l="l" r="r" t="t"/>
                  <a:pathLst>
                    <a:path extrusionOk="0" h="3762" w="75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0" name="Google Shape;2980;p25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rect b="b" l="l" r="r" t="t"/>
                  <a:pathLst>
                    <a:path extrusionOk="0" h="3774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1" name="Google Shape;2981;p25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2" name="Google Shape;2982;p25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rect b="b" l="l" r="r" t="t"/>
                  <a:pathLst>
                    <a:path extrusionOk="0" h="3771" w="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3" name="Google Shape;2983;p25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4" name="Google Shape;2984;p25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rect b="b" l="l" r="r" t="t"/>
                  <a:pathLst>
                    <a:path extrusionOk="0" h="3759" w="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85" name="Google Shape;2985;p25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rect b="b" l="l" r="r" t="t"/>
                <a:pathLst>
                  <a:path extrusionOk="0" h="11674" w="11851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25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rect b="b" l="l" r="r" t="t"/>
                <a:pathLst>
                  <a:path extrusionOk="0" h="11678" w="11851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87" name="Google Shape;2987;p25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2988" name="Google Shape;2988;p25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9" name="Google Shape;2989;p25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0" name="Google Shape;2990;p25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1" name="Google Shape;2991;p25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2" name="Google Shape;2992;p25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3" name="Google Shape;2993;p25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4" name="Google Shape;2994;p25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5" name="Google Shape;2995;p25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6" name="Google Shape;2996;p25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7" name="Google Shape;2997;p25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rect b="b" l="l" r="r" t="t"/>
                  <a:pathLst>
                    <a:path extrusionOk="0" h="424" w="423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8" name="Google Shape;2998;p25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9" name="Google Shape;2999;p25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0" name="Google Shape;3000;p25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1" name="Google Shape;3001;p25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02" name="Google Shape;3002;p25"/>
            <p:cNvGrpSpPr/>
            <p:nvPr/>
          </p:nvGrpSpPr>
          <p:grpSpPr>
            <a:xfrm rot="1319919">
              <a:off x="5874555" y="1704106"/>
              <a:ext cx="986179" cy="2620746"/>
              <a:chOff x="1845525" y="949850"/>
              <a:chExt cx="1344279" cy="3572385"/>
            </a:xfrm>
          </p:grpSpPr>
          <p:sp>
            <p:nvSpPr>
              <p:cNvPr id="3003" name="Google Shape;3003;p25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rect b="b" l="l" r="r" t="t"/>
                <a:pathLst>
                  <a:path extrusionOk="0" h="36465" w="12927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25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rect b="b" l="l" r="r" t="t"/>
                <a:pathLst>
                  <a:path extrusionOk="0" h="11117" w="12864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05" name="Google Shape;3005;p25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3006" name="Google Shape;3006;p25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rect b="b" l="l" r="r" t="t"/>
                  <a:pathLst>
                    <a:path extrusionOk="0" h="1736" w="139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7" name="Google Shape;3007;p25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rect b="b" l="l" r="r" t="t"/>
                  <a:pathLst>
                    <a:path extrusionOk="0" h="1736" w="75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8" name="Google Shape;3008;p25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9" name="Google Shape;3009;p25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0" name="Google Shape;3010;p25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1" name="Google Shape;3011;p25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2" name="Google Shape;3012;p25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3" name="Google Shape;3013;p25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4" name="Google Shape;3014;p25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rect b="b" l="l" r="r" t="t"/>
                  <a:pathLst>
                    <a:path extrusionOk="0" h="1724" w="6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5" name="Google Shape;3015;p25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6" name="Google Shape;3016;p25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7" name="Google Shape;3017;p25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rect b="b" l="l" r="r" t="t"/>
                  <a:pathLst>
                    <a:path extrusionOk="0" h="1736" w="63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8" name="Google Shape;3018;p25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9" name="Google Shape;3019;p25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0" name="Google Shape;3020;p25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rect b="b" l="l" r="r" t="t"/>
                  <a:pathLst>
                    <a:path extrusionOk="0" h="1724" w="162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1" name="Google Shape;3021;p25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rect b="b" l="l" r="r" t="t"/>
                  <a:pathLst>
                    <a:path extrusionOk="0" h="1724" w="15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2" name="Google Shape;3022;p25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3" name="Google Shape;3023;p25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4" name="Google Shape;3024;p25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5" name="Google Shape;3025;p25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rect b="b" l="l" r="r" t="t"/>
                  <a:pathLst>
                    <a:path extrusionOk="0" h="1736" w="151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6" name="Google Shape;3026;p25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7" name="Google Shape;3027;p25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8" name="Google Shape;3028;p25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rect b="b" l="l" r="r" t="t"/>
                  <a:pathLst>
                    <a:path extrusionOk="0" h="1724" w="75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9" name="Google Shape;3029;p25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0" name="Google Shape;3030;p25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1" name="Google Shape;3031;p25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2" name="Google Shape;3032;p25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3" name="Google Shape;3033;p25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rect b="b" l="l" r="r" t="t"/>
                  <a:pathLst>
                    <a:path extrusionOk="0" h="1724" w="15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4" name="Google Shape;3034;p25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5" name="Google Shape;3035;p25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6" name="Google Shape;3036;p25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7" name="Google Shape;3037;p25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8" name="Google Shape;3038;p25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9" name="Google Shape;3039;p25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0" name="Google Shape;3040;p25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rect b="b" l="l" r="r" t="t"/>
                  <a:pathLst>
                    <a:path extrusionOk="0" h="1724" w="162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1" name="Google Shape;3041;p25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2" name="Google Shape;3042;p25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3" name="Google Shape;3043;p25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4" name="Google Shape;3044;p25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5" name="Google Shape;3045;p25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6" name="Google Shape;3046;p25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rect b="b" l="l" r="r" t="t"/>
                  <a:pathLst>
                    <a:path extrusionOk="0" h="1724" w="166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7" name="Google Shape;3047;p25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8" name="Google Shape;3048;p25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9" name="Google Shape;3049;p25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0" name="Google Shape;3050;p25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1" name="Google Shape;3051;p25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rect b="b" l="l" r="r" t="t"/>
                  <a:pathLst>
                    <a:path extrusionOk="0" h="1724" w="61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2" name="Google Shape;3052;p25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53" name="Google Shape;3053;p25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rect b="b" l="l" r="r" t="t"/>
                <a:pathLst>
                  <a:path extrusionOk="0" h="5332" w="8419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25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rect b="b" l="l" r="r" t="t"/>
                <a:pathLst>
                  <a:path extrusionOk="0" h="3810" w="1077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25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rect b="b" l="l" r="r" t="t"/>
                <a:pathLst>
                  <a:path extrusionOk="0" h="3810" w="1062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25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rect b="b" l="l" r="r" t="t"/>
                <a:pathLst>
                  <a:path extrusionOk="0" h="3810" w="1073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57" name="Google Shape;3057;p25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3058" name="Google Shape;3058;p25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9" name="Google Shape;3059;p25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0" name="Google Shape;3060;p25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1" name="Google Shape;3061;p25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2" name="Google Shape;3062;p25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3" name="Google Shape;3063;p25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4" name="Google Shape;3064;p25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5" name="Google Shape;3065;p25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6" name="Google Shape;3066;p25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7" name="Google Shape;3067;p25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8" name="Google Shape;3068;p25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9" name="Google Shape;3069;p25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0" name="Google Shape;3070;p25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1" name="Google Shape;3071;p25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2" name="Google Shape;3072;p25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3" name="Google Shape;3073;p25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74" name="Google Shape;3074;p25"/>
            <p:cNvGrpSpPr/>
            <p:nvPr/>
          </p:nvGrpSpPr>
          <p:grpSpPr>
            <a:xfrm>
              <a:off x="6480767" y="3533366"/>
              <a:ext cx="2942984" cy="1975242"/>
              <a:chOff x="6480767" y="3533366"/>
              <a:chExt cx="2942984" cy="1975242"/>
            </a:xfrm>
          </p:grpSpPr>
          <p:sp>
            <p:nvSpPr>
              <p:cNvPr id="3075" name="Google Shape;3075;p25"/>
              <p:cNvSpPr/>
              <p:nvPr/>
            </p:nvSpPr>
            <p:spPr>
              <a:xfrm rot="1319527">
                <a:off x="6570003" y="4014109"/>
                <a:ext cx="2764512" cy="1013756"/>
              </a:xfrm>
              <a:custGeom>
                <a:rect b="b" l="l" r="r" t="t"/>
                <a:pathLst>
                  <a:path extrusionOk="0" h="16260" w="44341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76" name="Google Shape;3076;p25"/>
              <p:cNvGrpSpPr/>
              <p:nvPr/>
            </p:nvGrpSpPr>
            <p:grpSpPr>
              <a:xfrm rot="1319460">
                <a:off x="8890167" y="4619374"/>
                <a:ext cx="99632" cy="623606"/>
                <a:chOff x="4519324" y="1312991"/>
                <a:chExt cx="126813" cy="793732"/>
              </a:xfrm>
            </p:grpSpPr>
            <p:sp>
              <p:nvSpPr>
                <p:cNvPr id="3077" name="Google Shape;3077;p25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8" name="Google Shape;3078;p25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9" name="Google Shape;3079;p25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0" name="Google Shape;3080;p25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1" name="Google Shape;3081;p25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rect b="b" l="l" r="r" t="t"/>
                  <a:pathLst>
                    <a:path extrusionOk="0" h="88" w="1526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2" name="Google Shape;3082;p25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rect b="b" l="l" r="r" t="t"/>
                  <a:pathLst>
                    <a:path extrusionOk="0" h="124" w="152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3" name="Google Shape;3083;p25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rect b="b" l="l" r="r" t="t"/>
                  <a:pathLst>
                    <a:path extrusionOk="0" h="190" w="1523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4" name="Google Shape;3084;p25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rect b="b" l="l" r="r" t="t"/>
                  <a:pathLst>
                    <a:path extrusionOk="0" h="202" w="1526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5" name="Google Shape;3085;p25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rect b="b" l="l" r="r" t="t"/>
                  <a:pathLst>
                    <a:path extrusionOk="0" h="537" w="1535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6" name="Google Shape;3086;p25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rect b="b" l="l" r="r" t="t"/>
                  <a:pathLst>
                    <a:path extrusionOk="0" h="537" w="1538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7" name="Google Shape;3087;p25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rect b="b" l="l" r="r" t="t"/>
                  <a:pathLst>
                    <a:path extrusionOk="0" h="252" w="1526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8" name="Google Shape;3088;p25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rect b="b" l="l" r="r" t="t"/>
                  <a:pathLst>
                    <a:path extrusionOk="0" h="252" w="1538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9" name="Google Shape;3089;p25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rect b="b" l="l" r="r" t="t"/>
                  <a:pathLst>
                    <a:path extrusionOk="0" h="249" w="1526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0" name="Google Shape;3090;p25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rect b="b" l="l" r="r" t="t"/>
                  <a:pathLst>
                    <a:path extrusionOk="0" h="127" w="1526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1" name="Google Shape;3091;p25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rect b="b" l="l" r="r" t="t"/>
                  <a:pathLst>
                    <a:path extrusionOk="0" h="91" w="1523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2" name="Google Shape;3092;p25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rect b="b" l="l" r="r" t="t"/>
                  <a:pathLst>
                    <a:path extrusionOk="0" h="127" w="1538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3" name="Google Shape;3093;p25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rect b="b" l="l" r="r" t="t"/>
                  <a:pathLst>
                    <a:path extrusionOk="0" h="199" w="1526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4" name="Google Shape;3094;p25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5" name="Google Shape;3095;p25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6" name="Google Shape;3096;p25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7" name="Google Shape;3097;p25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rect b="b" l="l" r="r" t="t"/>
                  <a:pathLst>
                    <a:path extrusionOk="0" h="250" w="1538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8" name="Google Shape;3098;p25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rect b="b" l="l" r="r" t="t"/>
                  <a:pathLst>
                    <a:path extrusionOk="0" h="250" w="1535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9" name="Google Shape;3099;p25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0" name="Google Shape;3100;p25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rect b="b" l="l" r="r" t="t"/>
                  <a:pathLst>
                    <a:path extrusionOk="0" h="124" w="1535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1" name="Google Shape;3101;p25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rect b="b" l="l" r="r" t="t"/>
                  <a:pathLst>
                    <a:path extrusionOk="0" h="88" w="1535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2" name="Google Shape;3102;p25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3" name="Google Shape;3103;p25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4" name="Google Shape;3104;p25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rect b="b" l="l" r="r" t="t"/>
                  <a:pathLst>
                    <a:path extrusionOk="0" h="199" w="1535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5" name="Google Shape;3105;p25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rect b="b" l="l" r="r" t="t"/>
                  <a:pathLst>
                    <a:path extrusionOk="0" h="549" w="1523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6" name="Google Shape;3106;p25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rect b="b" l="l" r="r" t="t"/>
                  <a:pathLst>
                    <a:path extrusionOk="0" h="550" w="1523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07" name="Google Shape;3107;p25"/>
              <p:cNvSpPr/>
              <p:nvPr/>
            </p:nvSpPr>
            <p:spPr>
              <a:xfrm rot="1319527">
                <a:off x="7135900" y="3936443"/>
                <a:ext cx="280373" cy="282742"/>
              </a:xfrm>
              <a:custGeom>
                <a:rect b="b" l="l" r="r" t="t"/>
                <a:pathLst>
                  <a:path extrusionOk="0" h="4535" w="4497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25"/>
              <p:cNvSpPr/>
              <p:nvPr/>
            </p:nvSpPr>
            <p:spPr>
              <a:xfrm rot="1319527">
                <a:off x="7169053" y="3919867"/>
                <a:ext cx="156490" cy="156615"/>
              </a:xfrm>
              <a:custGeom>
                <a:rect b="b" l="l" r="r" t="t"/>
                <a:pathLst>
                  <a:path extrusionOk="0" h="2512" w="251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25"/>
              <p:cNvSpPr/>
              <p:nvPr/>
            </p:nvSpPr>
            <p:spPr>
              <a:xfrm rot="1319527">
                <a:off x="7392865" y="4040206"/>
                <a:ext cx="280310" cy="282742"/>
              </a:xfrm>
              <a:custGeom>
                <a:rect b="b" l="l" r="r" t="t"/>
                <a:pathLst>
                  <a:path extrusionOk="0" h="4535" w="4496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25"/>
              <p:cNvSpPr/>
              <p:nvPr/>
            </p:nvSpPr>
            <p:spPr>
              <a:xfrm rot="1319527">
                <a:off x="7426010" y="4023666"/>
                <a:ext cx="156615" cy="156615"/>
              </a:xfrm>
              <a:custGeom>
                <a:rect b="b" l="l" r="r" t="t"/>
                <a:pathLst>
                  <a:path extrusionOk="0" h="2512" w="2512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25"/>
              <p:cNvSpPr/>
              <p:nvPr/>
            </p:nvSpPr>
            <p:spPr>
              <a:xfrm rot="1319527">
                <a:off x="7035975" y="4198325"/>
                <a:ext cx="280373" cy="282804"/>
              </a:xfrm>
              <a:custGeom>
                <a:rect b="b" l="l" r="r" t="t"/>
                <a:pathLst>
                  <a:path extrusionOk="0" h="4536" w="4497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25"/>
              <p:cNvSpPr/>
              <p:nvPr/>
            </p:nvSpPr>
            <p:spPr>
              <a:xfrm rot="1319527">
                <a:off x="7069261" y="4181811"/>
                <a:ext cx="156677" cy="155929"/>
              </a:xfrm>
              <a:custGeom>
                <a:rect b="b" l="l" r="r" t="t"/>
                <a:pathLst>
                  <a:path extrusionOk="0" h="2501" w="2513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25"/>
              <p:cNvSpPr/>
              <p:nvPr/>
            </p:nvSpPr>
            <p:spPr>
              <a:xfrm rot="1319527">
                <a:off x="7292940" y="4302088"/>
                <a:ext cx="280310" cy="282804"/>
              </a:xfrm>
              <a:custGeom>
                <a:rect b="b" l="l" r="r" t="t"/>
                <a:pathLst>
                  <a:path extrusionOk="0" h="4536" w="4496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25"/>
              <p:cNvSpPr/>
              <p:nvPr/>
            </p:nvSpPr>
            <p:spPr>
              <a:xfrm rot="1319527">
                <a:off x="7321196" y="4283544"/>
                <a:ext cx="156615" cy="155929"/>
              </a:xfrm>
              <a:custGeom>
                <a:rect b="b" l="l" r="r" t="t"/>
                <a:pathLst>
                  <a:path extrusionOk="0" h="2501" w="2512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25"/>
              <p:cNvSpPr/>
              <p:nvPr/>
            </p:nvSpPr>
            <p:spPr>
              <a:xfrm rot="1319527">
                <a:off x="7760631" y="4264157"/>
                <a:ext cx="593353" cy="594039"/>
              </a:xfrm>
              <a:custGeom>
                <a:rect b="b" l="l" r="r" t="t"/>
                <a:pathLst>
                  <a:path extrusionOk="0" h="9528" w="9517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25"/>
              <p:cNvSpPr/>
              <p:nvPr/>
            </p:nvSpPr>
            <p:spPr>
              <a:xfrm rot="1319527">
                <a:off x="7884472" y="4388813"/>
                <a:ext cx="345774" cy="344964"/>
              </a:xfrm>
              <a:custGeom>
                <a:rect b="b" l="l" r="r" t="t"/>
                <a:pathLst>
                  <a:path extrusionOk="0" h="5533" w="5546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17" name="Google Shape;3117;p25"/>
              <p:cNvGrpSpPr/>
              <p:nvPr/>
            </p:nvGrpSpPr>
            <p:grpSpPr>
              <a:xfrm rot="-4080653">
                <a:off x="8174882" y="4769948"/>
                <a:ext cx="880365" cy="33195"/>
                <a:chOff x="3143975" y="2577950"/>
                <a:chExt cx="1242500" cy="46850"/>
              </a:xfrm>
            </p:grpSpPr>
            <p:sp>
              <p:nvSpPr>
                <p:cNvPr id="3118" name="Google Shape;3118;p25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9" name="Google Shape;3119;p25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0" name="Google Shape;3120;p25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1" name="Google Shape;3121;p25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2" name="Google Shape;3122;p25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3" name="Google Shape;3123;p25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4" name="Google Shape;3124;p25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5" name="Google Shape;3125;p25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6" name="Google Shape;3126;p25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7" name="Google Shape;3127;p25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8" name="Google Shape;3128;p25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9" name="Google Shape;3129;p25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0" name="Google Shape;3130;p25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1" name="Google Shape;3131;p25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2" name="Google Shape;3132;p25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66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p34"/>
          <p:cNvSpPr txBox="1"/>
          <p:nvPr/>
        </p:nvSpPr>
        <p:spPr>
          <a:xfrm>
            <a:off x="1086075" y="812350"/>
            <a:ext cx="3317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Kumbh Sans"/>
                <a:ea typeface="Kumbh Sans"/>
                <a:cs typeface="Kumbh Sans"/>
                <a:sym typeface="Kumbh Sans"/>
              </a:rPr>
              <a:t>Baseball: Average min price per day per city</a:t>
            </a:r>
            <a:endParaRPr sz="12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3668" name="Google Shape;36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50" y="1343775"/>
            <a:ext cx="4210224" cy="2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9" name="Google Shape;36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500" y="1343763"/>
            <a:ext cx="4210224" cy="2455964"/>
          </a:xfrm>
          <a:prstGeom prst="rect">
            <a:avLst/>
          </a:prstGeom>
          <a:noFill/>
          <a:ln>
            <a:noFill/>
          </a:ln>
        </p:spPr>
      </p:pic>
      <p:sp>
        <p:nvSpPr>
          <p:cNvPr id="3670" name="Google Shape;3670;p34"/>
          <p:cNvSpPr txBox="1"/>
          <p:nvPr/>
        </p:nvSpPr>
        <p:spPr>
          <a:xfrm>
            <a:off x="2048400" y="570000"/>
            <a:ext cx="5820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Baseball</a:t>
            </a:r>
            <a:r>
              <a:rPr lang="en" sz="27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Ticket Prices by City</a:t>
            </a:r>
            <a:endParaRPr sz="28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74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5" name="Google Shape;36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779" y="1272838"/>
            <a:ext cx="5812425" cy="3390574"/>
          </a:xfrm>
          <a:prstGeom prst="rect">
            <a:avLst/>
          </a:prstGeom>
          <a:noFill/>
          <a:ln>
            <a:noFill/>
          </a:ln>
        </p:spPr>
      </p:pic>
      <p:sp>
        <p:nvSpPr>
          <p:cNvPr id="3676" name="Google Shape;3676;p35"/>
          <p:cNvSpPr txBox="1"/>
          <p:nvPr/>
        </p:nvSpPr>
        <p:spPr>
          <a:xfrm>
            <a:off x="1438800" y="570000"/>
            <a:ext cx="6461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Max Ticket Price Variance by Category</a:t>
            </a:r>
            <a:r>
              <a:rPr lang="en" sz="27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endParaRPr sz="28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0" name="Shape 3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1" name="Google Shape;3681;p36"/>
          <p:cNvSpPr txBox="1"/>
          <p:nvPr>
            <p:ph type="title"/>
          </p:nvPr>
        </p:nvSpPr>
        <p:spPr>
          <a:xfrm>
            <a:off x="698225" y="944125"/>
            <a:ext cx="5579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Conclusion</a:t>
            </a:r>
            <a:endParaRPr/>
          </a:p>
        </p:txBody>
      </p:sp>
      <p:grpSp>
        <p:nvGrpSpPr>
          <p:cNvPr id="3682" name="Google Shape;3682;p36"/>
          <p:cNvGrpSpPr/>
          <p:nvPr/>
        </p:nvGrpSpPr>
        <p:grpSpPr>
          <a:xfrm>
            <a:off x="5689238" y="-121226"/>
            <a:ext cx="3724022" cy="6865529"/>
            <a:chOff x="5689238" y="-121226"/>
            <a:chExt cx="3724022" cy="6865529"/>
          </a:xfrm>
        </p:grpSpPr>
        <p:grpSp>
          <p:nvGrpSpPr>
            <p:cNvPr id="3683" name="Google Shape;3683;p36"/>
            <p:cNvGrpSpPr/>
            <p:nvPr/>
          </p:nvGrpSpPr>
          <p:grpSpPr>
            <a:xfrm rot="1319919">
              <a:off x="6666787" y="4034258"/>
              <a:ext cx="986179" cy="2620746"/>
              <a:chOff x="1845525" y="949850"/>
              <a:chExt cx="1344279" cy="3572385"/>
            </a:xfrm>
          </p:grpSpPr>
          <p:sp>
            <p:nvSpPr>
              <p:cNvPr id="3684" name="Google Shape;3684;p36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rect b="b" l="l" r="r" t="t"/>
                <a:pathLst>
                  <a:path extrusionOk="0" h="36465" w="12927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36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rect b="b" l="l" r="r" t="t"/>
                <a:pathLst>
                  <a:path extrusionOk="0" h="11117" w="12864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86" name="Google Shape;3686;p36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3687" name="Google Shape;3687;p36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rect b="b" l="l" r="r" t="t"/>
                  <a:pathLst>
                    <a:path extrusionOk="0" h="1736" w="139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8" name="Google Shape;3688;p36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rect b="b" l="l" r="r" t="t"/>
                  <a:pathLst>
                    <a:path extrusionOk="0" h="1736" w="75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9" name="Google Shape;3689;p36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0" name="Google Shape;3690;p36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1" name="Google Shape;3691;p36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2" name="Google Shape;3692;p36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3" name="Google Shape;3693;p36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4" name="Google Shape;3694;p36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5" name="Google Shape;3695;p36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rect b="b" l="l" r="r" t="t"/>
                  <a:pathLst>
                    <a:path extrusionOk="0" h="1724" w="6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6" name="Google Shape;3696;p36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7" name="Google Shape;3697;p36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8" name="Google Shape;3698;p36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rect b="b" l="l" r="r" t="t"/>
                  <a:pathLst>
                    <a:path extrusionOk="0" h="1736" w="63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9" name="Google Shape;3699;p36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0" name="Google Shape;3700;p36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1" name="Google Shape;3701;p36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rect b="b" l="l" r="r" t="t"/>
                  <a:pathLst>
                    <a:path extrusionOk="0" h="1724" w="162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2" name="Google Shape;3702;p36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rect b="b" l="l" r="r" t="t"/>
                  <a:pathLst>
                    <a:path extrusionOk="0" h="1724" w="15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3" name="Google Shape;3703;p36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4" name="Google Shape;3704;p36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5" name="Google Shape;3705;p36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6" name="Google Shape;3706;p36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rect b="b" l="l" r="r" t="t"/>
                  <a:pathLst>
                    <a:path extrusionOk="0" h="1736" w="151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7" name="Google Shape;3707;p36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8" name="Google Shape;3708;p36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9" name="Google Shape;3709;p36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rect b="b" l="l" r="r" t="t"/>
                  <a:pathLst>
                    <a:path extrusionOk="0" h="1724" w="75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0" name="Google Shape;3710;p36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1" name="Google Shape;3711;p36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2" name="Google Shape;3712;p36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3" name="Google Shape;3713;p36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4" name="Google Shape;3714;p36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rect b="b" l="l" r="r" t="t"/>
                  <a:pathLst>
                    <a:path extrusionOk="0" h="1724" w="15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5" name="Google Shape;3715;p36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6" name="Google Shape;3716;p36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7" name="Google Shape;3717;p36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8" name="Google Shape;3718;p36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9" name="Google Shape;3719;p36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0" name="Google Shape;3720;p36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1" name="Google Shape;3721;p36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rect b="b" l="l" r="r" t="t"/>
                  <a:pathLst>
                    <a:path extrusionOk="0" h="1724" w="162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2" name="Google Shape;3722;p36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3" name="Google Shape;3723;p36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4" name="Google Shape;3724;p36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5" name="Google Shape;3725;p36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6" name="Google Shape;3726;p36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7" name="Google Shape;3727;p36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rect b="b" l="l" r="r" t="t"/>
                  <a:pathLst>
                    <a:path extrusionOk="0" h="1724" w="166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8" name="Google Shape;3728;p36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9" name="Google Shape;3729;p36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0" name="Google Shape;3730;p36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1" name="Google Shape;3731;p36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2" name="Google Shape;3732;p36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rect b="b" l="l" r="r" t="t"/>
                  <a:pathLst>
                    <a:path extrusionOk="0" h="1724" w="61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3" name="Google Shape;3733;p36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34" name="Google Shape;3734;p36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rect b="b" l="l" r="r" t="t"/>
                <a:pathLst>
                  <a:path extrusionOk="0" h="5332" w="8419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36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rect b="b" l="l" r="r" t="t"/>
                <a:pathLst>
                  <a:path extrusionOk="0" h="3810" w="1077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36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rect b="b" l="l" r="r" t="t"/>
                <a:pathLst>
                  <a:path extrusionOk="0" h="3810" w="1062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36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rect b="b" l="l" r="r" t="t"/>
                <a:pathLst>
                  <a:path extrusionOk="0" h="3810" w="1073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38" name="Google Shape;3738;p36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3739" name="Google Shape;3739;p36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0" name="Google Shape;3740;p36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1" name="Google Shape;3741;p36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2" name="Google Shape;3742;p36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3" name="Google Shape;3743;p36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4" name="Google Shape;3744;p36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5" name="Google Shape;3745;p36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6" name="Google Shape;3746;p36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7" name="Google Shape;3747;p36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8" name="Google Shape;3748;p36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9" name="Google Shape;3749;p36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0" name="Google Shape;3750;p36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1" name="Google Shape;3751;p36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2" name="Google Shape;3752;p36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3" name="Google Shape;3753;p36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4" name="Google Shape;3754;p36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55" name="Google Shape;3755;p36"/>
            <p:cNvGrpSpPr/>
            <p:nvPr/>
          </p:nvGrpSpPr>
          <p:grpSpPr>
            <a:xfrm rot="1320208">
              <a:off x="5997129" y="3682911"/>
              <a:ext cx="747177" cy="1788823"/>
              <a:chOff x="1733411" y="268923"/>
              <a:chExt cx="875906" cy="2097012"/>
            </a:xfrm>
          </p:grpSpPr>
          <p:grpSp>
            <p:nvGrpSpPr>
              <p:cNvPr id="3756" name="Google Shape;3756;p36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757" name="Google Shape;3757;p36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8" name="Google Shape;3758;p36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9" name="Google Shape;3759;p36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0" name="Google Shape;3760;p36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1" name="Google Shape;3761;p36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2" name="Google Shape;3762;p36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3" name="Google Shape;3763;p36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4" name="Google Shape;3764;p36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5" name="Google Shape;3765;p36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6" name="Google Shape;3766;p36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7" name="Google Shape;3767;p36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8" name="Google Shape;3768;p36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9" name="Google Shape;3769;p36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0" name="Google Shape;3770;p36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1" name="Google Shape;3771;p36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2" name="Google Shape;3772;p36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3" name="Google Shape;3773;p36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4" name="Google Shape;3774;p36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5" name="Google Shape;3775;p36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6" name="Google Shape;3776;p36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7" name="Google Shape;3777;p36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78" name="Google Shape;3778;p36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36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36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1" name="Google Shape;3781;p36"/>
            <p:cNvGrpSpPr/>
            <p:nvPr/>
          </p:nvGrpSpPr>
          <p:grpSpPr>
            <a:xfrm>
              <a:off x="6012649" y="2317948"/>
              <a:ext cx="3125534" cy="2098121"/>
              <a:chOff x="6012649" y="2317948"/>
              <a:chExt cx="3125534" cy="2098121"/>
            </a:xfrm>
          </p:grpSpPr>
          <p:sp>
            <p:nvSpPr>
              <p:cNvPr id="3782" name="Google Shape;3782;p36"/>
              <p:cNvSpPr/>
              <p:nvPr/>
            </p:nvSpPr>
            <p:spPr>
              <a:xfrm rot="1320039">
                <a:off x="6107413" y="2828686"/>
                <a:ext cx="2936006" cy="1076644"/>
              </a:xfrm>
              <a:custGeom>
                <a:rect b="b" l="l" r="r" t="t"/>
                <a:pathLst>
                  <a:path extrusionOk="0" h="16260" w="44341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36"/>
              <p:cNvSpPr/>
              <p:nvPr/>
            </p:nvSpPr>
            <p:spPr>
              <a:xfrm rot="1320039">
                <a:off x="6708486" y="2746103"/>
                <a:ext cx="297765" cy="300282"/>
              </a:xfrm>
              <a:custGeom>
                <a:rect b="b" l="l" r="r" t="t"/>
                <a:pathLst>
                  <a:path extrusionOk="0" h="4535" w="4497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36"/>
              <p:cNvSpPr/>
              <p:nvPr/>
            </p:nvSpPr>
            <p:spPr>
              <a:xfrm rot="1320039">
                <a:off x="6743708" y="2728495"/>
                <a:ext cx="166198" cy="166330"/>
              </a:xfrm>
              <a:custGeom>
                <a:rect b="b" l="l" r="r" t="t"/>
                <a:pathLst>
                  <a:path extrusionOk="0" h="2512" w="251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36"/>
              <p:cNvSpPr/>
              <p:nvPr/>
            </p:nvSpPr>
            <p:spPr>
              <a:xfrm rot="1320039">
                <a:off x="6981376" y="2856349"/>
                <a:ext cx="297699" cy="300282"/>
              </a:xfrm>
              <a:custGeom>
                <a:rect b="b" l="l" r="r" t="t"/>
                <a:pathLst>
                  <a:path extrusionOk="0" h="4535" w="4496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36"/>
              <p:cNvSpPr/>
              <p:nvPr/>
            </p:nvSpPr>
            <p:spPr>
              <a:xfrm rot="1320039">
                <a:off x="7016591" y="2838778"/>
                <a:ext cx="166330" cy="166330"/>
              </a:xfrm>
              <a:custGeom>
                <a:rect b="b" l="l" r="r" t="t"/>
                <a:pathLst>
                  <a:path extrusionOk="0" h="2512" w="2512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7" name="Google Shape;3787;p36"/>
              <p:cNvSpPr/>
              <p:nvPr/>
            </p:nvSpPr>
            <p:spPr>
              <a:xfrm rot="1320039">
                <a:off x="6602316" y="3024218"/>
                <a:ext cx="297765" cy="300348"/>
              </a:xfrm>
              <a:custGeom>
                <a:rect b="b" l="l" r="r" t="t"/>
                <a:pathLst>
                  <a:path extrusionOk="0" h="4536" w="4497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8" name="Google Shape;3788;p36"/>
              <p:cNvSpPr/>
              <p:nvPr/>
            </p:nvSpPr>
            <p:spPr>
              <a:xfrm rot="1320039">
                <a:off x="6637680" y="3006675"/>
                <a:ext cx="166396" cy="165602"/>
              </a:xfrm>
              <a:custGeom>
                <a:rect b="b" l="l" r="r" t="t"/>
                <a:pathLst>
                  <a:path extrusionOk="0" h="2501" w="2513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9" name="Google Shape;3789;p36"/>
              <p:cNvSpPr/>
              <p:nvPr/>
            </p:nvSpPr>
            <p:spPr>
              <a:xfrm rot="1320039">
                <a:off x="6875207" y="3134463"/>
                <a:ext cx="297699" cy="300348"/>
              </a:xfrm>
              <a:custGeom>
                <a:rect b="b" l="l" r="r" t="t"/>
                <a:pathLst>
                  <a:path extrusionOk="0" h="4536" w="4496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36"/>
              <p:cNvSpPr/>
              <p:nvPr/>
            </p:nvSpPr>
            <p:spPr>
              <a:xfrm rot="1320039">
                <a:off x="6905229" y="3114763"/>
                <a:ext cx="166330" cy="165602"/>
              </a:xfrm>
              <a:custGeom>
                <a:rect b="b" l="l" r="r" t="t"/>
                <a:pathLst>
                  <a:path extrusionOk="0" h="2501" w="2512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36"/>
              <p:cNvSpPr/>
              <p:nvPr/>
            </p:nvSpPr>
            <p:spPr>
              <a:xfrm rot="1320039">
                <a:off x="7371900" y="3094283"/>
                <a:ext cx="630161" cy="630889"/>
              </a:xfrm>
              <a:custGeom>
                <a:rect b="b" l="l" r="r" t="t"/>
                <a:pathLst>
                  <a:path extrusionOk="0" h="9528" w="9517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36"/>
              <p:cNvSpPr/>
              <p:nvPr/>
            </p:nvSpPr>
            <p:spPr>
              <a:xfrm rot="1320039">
                <a:off x="7503423" y="3226675"/>
                <a:ext cx="367224" cy="366363"/>
              </a:xfrm>
              <a:custGeom>
                <a:rect b="b" l="l" r="r" t="t"/>
                <a:pathLst>
                  <a:path extrusionOk="0" h="5533" w="5546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93" name="Google Shape;3793;p36"/>
              <p:cNvGrpSpPr/>
              <p:nvPr/>
            </p:nvGrpSpPr>
            <p:grpSpPr>
              <a:xfrm>
                <a:off x="8088137" y="3208839"/>
                <a:ext cx="709061" cy="920851"/>
                <a:chOff x="8088137" y="3208839"/>
                <a:chExt cx="709061" cy="920851"/>
              </a:xfrm>
            </p:grpSpPr>
            <p:grpSp>
              <p:nvGrpSpPr>
                <p:cNvPr id="3794" name="Google Shape;3794;p36"/>
                <p:cNvGrpSpPr/>
                <p:nvPr/>
              </p:nvGrpSpPr>
              <p:grpSpPr>
                <a:xfrm rot="1320173">
                  <a:off x="8571182" y="3471720"/>
                  <a:ext cx="105809" cy="662267"/>
                  <a:chOff x="4519324" y="1312991"/>
                  <a:chExt cx="126813" cy="793732"/>
                </a:xfrm>
              </p:grpSpPr>
              <p:sp>
                <p:nvSpPr>
                  <p:cNvPr id="3795" name="Google Shape;3795;p36"/>
                  <p:cNvSpPr/>
                  <p:nvPr/>
                </p:nvSpPr>
                <p:spPr>
                  <a:xfrm>
                    <a:off x="4525276" y="1312991"/>
                    <a:ext cx="120861" cy="19839"/>
                  </a:xfrm>
                  <a:custGeom>
                    <a:rect b="b" l="l" r="r" t="t"/>
                    <a:pathLst>
                      <a:path extrusionOk="0" h="250" w="1523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6" name="Google Shape;3796;p36"/>
                  <p:cNvSpPr/>
                  <p:nvPr/>
                </p:nvSpPr>
                <p:spPr>
                  <a:xfrm>
                    <a:off x="4524324" y="1396237"/>
                    <a:ext cx="120861" cy="18887"/>
                  </a:xfrm>
                  <a:custGeom>
                    <a:rect b="b" l="l" r="r" t="t"/>
                    <a:pathLst>
                      <a:path extrusionOk="0" h="238" w="1523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7" name="Google Shape;3797;p36"/>
                  <p:cNvSpPr/>
                  <p:nvPr/>
                </p:nvSpPr>
                <p:spPr>
                  <a:xfrm>
                    <a:off x="4524324" y="1460675"/>
                    <a:ext cx="120861" cy="18887"/>
                  </a:xfrm>
                  <a:custGeom>
                    <a:rect b="b" l="l" r="r" t="t"/>
                    <a:pathLst>
                      <a:path extrusionOk="0" h="238" w="1523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8" name="Google Shape;3798;p36"/>
                  <p:cNvSpPr/>
                  <p:nvPr/>
                </p:nvSpPr>
                <p:spPr>
                  <a:xfrm>
                    <a:off x="4524324" y="1423853"/>
                    <a:ext cx="120861" cy="9999"/>
                  </a:xfrm>
                  <a:custGeom>
                    <a:rect b="b" l="l" r="r" t="t"/>
                    <a:pathLst>
                      <a:path extrusionOk="0" h="126" w="1523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1523" y="126"/>
                        </a:lnTo>
                        <a:lnTo>
                          <a:pt x="1523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9" name="Google Shape;3799;p36"/>
                  <p:cNvSpPr/>
                  <p:nvPr/>
                </p:nvSpPr>
                <p:spPr>
                  <a:xfrm>
                    <a:off x="4523133" y="1569633"/>
                    <a:ext cx="121100" cy="6983"/>
                  </a:xfrm>
                  <a:custGeom>
                    <a:rect b="b" l="l" r="r" t="t"/>
                    <a:pathLst>
                      <a:path extrusionOk="0" h="88" w="152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526" y="87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0" name="Google Shape;3800;p36"/>
                  <p:cNvSpPr/>
                  <p:nvPr/>
                </p:nvSpPr>
                <p:spPr>
                  <a:xfrm>
                    <a:off x="4523133" y="1532970"/>
                    <a:ext cx="121100" cy="9840"/>
                  </a:xfrm>
                  <a:custGeom>
                    <a:rect b="b" l="l" r="r" t="t"/>
                    <a:pathLst>
                      <a:path extrusionOk="0" h="124" w="1526">
                        <a:moveTo>
                          <a:pt x="0" y="1"/>
                        </a:moveTo>
                        <a:lnTo>
                          <a:pt x="0" y="112"/>
                        </a:lnTo>
                        <a:lnTo>
                          <a:pt x="1526" y="124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1" name="Google Shape;3801;p36"/>
                  <p:cNvSpPr/>
                  <p:nvPr/>
                </p:nvSpPr>
                <p:spPr>
                  <a:xfrm>
                    <a:off x="4524324" y="1439725"/>
                    <a:ext cx="120861" cy="15078"/>
                  </a:xfrm>
                  <a:custGeom>
                    <a:rect b="b" l="l" r="r" t="t"/>
                    <a:pathLst>
                      <a:path extrusionOk="0" h="190" w="1523">
                        <a:moveTo>
                          <a:pt x="0" y="1"/>
                        </a:moveTo>
                        <a:lnTo>
                          <a:pt x="0" y="190"/>
                        </a:lnTo>
                        <a:lnTo>
                          <a:pt x="1523" y="190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2" name="Google Shape;3802;p36"/>
                  <p:cNvSpPr/>
                  <p:nvPr/>
                </p:nvSpPr>
                <p:spPr>
                  <a:xfrm>
                    <a:off x="4523133" y="1548682"/>
                    <a:ext cx="121100" cy="16030"/>
                  </a:xfrm>
                  <a:custGeom>
                    <a:rect b="b" l="l" r="r" t="t"/>
                    <a:pathLst>
                      <a:path extrusionOk="0" h="202" w="1526">
                        <a:moveTo>
                          <a:pt x="0" y="1"/>
                        </a:moveTo>
                        <a:lnTo>
                          <a:pt x="0" y="189"/>
                        </a:lnTo>
                        <a:lnTo>
                          <a:pt x="1526" y="201"/>
                        </a:lnTo>
                        <a:lnTo>
                          <a:pt x="1526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3" name="Google Shape;3803;p36"/>
                  <p:cNvSpPr/>
                  <p:nvPr/>
                </p:nvSpPr>
                <p:spPr>
                  <a:xfrm>
                    <a:off x="4524324" y="1342750"/>
                    <a:ext cx="121814" cy="42615"/>
                  </a:xfrm>
                  <a:custGeom>
                    <a:rect b="b" l="l" r="r" t="t"/>
                    <a:pathLst>
                      <a:path extrusionOk="0" h="537" w="1535">
                        <a:moveTo>
                          <a:pt x="12" y="0"/>
                        </a:moveTo>
                        <a:lnTo>
                          <a:pt x="0" y="537"/>
                        </a:lnTo>
                        <a:lnTo>
                          <a:pt x="1523" y="537"/>
                        </a:lnTo>
                        <a:lnTo>
                          <a:pt x="1535" y="12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4" name="Google Shape;3804;p36"/>
                  <p:cNvSpPr/>
                  <p:nvPr/>
                </p:nvSpPr>
                <p:spPr>
                  <a:xfrm>
                    <a:off x="4523133" y="1486387"/>
                    <a:ext cx="122052" cy="42615"/>
                  </a:xfrm>
                  <a:custGeom>
                    <a:rect b="b" l="l" r="r" t="t"/>
                    <a:pathLst>
                      <a:path extrusionOk="0" h="537" w="1538">
                        <a:moveTo>
                          <a:pt x="15" y="0"/>
                        </a:moveTo>
                        <a:lnTo>
                          <a:pt x="0" y="525"/>
                        </a:lnTo>
                        <a:lnTo>
                          <a:pt x="1526" y="537"/>
                        </a:lnTo>
                        <a:lnTo>
                          <a:pt x="1538" y="12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5" name="Google Shape;3805;p36"/>
                  <p:cNvSpPr/>
                  <p:nvPr/>
                </p:nvSpPr>
                <p:spPr>
                  <a:xfrm>
                    <a:off x="4523133" y="1584393"/>
                    <a:ext cx="121100" cy="19998"/>
                  </a:xfrm>
                  <a:custGeom>
                    <a:rect b="b" l="l" r="r" t="t"/>
                    <a:pathLst>
                      <a:path extrusionOk="0" h="252" w="1526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1526" y="252"/>
                        </a:lnTo>
                        <a:lnTo>
                          <a:pt x="1526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6" name="Google Shape;3806;p36"/>
                  <p:cNvSpPr/>
                  <p:nvPr/>
                </p:nvSpPr>
                <p:spPr>
                  <a:xfrm>
                    <a:off x="4522181" y="1666687"/>
                    <a:ext cx="122052" cy="19998"/>
                  </a:xfrm>
                  <a:custGeom>
                    <a:rect b="b" l="l" r="r" t="t"/>
                    <a:pathLst>
                      <a:path extrusionOk="0" h="252" w="1538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52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7" name="Google Shape;3807;p36"/>
                  <p:cNvSpPr/>
                  <p:nvPr/>
                </p:nvSpPr>
                <p:spPr>
                  <a:xfrm>
                    <a:off x="4522181" y="1731125"/>
                    <a:ext cx="121100" cy="19760"/>
                  </a:xfrm>
                  <a:custGeom>
                    <a:rect b="b" l="l" r="r" t="t"/>
                    <a:pathLst>
                      <a:path extrusionOk="0" h="249" w="1526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49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8" name="Google Shape;3808;p36"/>
                  <p:cNvSpPr/>
                  <p:nvPr/>
                </p:nvSpPr>
                <p:spPr>
                  <a:xfrm>
                    <a:off x="4522181" y="1695414"/>
                    <a:ext cx="121100" cy="10078"/>
                  </a:xfrm>
                  <a:custGeom>
                    <a:rect b="b" l="l" r="r" t="t"/>
                    <a:pathLst>
                      <a:path extrusionOk="0" h="127" w="1526">
                        <a:moveTo>
                          <a:pt x="0" y="1"/>
                        </a:moveTo>
                        <a:lnTo>
                          <a:pt x="0" y="115"/>
                        </a:lnTo>
                        <a:lnTo>
                          <a:pt x="1526" y="127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9" name="Google Shape;3809;p36"/>
                  <p:cNvSpPr/>
                  <p:nvPr/>
                </p:nvSpPr>
                <p:spPr>
                  <a:xfrm>
                    <a:off x="4521229" y="1840003"/>
                    <a:ext cx="120861" cy="7222"/>
                  </a:xfrm>
                  <a:custGeom>
                    <a:rect b="b" l="l" r="r" t="t"/>
                    <a:pathLst>
                      <a:path extrusionOk="0" h="91" w="1523">
                        <a:moveTo>
                          <a:pt x="0" y="1"/>
                        </a:moveTo>
                        <a:lnTo>
                          <a:pt x="0" y="91"/>
                        </a:lnTo>
                        <a:lnTo>
                          <a:pt x="1523" y="91"/>
                        </a:lnTo>
                        <a:lnTo>
                          <a:pt x="1523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0" name="Google Shape;3810;p36"/>
                  <p:cNvSpPr/>
                  <p:nvPr/>
                </p:nvSpPr>
                <p:spPr>
                  <a:xfrm>
                    <a:off x="4521229" y="1803419"/>
                    <a:ext cx="122052" cy="10078"/>
                  </a:xfrm>
                  <a:custGeom>
                    <a:rect b="b" l="l" r="r" t="t"/>
                    <a:pathLst>
                      <a:path extrusionOk="0" h="127" w="1538">
                        <a:moveTo>
                          <a:pt x="0" y="0"/>
                        </a:moveTo>
                        <a:lnTo>
                          <a:pt x="0" y="126"/>
                        </a:lnTo>
                        <a:lnTo>
                          <a:pt x="1538" y="126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1" name="Google Shape;3811;p36"/>
                  <p:cNvSpPr/>
                  <p:nvPr/>
                </p:nvSpPr>
                <p:spPr>
                  <a:xfrm>
                    <a:off x="4522181" y="1710413"/>
                    <a:ext cx="121100" cy="15792"/>
                  </a:xfrm>
                  <a:custGeom>
                    <a:rect b="b" l="l" r="r" t="t"/>
                    <a:pathLst>
                      <a:path extrusionOk="0" h="199" w="1526">
                        <a:moveTo>
                          <a:pt x="0" y="0"/>
                        </a:moveTo>
                        <a:lnTo>
                          <a:pt x="0" y="186"/>
                        </a:lnTo>
                        <a:lnTo>
                          <a:pt x="1526" y="198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2" name="Google Shape;3812;p36"/>
                  <p:cNvSpPr/>
                  <p:nvPr/>
                </p:nvSpPr>
                <p:spPr>
                  <a:xfrm>
                    <a:off x="4521229" y="1820322"/>
                    <a:ext cx="120861" cy="15951"/>
                  </a:xfrm>
                  <a:custGeom>
                    <a:rect b="b" l="l" r="r" t="t"/>
                    <a:pathLst>
                      <a:path extrusionOk="0" h="201" w="1523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3" name="Google Shape;3813;p36"/>
                  <p:cNvSpPr/>
                  <p:nvPr/>
                </p:nvSpPr>
                <p:spPr>
                  <a:xfrm>
                    <a:off x="4522181" y="1613120"/>
                    <a:ext cx="122052" cy="43885"/>
                  </a:xfrm>
                  <a:custGeom>
                    <a:rect b="b" l="l" r="r" t="t"/>
                    <a:pathLst>
                      <a:path extrusionOk="0" h="553" w="1538">
                        <a:moveTo>
                          <a:pt x="12" y="1"/>
                        </a:moveTo>
                        <a:lnTo>
                          <a:pt x="0" y="537"/>
                        </a:lnTo>
                        <a:lnTo>
                          <a:pt x="1538" y="552"/>
                        </a:lnTo>
                        <a:lnTo>
                          <a:pt x="1538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4" name="Google Shape;3814;p36"/>
                  <p:cNvSpPr/>
                  <p:nvPr/>
                </p:nvSpPr>
                <p:spPr>
                  <a:xfrm>
                    <a:off x="4521229" y="1756757"/>
                    <a:ext cx="122052" cy="43885"/>
                  </a:xfrm>
                  <a:custGeom>
                    <a:rect b="b" l="l" r="r" t="t"/>
                    <a:pathLst>
                      <a:path extrusionOk="0" h="553" w="1538">
                        <a:moveTo>
                          <a:pt x="12" y="1"/>
                        </a:moveTo>
                        <a:lnTo>
                          <a:pt x="0" y="540"/>
                        </a:lnTo>
                        <a:lnTo>
                          <a:pt x="1538" y="552"/>
                        </a:lnTo>
                        <a:lnTo>
                          <a:pt x="1538" y="16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5" name="Google Shape;3815;p36"/>
                  <p:cNvSpPr/>
                  <p:nvPr/>
                </p:nvSpPr>
                <p:spPr>
                  <a:xfrm>
                    <a:off x="4521229" y="1844050"/>
                    <a:ext cx="122052" cy="19839"/>
                  </a:xfrm>
                  <a:custGeom>
                    <a:rect b="b" l="l" r="r" t="t"/>
                    <a:pathLst>
                      <a:path extrusionOk="0" h="250" w="1538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38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6" name="Google Shape;3816;p36"/>
                  <p:cNvSpPr/>
                  <p:nvPr/>
                </p:nvSpPr>
                <p:spPr>
                  <a:xfrm>
                    <a:off x="4520276" y="1926344"/>
                    <a:ext cx="121814" cy="19839"/>
                  </a:xfrm>
                  <a:custGeom>
                    <a:rect b="b" l="l" r="r" t="t"/>
                    <a:pathLst>
                      <a:path extrusionOk="0" h="250" w="1535">
                        <a:moveTo>
                          <a:pt x="12" y="1"/>
                        </a:moveTo>
                        <a:lnTo>
                          <a:pt x="0" y="238"/>
                        </a:lnTo>
                        <a:lnTo>
                          <a:pt x="1535" y="250"/>
                        </a:lnTo>
                        <a:lnTo>
                          <a:pt x="1535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7" name="Google Shape;3817;p36"/>
                  <p:cNvSpPr/>
                  <p:nvPr/>
                </p:nvSpPr>
                <p:spPr>
                  <a:xfrm>
                    <a:off x="4520276" y="1990782"/>
                    <a:ext cx="120861" cy="19839"/>
                  </a:xfrm>
                  <a:custGeom>
                    <a:rect b="b" l="l" r="r" t="t"/>
                    <a:pathLst>
                      <a:path extrusionOk="0" h="250" w="1523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8" name="Google Shape;3818;p36"/>
                  <p:cNvSpPr/>
                  <p:nvPr/>
                </p:nvSpPr>
                <p:spPr>
                  <a:xfrm>
                    <a:off x="4520276" y="1955150"/>
                    <a:ext cx="121814" cy="9840"/>
                  </a:xfrm>
                  <a:custGeom>
                    <a:rect b="b" l="l" r="r" t="t"/>
                    <a:pathLst>
                      <a:path extrusionOk="0" h="124" w="1535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3"/>
                        </a:lnTo>
                        <a:lnTo>
                          <a:pt x="1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9" name="Google Shape;3819;p36"/>
                  <p:cNvSpPr/>
                  <p:nvPr/>
                </p:nvSpPr>
                <p:spPr>
                  <a:xfrm>
                    <a:off x="4519324" y="2099740"/>
                    <a:ext cx="121814" cy="6983"/>
                  </a:xfrm>
                  <a:custGeom>
                    <a:rect b="b" l="l" r="r" t="t"/>
                    <a:pathLst>
                      <a:path extrusionOk="0" h="88" w="1535">
                        <a:moveTo>
                          <a:pt x="0" y="1"/>
                        </a:moveTo>
                        <a:lnTo>
                          <a:pt x="0" y="87"/>
                        </a:lnTo>
                        <a:lnTo>
                          <a:pt x="1523" y="87"/>
                        </a:lnTo>
                        <a:lnTo>
                          <a:pt x="1535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0" name="Google Shape;3820;p36"/>
                  <p:cNvSpPr/>
                  <p:nvPr/>
                </p:nvSpPr>
                <p:spPr>
                  <a:xfrm>
                    <a:off x="4520276" y="2063156"/>
                    <a:ext cx="120861" cy="9999"/>
                  </a:xfrm>
                  <a:custGeom>
                    <a:rect b="b" l="l" r="r" t="t"/>
                    <a:pathLst>
                      <a:path extrusionOk="0" h="126" w="1523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6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1" name="Google Shape;3821;p36"/>
                  <p:cNvSpPr/>
                  <p:nvPr/>
                </p:nvSpPr>
                <p:spPr>
                  <a:xfrm>
                    <a:off x="4520276" y="1969911"/>
                    <a:ext cx="120861" cy="15951"/>
                  </a:xfrm>
                  <a:custGeom>
                    <a:rect b="b" l="l" r="r" t="t"/>
                    <a:pathLst>
                      <a:path extrusionOk="0" h="201" w="1523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2" name="Google Shape;3822;p36"/>
                  <p:cNvSpPr/>
                  <p:nvPr/>
                </p:nvSpPr>
                <p:spPr>
                  <a:xfrm>
                    <a:off x="4519324" y="2079980"/>
                    <a:ext cx="121814" cy="15792"/>
                  </a:xfrm>
                  <a:custGeom>
                    <a:rect b="b" l="l" r="r" t="t"/>
                    <a:pathLst>
                      <a:path extrusionOk="0" h="199" w="1535">
                        <a:moveTo>
                          <a:pt x="12" y="1"/>
                        </a:moveTo>
                        <a:lnTo>
                          <a:pt x="0" y="187"/>
                        </a:lnTo>
                        <a:lnTo>
                          <a:pt x="1535" y="199"/>
                        </a:lnTo>
                        <a:lnTo>
                          <a:pt x="1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3" name="Google Shape;3823;p36"/>
                  <p:cNvSpPr/>
                  <p:nvPr/>
                </p:nvSpPr>
                <p:spPr>
                  <a:xfrm>
                    <a:off x="4521229" y="1872857"/>
                    <a:ext cx="120861" cy="43567"/>
                  </a:xfrm>
                  <a:custGeom>
                    <a:rect b="b" l="l" r="r" t="t"/>
                    <a:pathLst>
                      <a:path extrusionOk="0" h="549" w="1523">
                        <a:moveTo>
                          <a:pt x="0" y="0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4" name="Google Shape;3824;p36"/>
                  <p:cNvSpPr/>
                  <p:nvPr/>
                </p:nvSpPr>
                <p:spPr>
                  <a:xfrm>
                    <a:off x="4520276" y="2016494"/>
                    <a:ext cx="120861" cy="43647"/>
                  </a:xfrm>
                  <a:custGeom>
                    <a:rect b="b" l="l" r="r" t="t"/>
                    <a:pathLst>
                      <a:path extrusionOk="0" h="550" w="1523">
                        <a:moveTo>
                          <a:pt x="0" y="1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825" name="Google Shape;3825;p36"/>
                <p:cNvGrpSpPr/>
                <p:nvPr/>
              </p:nvGrpSpPr>
              <p:grpSpPr>
                <a:xfrm rot="-4080125">
                  <a:off x="7812067" y="3631322"/>
                  <a:ext cx="935094" cy="35259"/>
                  <a:chOff x="3143975" y="2577950"/>
                  <a:chExt cx="1242500" cy="46850"/>
                </a:xfrm>
              </p:grpSpPr>
              <p:sp>
                <p:nvSpPr>
                  <p:cNvPr id="3826" name="Google Shape;3826;p36"/>
                  <p:cNvSpPr/>
                  <p:nvPr/>
                </p:nvSpPr>
                <p:spPr>
                  <a:xfrm>
                    <a:off x="31439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7" name="Google Shape;3827;p36"/>
                  <p:cNvSpPr/>
                  <p:nvPr/>
                </p:nvSpPr>
                <p:spPr>
                  <a:xfrm>
                    <a:off x="3229250" y="2577950"/>
                    <a:ext cx="47150" cy="46850"/>
                  </a:xfrm>
                  <a:custGeom>
                    <a:rect b="b" l="l" r="r" t="t"/>
                    <a:pathLst>
                      <a:path extrusionOk="0" h="1874" w="1886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8" name="Google Shape;3828;p36"/>
                  <p:cNvSpPr/>
                  <p:nvPr/>
                </p:nvSpPr>
                <p:spPr>
                  <a:xfrm>
                    <a:off x="3314725" y="2577950"/>
                    <a:ext cx="46875" cy="46850"/>
                  </a:xfrm>
                  <a:custGeom>
                    <a:rect b="b" l="l" r="r" t="t"/>
                    <a:pathLst>
                      <a:path extrusionOk="0" h="1874" w="1875">
                        <a:moveTo>
                          <a:pt x="939" y="0"/>
                        </a:moveTo>
                        <a:cubicBezTo>
                          <a:pt x="427" y="0"/>
                          <a:pt x="1" y="414"/>
                          <a:pt x="1" y="938"/>
                        </a:cubicBezTo>
                        <a:cubicBezTo>
                          <a:pt x="1" y="1451"/>
                          <a:pt x="427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9" name="Google Shape;3829;p36"/>
                  <p:cNvSpPr/>
                  <p:nvPr/>
                </p:nvSpPr>
                <p:spPr>
                  <a:xfrm>
                    <a:off x="34003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6" y="0"/>
                        </a:moveTo>
                        <a:cubicBezTo>
                          <a:pt x="411" y="0"/>
                          <a:pt x="1" y="414"/>
                          <a:pt x="1" y="938"/>
                        </a:cubicBezTo>
                        <a:cubicBezTo>
                          <a:pt x="1" y="1451"/>
                          <a:pt x="411" y="1873"/>
                          <a:pt x="936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0" name="Google Shape;3830;p36"/>
                  <p:cNvSpPr/>
                  <p:nvPr/>
                </p:nvSpPr>
                <p:spPr>
                  <a:xfrm>
                    <a:off x="34855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8" y="0"/>
                        </a:moveTo>
                        <a:cubicBezTo>
                          <a:pt x="426" y="0"/>
                          <a:pt x="0" y="414"/>
                          <a:pt x="0" y="938"/>
                        </a:cubicBezTo>
                        <a:cubicBezTo>
                          <a:pt x="0" y="1451"/>
                          <a:pt x="426" y="1873"/>
                          <a:pt x="938" y="1873"/>
                        </a:cubicBezTo>
                        <a:cubicBezTo>
                          <a:pt x="1463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63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1" name="Google Shape;3831;p36"/>
                  <p:cNvSpPr/>
                  <p:nvPr/>
                </p:nvSpPr>
                <p:spPr>
                  <a:xfrm>
                    <a:off x="35710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2" name="Google Shape;3832;p36"/>
                  <p:cNvSpPr/>
                  <p:nvPr/>
                </p:nvSpPr>
                <p:spPr>
                  <a:xfrm>
                    <a:off x="3656325" y="2577950"/>
                    <a:ext cx="47150" cy="46850"/>
                  </a:xfrm>
                  <a:custGeom>
                    <a:rect b="b" l="l" r="r" t="t"/>
                    <a:pathLst>
                      <a:path extrusionOk="0" h="1874" w="1886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5" y="1451"/>
                          <a:pt x="1885" y="938"/>
                        </a:cubicBezTo>
                        <a:cubicBezTo>
                          <a:pt x="1885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3" name="Google Shape;3833;p36"/>
                  <p:cNvSpPr/>
                  <p:nvPr/>
                </p:nvSpPr>
                <p:spPr>
                  <a:xfrm>
                    <a:off x="37418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4" name="Google Shape;3834;p36"/>
                  <p:cNvSpPr/>
                  <p:nvPr/>
                </p:nvSpPr>
                <p:spPr>
                  <a:xfrm>
                    <a:off x="38273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5" name="Google Shape;3835;p36"/>
                  <p:cNvSpPr/>
                  <p:nvPr/>
                </p:nvSpPr>
                <p:spPr>
                  <a:xfrm>
                    <a:off x="39125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6" name="Google Shape;3836;p36"/>
                  <p:cNvSpPr/>
                  <p:nvPr/>
                </p:nvSpPr>
                <p:spPr>
                  <a:xfrm>
                    <a:off x="399812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8" y="0"/>
                        </a:moveTo>
                        <a:cubicBezTo>
                          <a:pt x="414" y="0"/>
                          <a:pt x="0" y="414"/>
                          <a:pt x="0" y="938"/>
                        </a:cubicBezTo>
                        <a:cubicBezTo>
                          <a:pt x="0" y="1451"/>
                          <a:pt x="414" y="1873"/>
                          <a:pt x="938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7" name="Google Shape;3837;p36"/>
                  <p:cNvSpPr/>
                  <p:nvPr/>
                </p:nvSpPr>
                <p:spPr>
                  <a:xfrm>
                    <a:off x="4083375" y="2577950"/>
                    <a:ext cx="47175" cy="46850"/>
                  </a:xfrm>
                  <a:custGeom>
                    <a:rect b="b" l="l" r="r" t="t"/>
                    <a:pathLst>
                      <a:path extrusionOk="0" h="1874" w="1887">
                        <a:moveTo>
                          <a:pt x="936" y="0"/>
                        </a:moveTo>
                        <a:cubicBezTo>
                          <a:pt x="424" y="0"/>
                          <a:pt x="1" y="414"/>
                          <a:pt x="1" y="938"/>
                        </a:cubicBezTo>
                        <a:cubicBezTo>
                          <a:pt x="1" y="1451"/>
                          <a:pt x="424" y="1873"/>
                          <a:pt x="936" y="1873"/>
                        </a:cubicBezTo>
                        <a:cubicBezTo>
                          <a:pt x="1461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1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8" name="Google Shape;3838;p36"/>
                  <p:cNvSpPr/>
                  <p:nvPr/>
                </p:nvSpPr>
                <p:spPr>
                  <a:xfrm>
                    <a:off x="41688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9" name="Google Shape;3839;p36"/>
                  <p:cNvSpPr/>
                  <p:nvPr/>
                </p:nvSpPr>
                <p:spPr>
                  <a:xfrm>
                    <a:off x="42544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0" name="Google Shape;3840;p36"/>
                  <p:cNvSpPr/>
                  <p:nvPr/>
                </p:nvSpPr>
                <p:spPr>
                  <a:xfrm>
                    <a:off x="433962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841" name="Google Shape;3841;p36"/>
            <p:cNvGrpSpPr/>
            <p:nvPr/>
          </p:nvGrpSpPr>
          <p:grpSpPr>
            <a:xfrm rot="1319958">
              <a:off x="7891117" y="-34876"/>
              <a:ext cx="1020343" cy="2877485"/>
              <a:chOff x="7601874" y="-691780"/>
              <a:chExt cx="1020330" cy="2877449"/>
            </a:xfrm>
          </p:grpSpPr>
          <p:grpSp>
            <p:nvGrpSpPr>
              <p:cNvPr id="3842" name="Google Shape;3842;p36"/>
              <p:cNvGrpSpPr/>
              <p:nvPr/>
            </p:nvGrpSpPr>
            <p:grpSpPr>
              <a:xfrm>
                <a:off x="7601874" y="-691780"/>
                <a:ext cx="1020330" cy="2877449"/>
                <a:chOff x="6244575" y="510538"/>
                <a:chExt cx="1603285" cy="4521447"/>
              </a:xfrm>
            </p:grpSpPr>
            <p:sp>
              <p:nvSpPr>
                <p:cNvPr id="3843" name="Google Shape;3843;p36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rect b="b" l="l" r="r" t="t"/>
                  <a:pathLst>
                    <a:path extrusionOk="0" h="44696" w="15849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4" name="Google Shape;3844;p36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rect b="b" l="l" r="r" t="t"/>
                  <a:pathLst>
                    <a:path extrusionOk="0" h="13626" w="15774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45" name="Google Shape;3845;p36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846" name="Google Shape;3846;p36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rect b="b" l="l" r="r" t="t"/>
                    <a:pathLst>
                      <a:path extrusionOk="0" h="3759" w="175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7" name="Google Shape;3847;p36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8" name="Google Shape;3848;p36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9" name="Google Shape;3849;p36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0" name="Google Shape;3850;p36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1" name="Google Shape;3851;p36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2" name="Google Shape;3852;p36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3" name="Google Shape;3853;p36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4" name="Google Shape;3854;p36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5" name="Google Shape;3855;p36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6" name="Google Shape;3856;p36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7" name="Google Shape;3857;p36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8" name="Google Shape;3858;p36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rect b="b" l="l" r="r" t="t"/>
                    <a:pathLst>
                      <a:path extrusionOk="0" h="3762" w="87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9" name="Google Shape;3859;p36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0" name="Google Shape;3860;p36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1" name="Google Shape;3861;p36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rect b="b" l="l" r="r" t="t"/>
                    <a:pathLst>
                      <a:path extrusionOk="0" h="3759" w="20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2" name="Google Shape;3862;p36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3" name="Google Shape;3863;p36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4" name="Google Shape;3864;p36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rect b="b" l="l" r="r" t="t"/>
                    <a:pathLst>
                      <a:path extrusionOk="0" h="3762" w="199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5" name="Google Shape;3865;p36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rect b="b" l="l" r="r" t="t"/>
                    <a:pathLst>
                      <a:path extrusionOk="0" h="3762" w="202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6" name="Google Shape;3866;p36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7" name="Google Shape;3867;p36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8" name="Google Shape;3868;p36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9" name="Google Shape;3869;p36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0" name="Google Shape;3870;p36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rect b="b" l="l" r="r" t="t"/>
                    <a:pathLst>
                      <a:path extrusionOk="0" h="3762" w="91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1" name="Google Shape;3871;p36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rect b="b" l="l" r="r" t="t"/>
                    <a:pathLst>
                      <a:path extrusionOk="0" h="3762" w="76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2" name="Google Shape;3872;p36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3" name="Google Shape;3873;p36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4" name="Google Shape;3874;p36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5" name="Google Shape;3875;p36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rect b="b" l="l" r="r" t="t"/>
                    <a:pathLst>
                      <a:path extrusionOk="0" h="3759" w="87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6" name="Google Shape;3876;p36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7" name="Google Shape;3877;p36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8" name="Google Shape;3878;p36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9" name="Google Shape;3879;p36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0" name="Google Shape;3880;p36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1" name="Google Shape;3881;p36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2" name="Google Shape;3882;p36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rect b="b" l="l" r="r" t="t"/>
                    <a:pathLst>
                      <a:path extrusionOk="0" h="3762" w="75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3" name="Google Shape;3883;p36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rect b="b" l="l" r="r" t="t"/>
                    <a:pathLst>
                      <a:path extrusionOk="0" h="3774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4" name="Google Shape;3884;p36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5" name="Google Shape;3885;p36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rect b="b" l="l" r="r" t="t"/>
                    <a:pathLst>
                      <a:path extrusionOk="0" h="3771" w="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6" name="Google Shape;3886;p36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7" name="Google Shape;3887;p36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rect b="b" l="l" r="r" t="t"/>
                    <a:pathLst>
                      <a:path extrusionOk="0" h="3759" w="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888" name="Google Shape;3888;p36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889" name="Google Shape;3889;p36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0" name="Google Shape;3890;p36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1" name="Google Shape;3891;p36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2" name="Google Shape;3892;p36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3" name="Google Shape;3893;p36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4" name="Google Shape;3894;p36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5" name="Google Shape;3895;p36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6" name="Google Shape;3896;p36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7" name="Google Shape;3897;p36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8" name="Google Shape;3898;p36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rect b="b" l="l" r="r" t="t"/>
                    <a:pathLst>
                      <a:path extrusionOk="0" h="424" w="423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9" name="Google Shape;3899;p36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0" name="Google Shape;3900;p36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1" name="Google Shape;3901;p36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2" name="Google Shape;3902;p36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903" name="Google Shape;3903;p36"/>
              <p:cNvGrpSpPr/>
              <p:nvPr/>
            </p:nvGrpSpPr>
            <p:grpSpPr>
              <a:xfrm>
                <a:off x="7738037" y="-382399"/>
                <a:ext cx="748002" cy="748002"/>
                <a:chOff x="7055875" y="2971225"/>
                <a:chExt cx="192650" cy="192650"/>
              </a:xfrm>
            </p:grpSpPr>
            <p:sp>
              <p:nvSpPr>
                <p:cNvPr id="3904" name="Google Shape;3904;p36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rect b="b" l="l" r="r" t="t"/>
                  <a:pathLst>
                    <a:path extrusionOk="0" h="324" w="7706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5" name="Google Shape;3905;p36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6" name="Google Shape;3906;p36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7" name="Google Shape;3907;p36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8" name="Google Shape;3908;p36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9" name="Google Shape;3909;p36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rect b="b" l="l" r="r" t="t"/>
                  <a:pathLst>
                    <a:path extrusionOk="0" h="3535" w="7131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0" name="Google Shape;3910;p36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rect b="b" l="l" r="r" t="t"/>
                  <a:pathLst>
                    <a:path extrusionOk="0" h="2974" w="7355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1" name="Google Shape;3911;p36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rect b="b" l="l" r="r" t="t"/>
                  <a:pathLst>
                    <a:path extrusionOk="0" h="7131" w="3534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2" name="Google Shape;3912;p36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rect b="b" l="l" r="r" t="t"/>
                  <a:pathLst>
                    <a:path extrusionOk="0" h="7344" w="2974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13" name="Google Shape;3913;p36"/>
              <p:cNvSpPr/>
              <p:nvPr/>
            </p:nvSpPr>
            <p:spPr>
              <a:xfrm rot="-150">
                <a:off x="7896711" y="504454"/>
                <a:ext cx="431234" cy="570640"/>
              </a:xfrm>
              <a:custGeom>
                <a:rect b="b" l="l" r="r" t="t"/>
                <a:pathLst>
                  <a:path extrusionOk="0" h="9951" w="7520">
                    <a:moveTo>
                      <a:pt x="3758" y="0"/>
                    </a:moveTo>
                    <a:cubicBezTo>
                      <a:pt x="3758" y="0"/>
                      <a:pt x="0" y="4121"/>
                      <a:pt x="0" y="6192"/>
                    </a:cubicBezTo>
                    <a:cubicBezTo>
                      <a:pt x="0" y="8266"/>
                      <a:pt x="1687" y="9950"/>
                      <a:pt x="3758" y="9950"/>
                    </a:cubicBezTo>
                    <a:cubicBezTo>
                      <a:pt x="5832" y="9950"/>
                      <a:pt x="7520" y="8266"/>
                      <a:pt x="7520" y="6192"/>
                    </a:cubicBezTo>
                    <a:cubicBezTo>
                      <a:pt x="7520" y="4121"/>
                      <a:pt x="3758" y="0"/>
                      <a:pt x="3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14" name="Google Shape;3914;p36"/>
          <p:cNvSpPr txBox="1"/>
          <p:nvPr/>
        </p:nvSpPr>
        <p:spPr>
          <a:xfrm>
            <a:off x="888975" y="1767600"/>
            <a:ext cx="3837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It’s hard to say. </a:t>
            </a:r>
            <a:endParaRPr sz="15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We need to do tests of statistical significance and </a:t>
            </a:r>
            <a:r>
              <a:rPr lang="en" sz="15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collect</a:t>
            </a:r>
            <a:r>
              <a:rPr lang="en" sz="15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more data.</a:t>
            </a:r>
            <a:endParaRPr sz="15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8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9" name="Google Shape;39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200" y="2450715"/>
            <a:ext cx="4487975" cy="269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0" name="Google Shape;39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199" y="-1"/>
            <a:ext cx="4487975" cy="26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1" name="Google Shape;3921;p37"/>
          <p:cNvSpPr txBox="1"/>
          <p:nvPr/>
        </p:nvSpPr>
        <p:spPr>
          <a:xfrm>
            <a:off x="7061575" y="812425"/>
            <a:ext cx="1634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Today</a:t>
            </a:r>
            <a:endParaRPr sz="19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922" name="Google Shape;3922;p37"/>
          <p:cNvSpPr txBox="1"/>
          <p:nvPr/>
        </p:nvSpPr>
        <p:spPr>
          <a:xfrm>
            <a:off x="7061575" y="3250825"/>
            <a:ext cx="1634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Two Days Ago</a:t>
            </a:r>
            <a:endParaRPr sz="19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923" name="Google Shape;3923;p37"/>
          <p:cNvSpPr/>
          <p:nvPr/>
        </p:nvSpPr>
        <p:spPr>
          <a:xfrm>
            <a:off x="6706725" y="961850"/>
            <a:ext cx="354900" cy="121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924" name="Google Shape;3924;p37"/>
          <p:cNvSpPr/>
          <p:nvPr/>
        </p:nvSpPr>
        <p:spPr>
          <a:xfrm>
            <a:off x="6706725" y="3476450"/>
            <a:ext cx="354900" cy="121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8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p38"/>
          <p:cNvSpPr/>
          <p:nvPr/>
        </p:nvSpPr>
        <p:spPr>
          <a:xfrm>
            <a:off x="5293287" y="1675950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0" name="Google Shape;3930;p38"/>
          <p:cNvSpPr txBox="1"/>
          <p:nvPr>
            <p:ph idx="4" type="subTitle"/>
          </p:nvPr>
        </p:nvSpPr>
        <p:spPr>
          <a:xfrm>
            <a:off x="1724037" y="2221928"/>
            <a:ext cx="2505600" cy="4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 our Results</a:t>
            </a:r>
            <a:endParaRPr/>
          </a:p>
        </p:txBody>
      </p:sp>
      <p:sp>
        <p:nvSpPr>
          <p:cNvPr id="3931" name="Google Shape;3931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Next Steps</a:t>
            </a:r>
            <a:endParaRPr/>
          </a:p>
        </p:txBody>
      </p:sp>
      <p:sp>
        <p:nvSpPr>
          <p:cNvPr id="3932" name="Google Shape;3932;p38"/>
          <p:cNvSpPr txBox="1"/>
          <p:nvPr>
            <p:ph idx="1" type="subTitle"/>
          </p:nvPr>
        </p:nvSpPr>
        <p:spPr>
          <a:xfrm>
            <a:off x="1724037" y="2660749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and revise our graphs based on the feedback from our class; Further analysis</a:t>
            </a:r>
            <a:endParaRPr/>
          </a:p>
        </p:txBody>
      </p:sp>
      <p:sp>
        <p:nvSpPr>
          <p:cNvPr id="3933" name="Google Shape;3933;p38"/>
          <p:cNvSpPr/>
          <p:nvPr/>
        </p:nvSpPr>
        <p:spPr>
          <a:xfrm>
            <a:off x="2702487" y="1675950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4" name="Google Shape;3934;p38"/>
          <p:cNvGrpSpPr/>
          <p:nvPr/>
        </p:nvGrpSpPr>
        <p:grpSpPr>
          <a:xfrm>
            <a:off x="2766418" y="1739338"/>
            <a:ext cx="420803" cy="421924"/>
            <a:chOff x="4815575" y="1416800"/>
            <a:chExt cx="73750" cy="71400"/>
          </a:xfrm>
        </p:grpSpPr>
        <p:sp>
          <p:nvSpPr>
            <p:cNvPr id="3935" name="Google Shape;3935;p38"/>
            <p:cNvSpPr/>
            <p:nvPr/>
          </p:nvSpPr>
          <p:spPr>
            <a:xfrm>
              <a:off x="4815575" y="1416800"/>
              <a:ext cx="43100" cy="52150"/>
            </a:xfrm>
            <a:custGeom>
              <a:rect b="b" l="l" r="r" t="t"/>
              <a:pathLst>
                <a:path extrusionOk="0" h="2086" w="1724">
                  <a:moveTo>
                    <a:pt x="1327" y="1"/>
                  </a:moveTo>
                  <a:lnTo>
                    <a:pt x="1327" y="181"/>
                  </a:lnTo>
                  <a:cubicBezTo>
                    <a:pt x="469" y="361"/>
                    <a:pt x="0" y="1299"/>
                    <a:pt x="375" y="2085"/>
                  </a:cubicBezTo>
                  <a:lnTo>
                    <a:pt x="772" y="1818"/>
                  </a:lnTo>
                  <a:cubicBezTo>
                    <a:pt x="729" y="1717"/>
                    <a:pt x="707" y="1609"/>
                    <a:pt x="707" y="1501"/>
                  </a:cubicBezTo>
                  <a:cubicBezTo>
                    <a:pt x="714" y="1111"/>
                    <a:pt x="959" y="772"/>
                    <a:pt x="1327" y="657"/>
                  </a:cubicBezTo>
                  <a:lnTo>
                    <a:pt x="1327" y="823"/>
                  </a:lnTo>
                  <a:lnTo>
                    <a:pt x="1724" y="426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A5B7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38"/>
            <p:cNvSpPr/>
            <p:nvPr/>
          </p:nvSpPr>
          <p:spPr>
            <a:xfrm>
              <a:off x="4861725" y="1421125"/>
              <a:ext cx="27600" cy="51250"/>
            </a:xfrm>
            <a:custGeom>
              <a:rect b="b" l="l" r="r" t="t"/>
              <a:pathLst>
                <a:path extrusionOk="0" h="2050" w="1104">
                  <a:moveTo>
                    <a:pt x="0" y="1"/>
                  </a:moveTo>
                  <a:lnTo>
                    <a:pt x="0" y="477"/>
                  </a:lnTo>
                  <a:cubicBezTo>
                    <a:pt x="375" y="592"/>
                    <a:pt x="635" y="938"/>
                    <a:pt x="635" y="1328"/>
                  </a:cubicBezTo>
                  <a:cubicBezTo>
                    <a:pt x="635" y="1429"/>
                    <a:pt x="621" y="1530"/>
                    <a:pt x="585" y="1624"/>
                  </a:cubicBezTo>
                  <a:lnTo>
                    <a:pt x="404" y="1494"/>
                  </a:lnTo>
                  <a:lnTo>
                    <a:pt x="513" y="2049"/>
                  </a:lnTo>
                  <a:lnTo>
                    <a:pt x="1089" y="1963"/>
                  </a:lnTo>
                  <a:lnTo>
                    <a:pt x="981" y="1883"/>
                  </a:lnTo>
                  <a:cubicBezTo>
                    <a:pt x="1061" y="1710"/>
                    <a:pt x="1104" y="1523"/>
                    <a:pt x="1104" y="1328"/>
                  </a:cubicBezTo>
                  <a:cubicBezTo>
                    <a:pt x="1104" y="679"/>
                    <a:pt x="635" y="12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38"/>
            <p:cNvSpPr/>
            <p:nvPr/>
          </p:nvSpPr>
          <p:spPr>
            <a:xfrm>
              <a:off x="4829450" y="1467825"/>
              <a:ext cx="49250" cy="20375"/>
            </a:xfrm>
            <a:custGeom>
              <a:rect b="b" l="l" r="r" t="t"/>
              <a:pathLst>
                <a:path extrusionOk="0" h="815" w="1970">
                  <a:moveTo>
                    <a:pt x="109" y="1"/>
                  </a:moveTo>
                  <a:lnTo>
                    <a:pt x="0" y="556"/>
                  </a:lnTo>
                  <a:lnTo>
                    <a:pt x="137" y="462"/>
                  </a:lnTo>
                  <a:cubicBezTo>
                    <a:pt x="394" y="698"/>
                    <a:pt x="720" y="815"/>
                    <a:pt x="1045" y="815"/>
                  </a:cubicBezTo>
                  <a:cubicBezTo>
                    <a:pt x="1378" y="815"/>
                    <a:pt x="1710" y="692"/>
                    <a:pt x="1969" y="448"/>
                  </a:cubicBezTo>
                  <a:lnTo>
                    <a:pt x="1969" y="441"/>
                  </a:lnTo>
                  <a:lnTo>
                    <a:pt x="1573" y="174"/>
                  </a:lnTo>
                  <a:cubicBezTo>
                    <a:pt x="1418" y="292"/>
                    <a:pt x="1232" y="352"/>
                    <a:pt x="1046" y="352"/>
                  </a:cubicBezTo>
                  <a:cubicBezTo>
                    <a:pt x="868" y="352"/>
                    <a:pt x="689" y="297"/>
                    <a:pt x="534" y="188"/>
                  </a:cubicBezTo>
                  <a:lnTo>
                    <a:pt x="678" y="95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8" name="Google Shape;3938;p38"/>
          <p:cNvGrpSpPr/>
          <p:nvPr/>
        </p:nvGrpSpPr>
        <p:grpSpPr>
          <a:xfrm>
            <a:off x="5357248" y="1700662"/>
            <a:ext cx="420771" cy="499275"/>
            <a:chOff x="951975" y="315800"/>
            <a:chExt cx="5860325" cy="4933550"/>
          </a:xfrm>
        </p:grpSpPr>
        <p:sp>
          <p:nvSpPr>
            <p:cNvPr id="3939" name="Google Shape;3939;p38"/>
            <p:cNvSpPr/>
            <p:nvPr/>
          </p:nvSpPr>
          <p:spPr>
            <a:xfrm>
              <a:off x="6501500" y="3684025"/>
              <a:ext cx="310800" cy="261200"/>
            </a:xfrm>
            <a:custGeom>
              <a:rect b="b" l="l" r="r" t="t"/>
              <a:pathLst>
                <a:path extrusionOk="0" h="10448" w="12432">
                  <a:moveTo>
                    <a:pt x="4963" y="0"/>
                  </a:moveTo>
                  <a:cubicBezTo>
                    <a:pt x="2239" y="0"/>
                    <a:pt x="0" y="2356"/>
                    <a:pt x="0" y="5120"/>
                  </a:cubicBezTo>
                  <a:cubicBezTo>
                    <a:pt x="0" y="8227"/>
                    <a:pt x="2220" y="10447"/>
                    <a:pt x="5328" y="10447"/>
                  </a:cubicBezTo>
                  <a:cubicBezTo>
                    <a:pt x="9989" y="10447"/>
                    <a:pt x="12431" y="4898"/>
                    <a:pt x="8879" y="1568"/>
                  </a:cubicBezTo>
                  <a:cubicBezTo>
                    <a:pt x="7991" y="458"/>
                    <a:pt x="6660" y="14"/>
                    <a:pt x="5328" y="14"/>
                  </a:cubicBezTo>
                  <a:cubicBezTo>
                    <a:pt x="5205" y="5"/>
                    <a:pt x="5084" y="0"/>
                    <a:pt x="496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38"/>
            <p:cNvSpPr/>
            <p:nvPr/>
          </p:nvSpPr>
          <p:spPr>
            <a:xfrm>
              <a:off x="6501500" y="2945200"/>
              <a:ext cx="310800" cy="261925"/>
            </a:xfrm>
            <a:custGeom>
              <a:rect b="b" l="l" r="r" t="t"/>
              <a:pathLst>
                <a:path extrusionOk="0" h="10477" w="12432">
                  <a:moveTo>
                    <a:pt x="5852" y="1"/>
                  </a:moveTo>
                  <a:cubicBezTo>
                    <a:pt x="5678" y="1"/>
                    <a:pt x="5503" y="15"/>
                    <a:pt x="5328" y="44"/>
                  </a:cubicBezTo>
                  <a:cubicBezTo>
                    <a:pt x="5205" y="34"/>
                    <a:pt x="5084" y="30"/>
                    <a:pt x="4963" y="30"/>
                  </a:cubicBezTo>
                  <a:cubicBezTo>
                    <a:pt x="2239" y="30"/>
                    <a:pt x="0" y="2386"/>
                    <a:pt x="0" y="5149"/>
                  </a:cubicBezTo>
                  <a:cubicBezTo>
                    <a:pt x="0" y="8035"/>
                    <a:pt x="2220" y="10477"/>
                    <a:pt x="5328" y="10477"/>
                  </a:cubicBezTo>
                  <a:cubicBezTo>
                    <a:pt x="9989" y="10477"/>
                    <a:pt x="12431" y="4705"/>
                    <a:pt x="8879" y="1376"/>
                  </a:cubicBezTo>
                  <a:cubicBezTo>
                    <a:pt x="8108" y="604"/>
                    <a:pt x="7002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38"/>
            <p:cNvSpPr/>
            <p:nvPr/>
          </p:nvSpPr>
          <p:spPr>
            <a:xfrm>
              <a:off x="6501500" y="2202650"/>
              <a:ext cx="310800" cy="266400"/>
            </a:xfrm>
            <a:custGeom>
              <a:rect b="b" l="l" r="r" t="t"/>
              <a:pathLst>
                <a:path extrusionOk="0" h="10656" w="12432">
                  <a:moveTo>
                    <a:pt x="5328" y="0"/>
                  </a:moveTo>
                  <a:cubicBezTo>
                    <a:pt x="2442" y="0"/>
                    <a:pt x="0" y="2442"/>
                    <a:pt x="0" y="5328"/>
                  </a:cubicBezTo>
                  <a:cubicBezTo>
                    <a:pt x="0" y="8214"/>
                    <a:pt x="2220" y="10655"/>
                    <a:pt x="5328" y="10655"/>
                  </a:cubicBezTo>
                  <a:cubicBezTo>
                    <a:pt x="9989" y="10655"/>
                    <a:pt x="12431" y="4884"/>
                    <a:pt x="8879" y="1554"/>
                  </a:cubicBezTo>
                  <a:cubicBezTo>
                    <a:pt x="7991" y="444"/>
                    <a:pt x="6660" y="0"/>
                    <a:pt x="532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38"/>
            <p:cNvSpPr/>
            <p:nvPr/>
          </p:nvSpPr>
          <p:spPr>
            <a:xfrm>
              <a:off x="951975" y="3495675"/>
              <a:ext cx="5460750" cy="1753675"/>
            </a:xfrm>
            <a:custGeom>
              <a:rect b="b" l="l" r="r" t="t"/>
              <a:pathLst>
                <a:path extrusionOk="0" fill="none" h="70147" w="21843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435D74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38"/>
            <p:cNvSpPr/>
            <p:nvPr/>
          </p:nvSpPr>
          <p:spPr>
            <a:xfrm>
              <a:off x="951975" y="2757600"/>
              <a:ext cx="5460750" cy="1753675"/>
            </a:xfrm>
            <a:custGeom>
              <a:rect b="b" l="l" r="r" t="t"/>
              <a:pathLst>
                <a:path extrusionOk="0" fill="none" h="70147" w="21843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869FB2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38"/>
            <p:cNvSpPr/>
            <p:nvPr/>
          </p:nvSpPr>
          <p:spPr>
            <a:xfrm>
              <a:off x="951975" y="2019500"/>
              <a:ext cx="5460750" cy="1753675"/>
            </a:xfrm>
            <a:custGeom>
              <a:rect b="b" l="l" r="r" t="t"/>
              <a:pathLst>
                <a:path extrusionOk="0" fill="none" h="70147" w="21843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BAC8D3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38"/>
            <p:cNvSpPr/>
            <p:nvPr/>
          </p:nvSpPr>
          <p:spPr>
            <a:xfrm>
              <a:off x="951975" y="315800"/>
              <a:ext cx="5460750" cy="2719300"/>
            </a:xfrm>
            <a:custGeom>
              <a:rect b="b" l="l" r="r" t="t"/>
              <a:pathLst>
                <a:path extrusionOk="0" fill="none" h="108772" w="21843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E3E9ED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38"/>
            <p:cNvSpPr/>
            <p:nvPr/>
          </p:nvSpPr>
          <p:spPr>
            <a:xfrm>
              <a:off x="6501500" y="1464200"/>
              <a:ext cx="310800" cy="261550"/>
            </a:xfrm>
            <a:custGeom>
              <a:rect b="b" l="l" r="r" t="t"/>
              <a:pathLst>
                <a:path extrusionOk="0" h="10462" w="12432">
                  <a:moveTo>
                    <a:pt x="4963" y="1"/>
                  </a:moveTo>
                  <a:cubicBezTo>
                    <a:pt x="2239" y="1"/>
                    <a:pt x="0" y="2357"/>
                    <a:pt x="0" y="5120"/>
                  </a:cubicBezTo>
                  <a:cubicBezTo>
                    <a:pt x="0" y="8097"/>
                    <a:pt x="2036" y="10462"/>
                    <a:pt x="4938" y="10462"/>
                  </a:cubicBezTo>
                  <a:cubicBezTo>
                    <a:pt x="5066" y="10462"/>
                    <a:pt x="5196" y="10457"/>
                    <a:pt x="5328" y="10448"/>
                  </a:cubicBezTo>
                  <a:cubicBezTo>
                    <a:pt x="9989" y="10448"/>
                    <a:pt x="12431" y="4898"/>
                    <a:pt x="8879" y="1569"/>
                  </a:cubicBezTo>
                  <a:cubicBezTo>
                    <a:pt x="7991" y="459"/>
                    <a:pt x="6660" y="15"/>
                    <a:pt x="5328" y="15"/>
                  </a:cubicBezTo>
                  <a:cubicBezTo>
                    <a:pt x="5205" y="5"/>
                    <a:pt x="5084" y="1"/>
                    <a:pt x="496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7" name="Google Shape;3947;p38"/>
          <p:cNvSpPr txBox="1"/>
          <p:nvPr>
            <p:ph idx="4" type="subTitle"/>
          </p:nvPr>
        </p:nvSpPr>
        <p:spPr>
          <a:xfrm>
            <a:off x="4391037" y="2221928"/>
            <a:ext cx="2505600" cy="4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</a:t>
            </a:r>
            <a:endParaRPr/>
          </a:p>
        </p:txBody>
      </p:sp>
      <p:sp>
        <p:nvSpPr>
          <p:cNvPr id="3948" name="Google Shape;3948;p38"/>
          <p:cNvSpPr txBox="1"/>
          <p:nvPr>
            <p:ph idx="1" type="subTitle"/>
          </p:nvPr>
        </p:nvSpPr>
        <p:spPr>
          <a:xfrm>
            <a:off x="4391037" y="2660749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our automatic updating- rather than a complete refresh, append new 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2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39"/>
          <p:cNvSpPr txBox="1"/>
          <p:nvPr>
            <p:ph type="title"/>
          </p:nvPr>
        </p:nvSpPr>
        <p:spPr>
          <a:xfrm>
            <a:off x="946038" y="920075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3954" name="Google Shape;3954;p39"/>
          <p:cNvGrpSpPr/>
          <p:nvPr/>
        </p:nvGrpSpPr>
        <p:grpSpPr>
          <a:xfrm>
            <a:off x="5246103" y="-240201"/>
            <a:ext cx="4359131" cy="6044468"/>
            <a:chOff x="5246103" y="-240201"/>
            <a:chExt cx="4359131" cy="6044468"/>
          </a:xfrm>
        </p:grpSpPr>
        <p:grpSp>
          <p:nvGrpSpPr>
            <p:cNvPr id="3955" name="Google Shape;3955;p39"/>
            <p:cNvGrpSpPr/>
            <p:nvPr/>
          </p:nvGrpSpPr>
          <p:grpSpPr>
            <a:xfrm rot="-4080080">
              <a:off x="7569874" y="876984"/>
              <a:ext cx="1020390" cy="2877618"/>
              <a:chOff x="6244575" y="510538"/>
              <a:chExt cx="1603285" cy="4521447"/>
            </a:xfrm>
          </p:grpSpPr>
          <p:sp>
            <p:nvSpPr>
              <p:cNvPr id="3956" name="Google Shape;3956;p39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rect b="b" l="l" r="r" t="t"/>
                <a:pathLst>
                  <a:path extrusionOk="0" h="44696" w="15849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39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rect b="b" l="l" r="r" t="t"/>
                <a:pathLst>
                  <a:path extrusionOk="0" h="13626" w="15774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58" name="Google Shape;3958;p39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3959" name="Google Shape;3959;p39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rect b="b" l="l" r="r" t="t"/>
                  <a:pathLst>
                    <a:path extrusionOk="0" h="3759" w="175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0" name="Google Shape;3960;p39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1" name="Google Shape;3961;p39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2" name="Google Shape;3962;p39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3" name="Google Shape;3963;p39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4" name="Google Shape;3964;p39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5" name="Google Shape;3965;p39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6" name="Google Shape;3966;p39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7" name="Google Shape;3967;p39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8" name="Google Shape;3968;p39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9" name="Google Shape;3969;p39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0" name="Google Shape;3970;p39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1" name="Google Shape;3971;p39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rect b="b" l="l" r="r" t="t"/>
                  <a:pathLst>
                    <a:path extrusionOk="0" h="3762" w="87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2" name="Google Shape;3972;p39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3" name="Google Shape;3973;p39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4" name="Google Shape;3974;p39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rect b="b" l="l" r="r" t="t"/>
                  <a:pathLst>
                    <a:path extrusionOk="0" h="3759" w="20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5" name="Google Shape;3975;p39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6" name="Google Shape;3976;p39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7" name="Google Shape;3977;p39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rect b="b" l="l" r="r" t="t"/>
                  <a:pathLst>
                    <a:path extrusionOk="0" h="3762" w="199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8" name="Google Shape;3978;p39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rect b="b" l="l" r="r" t="t"/>
                  <a:pathLst>
                    <a:path extrusionOk="0" h="3762" w="202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9" name="Google Shape;3979;p39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0" name="Google Shape;3980;p39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1" name="Google Shape;3981;p39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2" name="Google Shape;3982;p39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3" name="Google Shape;3983;p39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rect b="b" l="l" r="r" t="t"/>
                  <a:pathLst>
                    <a:path extrusionOk="0" h="3762" w="91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4" name="Google Shape;3984;p39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rect b="b" l="l" r="r" t="t"/>
                  <a:pathLst>
                    <a:path extrusionOk="0" h="3762" w="76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5" name="Google Shape;3985;p39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6" name="Google Shape;3986;p39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7" name="Google Shape;3987;p39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8" name="Google Shape;3988;p39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rect b="b" l="l" r="r" t="t"/>
                  <a:pathLst>
                    <a:path extrusionOk="0" h="3759" w="87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9" name="Google Shape;3989;p39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0" name="Google Shape;3990;p39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1" name="Google Shape;3991;p39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2" name="Google Shape;3992;p39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3" name="Google Shape;3993;p39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4" name="Google Shape;3994;p39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5" name="Google Shape;3995;p39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rect b="b" l="l" r="r" t="t"/>
                  <a:pathLst>
                    <a:path extrusionOk="0" h="3762" w="75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6" name="Google Shape;3996;p39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rect b="b" l="l" r="r" t="t"/>
                  <a:pathLst>
                    <a:path extrusionOk="0" h="3774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7" name="Google Shape;3997;p39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8" name="Google Shape;3998;p39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rect b="b" l="l" r="r" t="t"/>
                  <a:pathLst>
                    <a:path extrusionOk="0" h="3771" w="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9" name="Google Shape;3999;p39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0" name="Google Shape;4000;p39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rect b="b" l="l" r="r" t="t"/>
                  <a:pathLst>
                    <a:path extrusionOk="0" h="3759" w="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01" name="Google Shape;4001;p39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rect b="b" l="l" r="r" t="t"/>
                <a:pathLst>
                  <a:path extrusionOk="0" h="11674" w="11851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39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rect b="b" l="l" r="r" t="t"/>
                <a:pathLst>
                  <a:path extrusionOk="0" h="11678" w="11851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03" name="Google Shape;4003;p39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4004" name="Google Shape;4004;p39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5" name="Google Shape;4005;p39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6" name="Google Shape;4006;p39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7" name="Google Shape;4007;p39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8" name="Google Shape;4008;p39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9" name="Google Shape;4009;p39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0" name="Google Shape;4010;p39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1" name="Google Shape;4011;p39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2" name="Google Shape;4012;p39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3" name="Google Shape;4013;p39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rect b="b" l="l" r="r" t="t"/>
                  <a:pathLst>
                    <a:path extrusionOk="0" h="424" w="423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4" name="Google Shape;4014;p39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5" name="Google Shape;4015;p39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6" name="Google Shape;4016;p39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7" name="Google Shape;4017;p39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18" name="Google Shape;4018;p39"/>
            <p:cNvGrpSpPr/>
            <p:nvPr/>
          </p:nvGrpSpPr>
          <p:grpSpPr>
            <a:xfrm>
              <a:off x="5246103" y="2038979"/>
              <a:ext cx="2942984" cy="1975242"/>
              <a:chOff x="5246103" y="2038979"/>
              <a:chExt cx="2942984" cy="1975242"/>
            </a:xfrm>
          </p:grpSpPr>
          <p:sp>
            <p:nvSpPr>
              <p:cNvPr id="4019" name="Google Shape;4019;p39"/>
              <p:cNvSpPr/>
              <p:nvPr/>
            </p:nvSpPr>
            <p:spPr>
              <a:xfrm rot="1319527">
                <a:off x="5335339" y="2519722"/>
                <a:ext cx="2764512" cy="1013756"/>
              </a:xfrm>
              <a:custGeom>
                <a:rect b="b" l="l" r="r" t="t"/>
                <a:pathLst>
                  <a:path extrusionOk="0" h="16260" w="44341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39"/>
              <p:cNvSpPr/>
              <p:nvPr/>
            </p:nvSpPr>
            <p:spPr>
              <a:xfrm rot="1319527">
                <a:off x="5901236" y="2442056"/>
                <a:ext cx="280373" cy="282742"/>
              </a:xfrm>
              <a:custGeom>
                <a:rect b="b" l="l" r="r" t="t"/>
                <a:pathLst>
                  <a:path extrusionOk="0" h="4535" w="4497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39"/>
              <p:cNvSpPr/>
              <p:nvPr/>
            </p:nvSpPr>
            <p:spPr>
              <a:xfrm rot="1319527">
                <a:off x="5934389" y="2425480"/>
                <a:ext cx="156490" cy="156615"/>
              </a:xfrm>
              <a:custGeom>
                <a:rect b="b" l="l" r="r" t="t"/>
                <a:pathLst>
                  <a:path extrusionOk="0" h="2512" w="251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39"/>
              <p:cNvSpPr/>
              <p:nvPr/>
            </p:nvSpPr>
            <p:spPr>
              <a:xfrm rot="1319527">
                <a:off x="6158200" y="2545819"/>
                <a:ext cx="280310" cy="282742"/>
              </a:xfrm>
              <a:custGeom>
                <a:rect b="b" l="l" r="r" t="t"/>
                <a:pathLst>
                  <a:path extrusionOk="0" h="4535" w="4496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39"/>
              <p:cNvSpPr/>
              <p:nvPr/>
            </p:nvSpPr>
            <p:spPr>
              <a:xfrm rot="1319527">
                <a:off x="6191346" y="2529278"/>
                <a:ext cx="156615" cy="156615"/>
              </a:xfrm>
              <a:custGeom>
                <a:rect b="b" l="l" r="r" t="t"/>
                <a:pathLst>
                  <a:path extrusionOk="0" h="2512" w="2512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39"/>
              <p:cNvSpPr/>
              <p:nvPr/>
            </p:nvSpPr>
            <p:spPr>
              <a:xfrm rot="1319527">
                <a:off x="5801311" y="2703938"/>
                <a:ext cx="280373" cy="282804"/>
              </a:xfrm>
              <a:custGeom>
                <a:rect b="b" l="l" r="r" t="t"/>
                <a:pathLst>
                  <a:path extrusionOk="0" h="4536" w="4497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39"/>
              <p:cNvSpPr/>
              <p:nvPr/>
            </p:nvSpPr>
            <p:spPr>
              <a:xfrm rot="1319527">
                <a:off x="5834597" y="2687424"/>
                <a:ext cx="156677" cy="155929"/>
              </a:xfrm>
              <a:custGeom>
                <a:rect b="b" l="l" r="r" t="t"/>
                <a:pathLst>
                  <a:path extrusionOk="0" h="2501" w="2513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39"/>
              <p:cNvSpPr/>
              <p:nvPr/>
            </p:nvSpPr>
            <p:spPr>
              <a:xfrm rot="1319527">
                <a:off x="6058275" y="2807701"/>
                <a:ext cx="280310" cy="282804"/>
              </a:xfrm>
              <a:custGeom>
                <a:rect b="b" l="l" r="r" t="t"/>
                <a:pathLst>
                  <a:path extrusionOk="0" h="4536" w="4496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7" name="Google Shape;4027;p39"/>
              <p:cNvSpPr/>
              <p:nvPr/>
            </p:nvSpPr>
            <p:spPr>
              <a:xfrm rot="1319527">
                <a:off x="6086532" y="2789157"/>
                <a:ext cx="156615" cy="155929"/>
              </a:xfrm>
              <a:custGeom>
                <a:rect b="b" l="l" r="r" t="t"/>
                <a:pathLst>
                  <a:path extrusionOk="0" h="2501" w="2512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39"/>
              <p:cNvSpPr/>
              <p:nvPr/>
            </p:nvSpPr>
            <p:spPr>
              <a:xfrm rot="1319527">
                <a:off x="6525967" y="2769770"/>
                <a:ext cx="593353" cy="594039"/>
              </a:xfrm>
              <a:custGeom>
                <a:rect b="b" l="l" r="r" t="t"/>
                <a:pathLst>
                  <a:path extrusionOk="0" h="9528" w="9517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9" name="Google Shape;4029;p39"/>
              <p:cNvSpPr/>
              <p:nvPr/>
            </p:nvSpPr>
            <p:spPr>
              <a:xfrm rot="1319527">
                <a:off x="6649808" y="2894426"/>
                <a:ext cx="345774" cy="344964"/>
              </a:xfrm>
              <a:custGeom>
                <a:rect b="b" l="l" r="r" t="t"/>
                <a:pathLst>
                  <a:path extrusionOk="0" h="5533" w="5546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30" name="Google Shape;4030;p39"/>
              <p:cNvGrpSpPr/>
              <p:nvPr/>
            </p:nvGrpSpPr>
            <p:grpSpPr>
              <a:xfrm>
                <a:off x="7200192" y="2877783"/>
                <a:ext cx="668076" cy="866778"/>
                <a:chOff x="7200192" y="2877783"/>
                <a:chExt cx="668076" cy="866778"/>
              </a:xfrm>
            </p:grpSpPr>
            <p:grpSp>
              <p:nvGrpSpPr>
                <p:cNvPr id="4031" name="Google Shape;4031;p39"/>
                <p:cNvGrpSpPr/>
                <p:nvPr/>
              </p:nvGrpSpPr>
              <p:grpSpPr>
                <a:xfrm rot="1319460">
                  <a:off x="7655502" y="3124987"/>
                  <a:ext cx="99632" cy="623606"/>
                  <a:chOff x="4519324" y="1312991"/>
                  <a:chExt cx="126813" cy="793732"/>
                </a:xfrm>
              </p:grpSpPr>
              <p:sp>
                <p:nvSpPr>
                  <p:cNvPr id="4032" name="Google Shape;4032;p39"/>
                  <p:cNvSpPr/>
                  <p:nvPr/>
                </p:nvSpPr>
                <p:spPr>
                  <a:xfrm>
                    <a:off x="4525276" y="1312991"/>
                    <a:ext cx="120861" cy="19839"/>
                  </a:xfrm>
                  <a:custGeom>
                    <a:rect b="b" l="l" r="r" t="t"/>
                    <a:pathLst>
                      <a:path extrusionOk="0" h="250" w="1523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33" name="Google Shape;4033;p39"/>
                  <p:cNvSpPr/>
                  <p:nvPr/>
                </p:nvSpPr>
                <p:spPr>
                  <a:xfrm>
                    <a:off x="4524324" y="1396237"/>
                    <a:ext cx="120861" cy="18887"/>
                  </a:xfrm>
                  <a:custGeom>
                    <a:rect b="b" l="l" r="r" t="t"/>
                    <a:pathLst>
                      <a:path extrusionOk="0" h="238" w="1523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34" name="Google Shape;4034;p39"/>
                  <p:cNvSpPr/>
                  <p:nvPr/>
                </p:nvSpPr>
                <p:spPr>
                  <a:xfrm>
                    <a:off x="4524324" y="1460675"/>
                    <a:ext cx="120861" cy="18887"/>
                  </a:xfrm>
                  <a:custGeom>
                    <a:rect b="b" l="l" r="r" t="t"/>
                    <a:pathLst>
                      <a:path extrusionOk="0" h="238" w="1523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35" name="Google Shape;4035;p39"/>
                  <p:cNvSpPr/>
                  <p:nvPr/>
                </p:nvSpPr>
                <p:spPr>
                  <a:xfrm>
                    <a:off x="4524324" y="1423853"/>
                    <a:ext cx="120861" cy="9999"/>
                  </a:xfrm>
                  <a:custGeom>
                    <a:rect b="b" l="l" r="r" t="t"/>
                    <a:pathLst>
                      <a:path extrusionOk="0" h="126" w="1523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1523" y="126"/>
                        </a:lnTo>
                        <a:lnTo>
                          <a:pt x="1523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36" name="Google Shape;4036;p39"/>
                  <p:cNvSpPr/>
                  <p:nvPr/>
                </p:nvSpPr>
                <p:spPr>
                  <a:xfrm>
                    <a:off x="4523133" y="1569633"/>
                    <a:ext cx="121100" cy="6983"/>
                  </a:xfrm>
                  <a:custGeom>
                    <a:rect b="b" l="l" r="r" t="t"/>
                    <a:pathLst>
                      <a:path extrusionOk="0" h="88" w="152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526" y="87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37" name="Google Shape;4037;p39"/>
                  <p:cNvSpPr/>
                  <p:nvPr/>
                </p:nvSpPr>
                <p:spPr>
                  <a:xfrm>
                    <a:off x="4523133" y="1532970"/>
                    <a:ext cx="121100" cy="9840"/>
                  </a:xfrm>
                  <a:custGeom>
                    <a:rect b="b" l="l" r="r" t="t"/>
                    <a:pathLst>
                      <a:path extrusionOk="0" h="124" w="1526">
                        <a:moveTo>
                          <a:pt x="0" y="1"/>
                        </a:moveTo>
                        <a:lnTo>
                          <a:pt x="0" y="112"/>
                        </a:lnTo>
                        <a:lnTo>
                          <a:pt x="1526" y="124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38" name="Google Shape;4038;p39"/>
                  <p:cNvSpPr/>
                  <p:nvPr/>
                </p:nvSpPr>
                <p:spPr>
                  <a:xfrm>
                    <a:off x="4524324" y="1439725"/>
                    <a:ext cx="120861" cy="15078"/>
                  </a:xfrm>
                  <a:custGeom>
                    <a:rect b="b" l="l" r="r" t="t"/>
                    <a:pathLst>
                      <a:path extrusionOk="0" h="190" w="1523">
                        <a:moveTo>
                          <a:pt x="0" y="1"/>
                        </a:moveTo>
                        <a:lnTo>
                          <a:pt x="0" y="190"/>
                        </a:lnTo>
                        <a:lnTo>
                          <a:pt x="1523" y="190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39" name="Google Shape;4039;p39"/>
                  <p:cNvSpPr/>
                  <p:nvPr/>
                </p:nvSpPr>
                <p:spPr>
                  <a:xfrm>
                    <a:off x="4523133" y="1548682"/>
                    <a:ext cx="121100" cy="16030"/>
                  </a:xfrm>
                  <a:custGeom>
                    <a:rect b="b" l="l" r="r" t="t"/>
                    <a:pathLst>
                      <a:path extrusionOk="0" h="202" w="1526">
                        <a:moveTo>
                          <a:pt x="0" y="1"/>
                        </a:moveTo>
                        <a:lnTo>
                          <a:pt x="0" y="189"/>
                        </a:lnTo>
                        <a:lnTo>
                          <a:pt x="1526" y="201"/>
                        </a:lnTo>
                        <a:lnTo>
                          <a:pt x="1526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0" name="Google Shape;4040;p39"/>
                  <p:cNvSpPr/>
                  <p:nvPr/>
                </p:nvSpPr>
                <p:spPr>
                  <a:xfrm>
                    <a:off x="4524324" y="1342750"/>
                    <a:ext cx="121814" cy="42615"/>
                  </a:xfrm>
                  <a:custGeom>
                    <a:rect b="b" l="l" r="r" t="t"/>
                    <a:pathLst>
                      <a:path extrusionOk="0" h="537" w="1535">
                        <a:moveTo>
                          <a:pt x="12" y="0"/>
                        </a:moveTo>
                        <a:lnTo>
                          <a:pt x="0" y="537"/>
                        </a:lnTo>
                        <a:lnTo>
                          <a:pt x="1523" y="537"/>
                        </a:lnTo>
                        <a:lnTo>
                          <a:pt x="1535" y="12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1" name="Google Shape;4041;p39"/>
                  <p:cNvSpPr/>
                  <p:nvPr/>
                </p:nvSpPr>
                <p:spPr>
                  <a:xfrm>
                    <a:off x="4523133" y="1486387"/>
                    <a:ext cx="122052" cy="42615"/>
                  </a:xfrm>
                  <a:custGeom>
                    <a:rect b="b" l="l" r="r" t="t"/>
                    <a:pathLst>
                      <a:path extrusionOk="0" h="537" w="1538">
                        <a:moveTo>
                          <a:pt x="15" y="0"/>
                        </a:moveTo>
                        <a:lnTo>
                          <a:pt x="0" y="525"/>
                        </a:lnTo>
                        <a:lnTo>
                          <a:pt x="1526" y="537"/>
                        </a:lnTo>
                        <a:lnTo>
                          <a:pt x="1538" y="12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2" name="Google Shape;4042;p39"/>
                  <p:cNvSpPr/>
                  <p:nvPr/>
                </p:nvSpPr>
                <p:spPr>
                  <a:xfrm>
                    <a:off x="4523133" y="1584393"/>
                    <a:ext cx="121100" cy="19998"/>
                  </a:xfrm>
                  <a:custGeom>
                    <a:rect b="b" l="l" r="r" t="t"/>
                    <a:pathLst>
                      <a:path extrusionOk="0" h="252" w="1526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1526" y="252"/>
                        </a:lnTo>
                        <a:lnTo>
                          <a:pt x="1526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3" name="Google Shape;4043;p39"/>
                  <p:cNvSpPr/>
                  <p:nvPr/>
                </p:nvSpPr>
                <p:spPr>
                  <a:xfrm>
                    <a:off x="4522181" y="1666687"/>
                    <a:ext cx="122052" cy="19998"/>
                  </a:xfrm>
                  <a:custGeom>
                    <a:rect b="b" l="l" r="r" t="t"/>
                    <a:pathLst>
                      <a:path extrusionOk="0" h="252" w="1538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52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4" name="Google Shape;4044;p39"/>
                  <p:cNvSpPr/>
                  <p:nvPr/>
                </p:nvSpPr>
                <p:spPr>
                  <a:xfrm>
                    <a:off x="4522181" y="1731125"/>
                    <a:ext cx="121100" cy="19760"/>
                  </a:xfrm>
                  <a:custGeom>
                    <a:rect b="b" l="l" r="r" t="t"/>
                    <a:pathLst>
                      <a:path extrusionOk="0" h="249" w="1526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49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5" name="Google Shape;4045;p39"/>
                  <p:cNvSpPr/>
                  <p:nvPr/>
                </p:nvSpPr>
                <p:spPr>
                  <a:xfrm>
                    <a:off x="4522181" y="1695414"/>
                    <a:ext cx="121100" cy="10078"/>
                  </a:xfrm>
                  <a:custGeom>
                    <a:rect b="b" l="l" r="r" t="t"/>
                    <a:pathLst>
                      <a:path extrusionOk="0" h="127" w="1526">
                        <a:moveTo>
                          <a:pt x="0" y="1"/>
                        </a:moveTo>
                        <a:lnTo>
                          <a:pt x="0" y="115"/>
                        </a:lnTo>
                        <a:lnTo>
                          <a:pt x="1526" y="127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6" name="Google Shape;4046;p39"/>
                  <p:cNvSpPr/>
                  <p:nvPr/>
                </p:nvSpPr>
                <p:spPr>
                  <a:xfrm>
                    <a:off x="4521229" y="1840003"/>
                    <a:ext cx="120861" cy="7222"/>
                  </a:xfrm>
                  <a:custGeom>
                    <a:rect b="b" l="l" r="r" t="t"/>
                    <a:pathLst>
                      <a:path extrusionOk="0" h="91" w="1523">
                        <a:moveTo>
                          <a:pt x="0" y="1"/>
                        </a:moveTo>
                        <a:lnTo>
                          <a:pt x="0" y="91"/>
                        </a:lnTo>
                        <a:lnTo>
                          <a:pt x="1523" y="91"/>
                        </a:lnTo>
                        <a:lnTo>
                          <a:pt x="1523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7" name="Google Shape;4047;p39"/>
                  <p:cNvSpPr/>
                  <p:nvPr/>
                </p:nvSpPr>
                <p:spPr>
                  <a:xfrm>
                    <a:off x="4521229" y="1803419"/>
                    <a:ext cx="122052" cy="10078"/>
                  </a:xfrm>
                  <a:custGeom>
                    <a:rect b="b" l="l" r="r" t="t"/>
                    <a:pathLst>
                      <a:path extrusionOk="0" h="127" w="1538">
                        <a:moveTo>
                          <a:pt x="0" y="0"/>
                        </a:moveTo>
                        <a:lnTo>
                          <a:pt x="0" y="126"/>
                        </a:lnTo>
                        <a:lnTo>
                          <a:pt x="1538" y="126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8" name="Google Shape;4048;p39"/>
                  <p:cNvSpPr/>
                  <p:nvPr/>
                </p:nvSpPr>
                <p:spPr>
                  <a:xfrm>
                    <a:off x="4522181" y="1710413"/>
                    <a:ext cx="121100" cy="15792"/>
                  </a:xfrm>
                  <a:custGeom>
                    <a:rect b="b" l="l" r="r" t="t"/>
                    <a:pathLst>
                      <a:path extrusionOk="0" h="199" w="1526">
                        <a:moveTo>
                          <a:pt x="0" y="0"/>
                        </a:moveTo>
                        <a:lnTo>
                          <a:pt x="0" y="186"/>
                        </a:lnTo>
                        <a:lnTo>
                          <a:pt x="1526" y="198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9" name="Google Shape;4049;p39"/>
                  <p:cNvSpPr/>
                  <p:nvPr/>
                </p:nvSpPr>
                <p:spPr>
                  <a:xfrm>
                    <a:off x="4521229" y="1820322"/>
                    <a:ext cx="120861" cy="15951"/>
                  </a:xfrm>
                  <a:custGeom>
                    <a:rect b="b" l="l" r="r" t="t"/>
                    <a:pathLst>
                      <a:path extrusionOk="0" h="201" w="1523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0" name="Google Shape;4050;p39"/>
                  <p:cNvSpPr/>
                  <p:nvPr/>
                </p:nvSpPr>
                <p:spPr>
                  <a:xfrm>
                    <a:off x="4522181" y="1613120"/>
                    <a:ext cx="122052" cy="43885"/>
                  </a:xfrm>
                  <a:custGeom>
                    <a:rect b="b" l="l" r="r" t="t"/>
                    <a:pathLst>
                      <a:path extrusionOk="0" h="553" w="1538">
                        <a:moveTo>
                          <a:pt x="12" y="1"/>
                        </a:moveTo>
                        <a:lnTo>
                          <a:pt x="0" y="537"/>
                        </a:lnTo>
                        <a:lnTo>
                          <a:pt x="1538" y="552"/>
                        </a:lnTo>
                        <a:lnTo>
                          <a:pt x="1538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1" name="Google Shape;4051;p39"/>
                  <p:cNvSpPr/>
                  <p:nvPr/>
                </p:nvSpPr>
                <p:spPr>
                  <a:xfrm>
                    <a:off x="4521229" y="1756757"/>
                    <a:ext cx="122052" cy="43885"/>
                  </a:xfrm>
                  <a:custGeom>
                    <a:rect b="b" l="l" r="r" t="t"/>
                    <a:pathLst>
                      <a:path extrusionOk="0" h="553" w="1538">
                        <a:moveTo>
                          <a:pt x="12" y="1"/>
                        </a:moveTo>
                        <a:lnTo>
                          <a:pt x="0" y="540"/>
                        </a:lnTo>
                        <a:lnTo>
                          <a:pt x="1538" y="552"/>
                        </a:lnTo>
                        <a:lnTo>
                          <a:pt x="1538" y="16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2" name="Google Shape;4052;p39"/>
                  <p:cNvSpPr/>
                  <p:nvPr/>
                </p:nvSpPr>
                <p:spPr>
                  <a:xfrm>
                    <a:off x="4521229" y="1844050"/>
                    <a:ext cx="122052" cy="19839"/>
                  </a:xfrm>
                  <a:custGeom>
                    <a:rect b="b" l="l" r="r" t="t"/>
                    <a:pathLst>
                      <a:path extrusionOk="0" h="250" w="1538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38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3" name="Google Shape;4053;p39"/>
                  <p:cNvSpPr/>
                  <p:nvPr/>
                </p:nvSpPr>
                <p:spPr>
                  <a:xfrm>
                    <a:off x="4520276" y="1926344"/>
                    <a:ext cx="121814" cy="19839"/>
                  </a:xfrm>
                  <a:custGeom>
                    <a:rect b="b" l="l" r="r" t="t"/>
                    <a:pathLst>
                      <a:path extrusionOk="0" h="250" w="1535">
                        <a:moveTo>
                          <a:pt x="12" y="1"/>
                        </a:moveTo>
                        <a:lnTo>
                          <a:pt x="0" y="238"/>
                        </a:lnTo>
                        <a:lnTo>
                          <a:pt x="1535" y="250"/>
                        </a:lnTo>
                        <a:lnTo>
                          <a:pt x="1535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4" name="Google Shape;4054;p39"/>
                  <p:cNvSpPr/>
                  <p:nvPr/>
                </p:nvSpPr>
                <p:spPr>
                  <a:xfrm>
                    <a:off x="4520276" y="1990782"/>
                    <a:ext cx="120861" cy="19839"/>
                  </a:xfrm>
                  <a:custGeom>
                    <a:rect b="b" l="l" r="r" t="t"/>
                    <a:pathLst>
                      <a:path extrusionOk="0" h="250" w="1523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5" name="Google Shape;4055;p39"/>
                  <p:cNvSpPr/>
                  <p:nvPr/>
                </p:nvSpPr>
                <p:spPr>
                  <a:xfrm>
                    <a:off x="4520276" y="1955150"/>
                    <a:ext cx="121814" cy="9840"/>
                  </a:xfrm>
                  <a:custGeom>
                    <a:rect b="b" l="l" r="r" t="t"/>
                    <a:pathLst>
                      <a:path extrusionOk="0" h="124" w="1535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3"/>
                        </a:lnTo>
                        <a:lnTo>
                          <a:pt x="1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6" name="Google Shape;4056;p39"/>
                  <p:cNvSpPr/>
                  <p:nvPr/>
                </p:nvSpPr>
                <p:spPr>
                  <a:xfrm>
                    <a:off x="4519324" y="2099740"/>
                    <a:ext cx="121814" cy="6983"/>
                  </a:xfrm>
                  <a:custGeom>
                    <a:rect b="b" l="l" r="r" t="t"/>
                    <a:pathLst>
                      <a:path extrusionOk="0" h="88" w="1535">
                        <a:moveTo>
                          <a:pt x="0" y="1"/>
                        </a:moveTo>
                        <a:lnTo>
                          <a:pt x="0" y="87"/>
                        </a:lnTo>
                        <a:lnTo>
                          <a:pt x="1523" y="87"/>
                        </a:lnTo>
                        <a:lnTo>
                          <a:pt x="1535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7" name="Google Shape;4057;p39"/>
                  <p:cNvSpPr/>
                  <p:nvPr/>
                </p:nvSpPr>
                <p:spPr>
                  <a:xfrm>
                    <a:off x="4520276" y="2063156"/>
                    <a:ext cx="120861" cy="9999"/>
                  </a:xfrm>
                  <a:custGeom>
                    <a:rect b="b" l="l" r="r" t="t"/>
                    <a:pathLst>
                      <a:path extrusionOk="0" h="126" w="1523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6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8" name="Google Shape;4058;p39"/>
                  <p:cNvSpPr/>
                  <p:nvPr/>
                </p:nvSpPr>
                <p:spPr>
                  <a:xfrm>
                    <a:off x="4520276" y="1969911"/>
                    <a:ext cx="120861" cy="15951"/>
                  </a:xfrm>
                  <a:custGeom>
                    <a:rect b="b" l="l" r="r" t="t"/>
                    <a:pathLst>
                      <a:path extrusionOk="0" h="201" w="1523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9" name="Google Shape;4059;p39"/>
                  <p:cNvSpPr/>
                  <p:nvPr/>
                </p:nvSpPr>
                <p:spPr>
                  <a:xfrm>
                    <a:off x="4519324" y="2079980"/>
                    <a:ext cx="121814" cy="15792"/>
                  </a:xfrm>
                  <a:custGeom>
                    <a:rect b="b" l="l" r="r" t="t"/>
                    <a:pathLst>
                      <a:path extrusionOk="0" h="199" w="1535">
                        <a:moveTo>
                          <a:pt x="12" y="1"/>
                        </a:moveTo>
                        <a:lnTo>
                          <a:pt x="0" y="187"/>
                        </a:lnTo>
                        <a:lnTo>
                          <a:pt x="1535" y="199"/>
                        </a:lnTo>
                        <a:lnTo>
                          <a:pt x="1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0" name="Google Shape;4060;p39"/>
                  <p:cNvSpPr/>
                  <p:nvPr/>
                </p:nvSpPr>
                <p:spPr>
                  <a:xfrm>
                    <a:off x="4521229" y="1872857"/>
                    <a:ext cx="120861" cy="43567"/>
                  </a:xfrm>
                  <a:custGeom>
                    <a:rect b="b" l="l" r="r" t="t"/>
                    <a:pathLst>
                      <a:path extrusionOk="0" h="549" w="1523">
                        <a:moveTo>
                          <a:pt x="0" y="0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1" name="Google Shape;4061;p39"/>
                  <p:cNvSpPr/>
                  <p:nvPr/>
                </p:nvSpPr>
                <p:spPr>
                  <a:xfrm>
                    <a:off x="4520276" y="2016494"/>
                    <a:ext cx="120861" cy="43647"/>
                  </a:xfrm>
                  <a:custGeom>
                    <a:rect b="b" l="l" r="r" t="t"/>
                    <a:pathLst>
                      <a:path extrusionOk="0" h="550" w="1523">
                        <a:moveTo>
                          <a:pt x="0" y="1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062" name="Google Shape;4062;p39"/>
                <p:cNvGrpSpPr/>
                <p:nvPr/>
              </p:nvGrpSpPr>
              <p:grpSpPr>
                <a:xfrm rot="-4080653">
                  <a:off x="6940218" y="3275561"/>
                  <a:ext cx="880365" cy="33195"/>
                  <a:chOff x="3143975" y="2577950"/>
                  <a:chExt cx="1242500" cy="46850"/>
                </a:xfrm>
              </p:grpSpPr>
              <p:sp>
                <p:nvSpPr>
                  <p:cNvPr id="4063" name="Google Shape;4063;p39"/>
                  <p:cNvSpPr/>
                  <p:nvPr/>
                </p:nvSpPr>
                <p:spPr>
                  <a:xfrm>
                    <a:off x="31439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4" name="Google Shape;4064;p39"/>
                  <p:cNvSpPr/>
                  <p:nvPr/>
                </p:nvSpPr>
                <p:spPr>
                  <a:xfrm>
                    <a:off x="3229250" y="2577950"/>
                    <a:ext cx="47150" cy="46850"/>
                  </a:xfrm>
                  <a:custGeom>
                    <a:rect b="b" l="l" r="r" t="t"/>
                    <a:pathLst>
                      <a:path extrusionOk="0" h="1874" w="1886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5" name="Google Shape;4065;p39"/>
                  <p:cNvSpPr/>
                  <p:nvPr/>
                </p:nvSpPr>
                <p:spPr>
                  <a:xfrm>
                    <a:off x="3314725" y="2577950"/>
                    <a:ext cx="46875" cy="46850"/>
                  </a:xfrm>
                  <a:custGeom>
                    <a:rect b="b" l="l" r="r" t="t"/>
                    <a:pathLst>
                      <a:path extrusionOk="0" h="1874" w="1875">
                        <a:moveTo>
                          <a:pt x="939" y="0"/>
                        </a:moveTo>
                        <a:cubicBezTo>
                          <a:pt x="427" y="0"/>
                          <a:pt x="1" y="414"/>
                          <a:pt x="1" y="938"/>
                        </a:cubicBezTo>
                        <a:cubicBezTo>
                          <a:pt x="1" y="1451"/>
                          <a:pt x="427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6" name="Google Shape;4066;p39"/>
                  <p:cNvSpPr/>
                  <p:nvPr/>
                </p:nvSpPr>
                <p:spPr>
                  <a:xfrm>
                    <a:off x="34003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6" y="0"/>
                        </a:moveTo>
                        <a:cubicBezTo>
                          <a:pt x="411" y="0"/>
                          <a:pt x="1" y="414"/>
                          <a:pt x="1" y="938"/>
                        </a:cubicBezTo>
                        <a:cubicBezTo>
                          <a:pt x="1" y="1451"/>
                          <a:pt x="411" y="1873"/>
                          <a:pt x="936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7" name="Google Shape;4067;p39"/>
                  <p:cNvSpPr/>
                  <p:nvPr/>
                </p:nvSpPr>
                <p:spPr>
                  <a:xfrm>
                    <a:off x="34855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8" y="0"/>
                        </a:moveTo>
                        <a:cubicBezTo>
                          <a:pt x="426" y="0"/>
                          <a:pt x="0" y="414"/>
                          <a:pt x="0" y="938"/>
                        </a:cubicBezTo>
                        <a:cubicBezTo>
                          <a:pt x="0" y="1451"/>
                          <a:pt x="426" y="1873"/>
                          <a:pt x="938" y="1873"/>
                        </a:cubicBezTo>
                        <a:cubicBezTo>
                          <a:pt x="1463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63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8" name="Google Shape;4068;p39"/>
                  <p:cNvSpPr/>
                  <p:nvPr/>
                </p:nvSpPr>
                <p:spPr>
                  <a:xfrm>
                    <a:off x="35710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9" name="Google Shape;4069;p39"/>
                  <p:cNvSpPr/>
                  <p:nvPr/>
                </p:nvSpPr>
                <p:spPr>
                  <a:xfrm>
                    <a:off x="3656325" y="2577950"/>
                    <a:ext cx="47150" cy="46850"/>
                  </a:xfrm>
                  <a:custGeom>
                    <a:rect b="b" l="l" r="r" t="t"/>
                    <a:pathLst>
                      <a:path extrusionOk="0" h="1874" w="1886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5" y="1451"/>
                          <a:pt x="1885" y="938"/>
                        </a:cubicBezTo>
                        <a:cubicBezTo>
                          <a:pt x="1885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0" name="Google Shape;4070;p39"/>
                  <p:cNvSpPr/>
                  <p:nvPr/>
                </p:nvSpPr>
                <p:spPr>
                  <a:xfrm>
                    <a:off x="37418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1" name="Google Shape;4071;p39"/>
                  <p:cNvSpPr/>
                  <p:nvPr/>
                </p:nvSpPr>
                <p:spPr>
                  <a:xfrm>
                    <a:off x="38273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2" name="Google Shape;4072;p39"/>
                  <p:cNvSpPr/>
                  <p:nvPr/>
                </p:nvSpPr>
                <p:spPr>
                  <a:xfrm>
                    <a:off x="39125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3" name="Google Shape;4073;p39"/>
                  <p:cNvSpPr/>
                  <p:nvPr/>
                </p:nvSpPr>
                <p:spPr>
                  <a:xfrm>
                    <a:off x="399812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8" y="0"/>
                        </a:moveTo>
                        <a:cubicBezTo>
                          <a:pt x="414" y="0"/>
                          <a:pt x="0" y="414"/>
                          <a:pt x="0" y="938"/>
                        </a:cubicBezTo>
                        <a:cubicBezTo>
                          <a:pt x="0" y="1451"/>
                          <a:pt x="414" y="1873"/>
                          <a:pt x="938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4" name="Google Shape;4074;p39"/>
                  <p:cNvSpPr/>
                  <p:nvPr/>
                </p:nvSpPr>
                <p:spPr>
                  <a:xfrm>
                    <a:off x="4083375" y="2577950"/>
                    <a:ext cx="47175" cy="46850"/>
                  </a:xfrm>
                  <a:custGeom>
                    <a:rect b="b" l="l" r="r" t="t"/>
                    <a:pathLst>
                      <a:path extrusionOk="0" h="1874" w="1887">
                        <a:moveTo>
                          <a:pt x="936" y="0"/>
                        </a:moveTo>
                        <a:cubicBezTo>
                          <a:pt x="424" y="0"/>
                          <a:pt x="1" y="414"/>
                          <a:pt x="1" y="938"/>
                        </a:cubicBezTo>
                        <a:cubicBezTo>
                          <a:pt x="1" y="1451"/>
                          <a:pt x="424" y="1873"/>
                          <a:pt x="936" y="1873"/>
                        </a:cubicBezTo>
                        <a:cubicBezTo>
                          <a:pt x="1461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1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5" name="Google Shape;4075;p39"/>
                  <p:cNvSpPr/>
                  <p:nvPr/>
                </p:nvSpPr>
                <p:spPr>
                  <a:xfrm>
                    <a:off x="41688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6" name="Google Shape;4076;p39"/>
                  <p:cNvSpPr/>
                  <p:nvPr/>
                </p:nvSpPr>
                <p:spPr>
                  <a:xfrm>
                    <a:off x="42544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7" name="Google Shape;4077;p39"/>
                  <p:cNvSpPr/>
                  <p:nvPr/>
                </p:nvSpPr>
                <p:spPr>
                  <a:xfrm>
                    <a:off x="433962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4078" name="Google Shape;4078;p39"/>
            <p:cNvGrpSpPr/>
            <p:nvPr/>
          </p:nvGrpSpPr>
          <p:grpSpPr>
            <a:xfrm rot="1320208">
              <a:off x="7689965" y="-152996"/>
              <a:ext cx="794314" cy="1691256"/>
              <a:chOff x="1894490" y="2649667"/>
              <a:chExt cx="931164" cy="1982636"/>
            </a:xfrm>
          </p:grpSpPr>
          <p:grpSp>
            <p:nvGrpSpPr>
              <p:cNvPr id="4079" name="Google Shape;4079;p39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4080" name="Google Shape;4080;p39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1" name="Google Shape;4081;p39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2" name="Google Shape;4082;p39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3" name="Google Shape;4083;p39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4" name="Google Shape;4084;p39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5" name="Google Shape;4085;p39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6" name="Google Shape;4086;p39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7" name="Google Shape;4087;p39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8" name="Google Shape;4088;p39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9" name="Google Shape;4089;p39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0" name="Google Shape;4090;p39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1" name="Google Shape;4091;p39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2" name="Google Shape;4092;p39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3" name="Google Shape;4093;p39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4" name="Google Shape;4094;p39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5" name="Google Shape;4095;p39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6" name="Google Shape;4096;p39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7" name="Google Shape;4097;p39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8" name="Google Shape;4098;p39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9" name="Google Shape;4099;p39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0" name="Google Shape;4100;p39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1" name="Google Shape;4101;p39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02" name="Google Shape;4102;p39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rect b="b" l="l" r="r" t="t"/>
                <a:pathLst>
                  <a:path extrusionOk="0" h="9517" w="4595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03" name="Google Shape;4103;p39"/>
            <p:cNvGrpSpPr/>
            <p:nvPr/>
          </p:nvGrpSpPr>
          <p:grpSpPr>
            <a:xfrm rot="1319958">
              <a:off x="7825349" y="3207417"/>
              <a:ext cx="894003" cy="2521191"/>
              <a:chOff x="89915" y="1124842"/>
              <a:chExt cx="893992" cy="2521159"/>
            </a:xfrm>
          </p:grpSpPr>
          <p:grpSp>
            <p:nvGrpSpPr>
              <p:cNvPr id="4104" name="Google Shape;4104;p39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4105" name="Google Shape;4105;p39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rect b="b" l="l" r="r" t="t"/>
                  <a:pathLst>
                    <a:path extrusionOk="0" h="44696" w="15849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6" name="Google Shape;4106;p39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rect b="b" l="l" r="r" t="t"/>
                  <a:pathLst>
                    <a:path extrusionOk="0" h="13626" w="15774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07" name="Google Shape;4107;p39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4108" name="Google Shape;4108;p39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rect b="b" l="l" r="r" t="t"/>
                    <a:pathLst>
                      <a:path extrusionOk="0" h="3759" w="175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9" name="Google Shape;4109;p39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0" name="Google Shape;4110;p39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1" name="Google Shape;4111;p39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2" name="Google Shape;4112;p39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3" name="Google Shape;4113;p39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4" name="Google Shape;4114;p39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5" name="Google Shape;4115;p39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6" name="Google Shape;4116;p39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7" name="Google Shape;4117;p39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8" name="Google Shape;4118;p39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9" name="Google Shape;4119;p39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0" name="Google Shape;4120;p39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rect b="b" l="l" r="r" t="t"/>
                    <a:pathLst>
                      <a:path extrusionOk="0" h="3762" w="87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1" name="Google Shape;4121;p39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2" name="Google Shape;4122;p39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3" name="Google Shape;4123;p39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rect b="b" l="l" r="r" t="t"/>
                    <a:pathLst>
                      <a:path extrusionOk="0" h="3759" w="20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4" name="Google Shape;4124;p39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5" name="Google Shape;4125;p39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6" name="Google Shape;4126;p39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rect b="b" l="l" r="r" t="t"/>
                    <a:pathLst>
                      <a:path extrusionOk="0" h="3762" w="199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7" name="Google Shape;4127;p39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rect b="b" l="l" r="r" t="t"/>
                    <a:pathLst>
                      <a:path extrusionOk="0" h="3762" w="202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8" name="Google Shape;4128;p39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9" name="Google Shape;4129;p39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0" name="Google Shape;4130;p39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1" name="Google Shape;4131;p39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2" name="Google Shape;4132;p39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rect b="b" l="l" r="r" t="t"/>
                    <a:pathLst>
                      <a:path extrusionOk="0" h="3762" w="91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3" name="Google Shape;4133;p39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rect b="b" l="l" r="r" t="t"/>
                    <a:pathLst>
                      <a:path extrusionOk="0" h="3762" w="76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4" name="Google Shape;4134;p39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5" name="Google Shape;4135;p39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6" name="Google Shape;4136;p39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7" name="Google Shape;4137;p39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rect b="b" l="l" r="r" t="t"/>
                    <a:pathLst>
                      <a:path extrusionOk="0" h="3759" w="87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8" name="Google Shape;4138;p39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9" name="Google Shape;4139;p39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0" name="Google Shape;4140;p39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1" name="Google Shape;4141;p39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2" name="Google Shape;4142;p39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3" name="Google Shape;4143;p39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4" name="Google Shape;4144;p39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rect b="b" l="l" r="r" t="t"/>
                    <a:pathLst>
                      <a:path extrusionOk="0" h="3762" w="75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5" name="Google Shape;4145;p39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rect b="b" l="l" r="r" t="t"/>
                    <a:pathLst>
                      <a:path extrusionOk="0" h="3774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6" name="Google Shape;4146;p39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7" name="Google Shape;4147;p39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rect b="b" l="l" r="r" t="t"/>
                    <a:pathLst>
                      <a:path extrusionOk="0" h="3771" w="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8" name="Google Shape;4148;p39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9" name="Google Shape;4149;p39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rect b="b" l="l" r="r" t="t"/>
                    <a:pathLst>
                      <a:path extrusionOk="0" h="3759" w="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150" name="Google Shape;4150;p39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rect b="b" l="l" r="r" t="t"/>
                  <a:pathLst>
                    <a:path extrusionOk="0" h="11678" w="11851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51" name="Google Shape;4151;p39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4152" name="Google Shape;4152;p39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3" name="Google Shape;4153;p39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4" name="Google Shape;4154;p39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5" name="Google Shape;4155;p39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6" name="Google Shape;4156;p39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7" name="Google Shape;4157;p39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8" name="Google Shape;4158;p39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9" name="Google Shape;4159;p39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60" name="Google Shape;4160;p39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61" name="Google Shape;4161;p39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rect b="b" l="l" r="r" t="t"/>
                    <a:pathLst>
                      <a:path extrusionOk="0" h="424" w="423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62" name="Google Shape;4162;p39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63" name="Google Shape;4163;p39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64" name="Google Shape;4164;p39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65" name="Google Shape;4165;p39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166" name="Google Shape;4166;p39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4167" name="Google Shape;4167;p39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rect b="b" l="l" r="r" t="t"/>
                  <a:pathLst>
                    <a:path extrusionOk="0" h="4121" w="8105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8" name="Google Shape;4168;p39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rect b="b" l="l" r="r" t="t"/>
                  <a:pathLst>
                    <a:path extrusionOk="0" h="4122" w="8105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6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38" name="Google Shape;3138;p26"/>
          <p:cNvSpPr txBox="1"/>
          <p:nvPr>
            <p:ph idx="2" type="title"/>
          </p:nvPr>
        </p:nvSpPr>
        <p:spPr>
          <a:xfrm>
            <a:off x="2902700" y="1691500"/>
            <a:ext cx="1068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01</a:t>
            </a:r>
            <a:endParaRPr sz="4800"/>
          </a:p>
        </p:txBody>
      </p:sp>
      <p:sp>
        <p:nvSpPr>
          <p:cNvPr id="3139" name="Google Shape;3139;p26"/>
          <p:cNvSpPr txBox="1"/>
          <p:nvPr>
            <p:ph idx="3" type="title"/>
          </p:nvPr>
        </p:nvSpPr>
        <p:spPr>
          <a:xfrm>
            <a:off x="5992501" y="3063075"/>
            <a:ext cx="1068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04</a:t>
            </a:r>
            <a:endParaRPr sz="4800"/>
          </a:p>
        </p:txBody>
      </p:sp>
      <p:sp>
        <p:nvSpPr>
          <p:cNvPr id="3140" name="Google Shape;3140;p26"/>
          <p:cNvSpPr txBox="1"/>
          <p:nvPr>
            <p:ph idx="4" type="title"/>
          </p:nvPr>
        </p:nvSpPr>
        <p:spPr>
          <a:xfrm>
            <a:off x="2902700" y="3110625"/>
            <a:ext cx="1162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02</a:t>
            </a:r>
            <a:endParaRPr sz="4800"/>
          </a:p>
        </p:txBody>
      </p:sp>
      <p:sp>
        <p:nvSpPr>
          <p:cNvPr id="3141" name="Google Shape;3141;p26"/>
          <p:cNvSpPr txBox="1"/>
          <p:nvPr>
            <p:ph idx="6" type="title"/>
          </p:nvPr>
        </p:nvSpPr>
        <p:spPr>
          <a:xfrm>
            <a:off x="6026900" y="1710325"/>
            <a:ext cx="1162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03</a:t>
            </a:r>
            <a:endParaRPr sz="4800"/>
          </a:p>
        </p:txBody>
      </p:sp>
      <p:sp>
        <p:nvSpPr>
          <p:cNvPr id="3142" name="Google Shape;3142;p26"/>
          <p:cNvSpPr txBox="1"/>
          <p:nvPr>
            <p:ph idx="1" type="subTitle"/>
          </p:nvPr>
        </p:nvSpPr>
        <p:spPr>
          <a:xfrm>
            <a:off x="2902700" y="2019982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Our data</a:t>
            </a:r>
            <a:endParaRPr sz="2100"/>
          </a:p>
        </p:txBody>
      </p:sp>
      <p:sp>
        <p:nvSpPr>
          <p:cNvPr id="3143" name="Google Shape;3143;p26"/>
          <p:cNvSpPr txBox="1"/>
          <p:nvPr>
            <p:ph idx="8" type="subTitle"/>
          </p:nvPr>
        </p:nvSpPr>
        <p:spPr>
          <a:xfrm>
            <a:off x="2902700" y="3439104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Our process</a:t>
            </a:r>
            <a:endParaRPr sz="2100"/>
          </a:p>
        </p:txBody>
      </p:sp>
      <p:sp>
        <p:nvSpPr>
          <p:cNvPr id="3144" name="Google Shape;3144;p26"/>
          <p:cNvSpPr txBox="1"/>
          <p:nvPr>
            <p:ph idx="9" type="subTitle"/>
          </p:nvPr>
        </p:nvSpPr>
        <p:spPr>
          <a:xfrm>
            <a:off x="6026900" y="2038825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Our analyses</a:t>
            </a:r>
            <a:endParaRPr sz="2100"/>
          </a:p>
        </p:txBody>
      </p:sp>
      <p:sp>
        <p:nvSpPr>
          <p:cNvPr id="3145" name="Google Shape;3145;p26"/>
          <p:cNvSpPr txBox="1"/>
          <p:nvPr>
            <p:ph idx="13" type="subTitle"/>
          </p:nvPr>
        </p:nvSpPr>
        <p:spPr>
          <a:xfrm>
            <a:off x="5992497" y="3391632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Our next steps</a:t>
            </a:r>
            <a:endParaRPr sz="2100"/>
          </a:p>
        </p:txBody>
      </p:sp>
      <p:grpSp>
        <p:nvGrpSpPr>
          <p:cNvPr id="3146" name="Google Shape;3146;p26"/>
          <p:cNvGrpSpPr/>
          <p:nvPr/>
        </p:nvGrpSpPr>
        <p:grpSpPr>
          <a:xfrm>
            <a:off x="-1205917" y="2104117"/>
            <a:ext cx="3838000" cy="3285601"/>
            <a:chOff x="-1205917" y="2104117"/>
            <a:chExt cx="3838000" cy="3285601"/>
          </a:xfrm>
        </p:grpSpPr>
        <p:grpSp>
          <p:nvGrpSpPr>
            <p:cNvPr id="3147" name="Google Shape;3147;p26"/>
            <p:cNvGrpSpPr/>
            <p:nvPr/>
          </p:nvGrpSpPr>
          <p:grpSpPr>
            <a:xfrm rot="1320244">
              <a:off x="1566434" y="2423601"/>
              <a:ext cx="712793" cy="1706502"/>
              <a:chOff x="1911111" y="2549523"/>
              <a:chExt cx="875906" cy="2097012"/>
            </a:xfrm>
          </p:grpSpPr>
          <p:sp>
            <p:nvSpPr>
              <p:cNvPr id="3148" name="Google Shape;3148;p26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grpSp>
            <p:nvGrpSpPr>
              <p:cNvPr id="3149" name="Google Shape;3149;p26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150" name="Google Shape;3150;p26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1" name="Google Shape;3151;p26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2" name="Google Shape;3152;p26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3" name="Google Shape;3153;p26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4" name="Google Shape;3154;p26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5" name="Google Shape;3155;p26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6" name="Google Shape;3156;p26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7" name="Google Shape;3157;p26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8" name="Google Shape;3158;p26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9" name="Google Shape;3159;p26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0" name="Google Shape;3160;p26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1" name="Google Shape;3161;p26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2" name="Google Shape;3162;p26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3" name="Google Shape;3163;p26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4" name="Google Shape;3164;p26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5" name="Google Shape;3165;p26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6" name="Google Shape;3166;p26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7" name="Google Shape;3167;p26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8" name="Google Shape;3168;p26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9" name="Google Shape;3169;p26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70" name="Google Shape;3170;p26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</p:grpSp>
          <p:grpSp>
            <p:nvGrpSpPr>
              <p:cNvPr id="3171" name="Google Shape;3171;p26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3172" name="Google Shape;3172;p26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73" name="Google Shape;3173;p26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74" name="Google Shape;3174;p26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75" name="Google Shape;3175;p26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76" name="Google Shape;3176;p26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77" name="Google Shape;3177;p26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78" name="Google Shape;3178;p26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</p:grpSp>
        </p:grpSp>
        <p:grpSp>
          <p:nvGrpSpPr>
            <p:cNvPr id="3179" name="Google Shape;3179;p26"/>
            <p:cNvGrpSpPr/>
            <p:nvPr/>
          </p:nvGrpSpPr>
          <p:grpSpPr>
            <a:xfrm>
              <a:off x="196281" y="3785228"/>
              <a:ext cx="2435802" cy="1604491"/>
              <a:chOff x="196281" y="3785228"/>
              <a:chExt cx="2435802" cy="1604491"/>
            </a:xfrm>
          </p:grpSpPr>
          <p:sp>
            <p:nvSpPr>
              <p:cNvPr id="3180" name="Google Shape;3180;p26"/>
              <p:cNvSpPr/>
              <p:nvPr/>
            </p:nvSpPr>
            <p:spPr>
              <a:xfrm rot="1319274">
                <a:off x="1855771" y="4497866"/>
                <a:ext cx="650245" cy="799229"/>
              </a:xfrm>
              <a:custGeom>
                <a:rect b="b" l="l" r="r" t="t"/>
                <a:pathLst>
                  <a:path extrusionOk="0" h="14809" w="12052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grpSp>
            <p:nvGrpSpPr>
              <p:cNvPr id="3181" name="Google Shape;3181;p26"/>
              <p:cNvGrpSpPr/>
              <p:nvPr/>
            </p:nvGrpSpPr>
            <p:grpSpPr>
              <a:xfrm rot="1319274">
                <a:off x="2330246" y="4760527"/>
                <a:ext cx="153011" cy="483180"/>
                <a:chOff x="8258971" y="494344"/>
                <a:chExt cx="268208" cy="846697"/>
              </a:xfrm>
            </p:grpSpPr>
            <p:sp>
              <p:nvSpPr>
                <p:cNvPr id="3182" name="Google Shape;3182;p26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rect b="b" l="l" r="r" t="t"/>
                  <a:pathLst>
                    <a:path extrusionOk="0" h="300" w="2836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83" name="Google Shape;3183;p26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84" name="Google Shape;3184;p26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rect b="b" l="l" r="r" t="t"/>
                  <a:pathLst>
                    <a:path extrusionOk="0" h="312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85" name="Google Shape;3185;p26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86" name="Google Shape;3186;p26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rect b="b" l="l" r="r" t="t"/>
                  <a:pathLst>
                    <a:path extrusionOk="0" h="301" w="2836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87" name="Google Shape;3187;p26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rect b="b" l="l" r="r" t="t"/>
                  <a:pathLst>
                    <a:path extrusionOk="0" h="103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88" name="Google Shape;3188;p26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rect b="b" l="l" r="r" t="t"/>
                  <a:pathLst>
                    <a:path extrusionOk="0" h="114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89" name="Google Shape;3189;p26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0" name="Google Shape;3190;p26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rect b="b" l="l" r="r" t="t"/>
                  <a:pathLst>
                    <a:path extrusionOk="0" h="115" w="2824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1" name="Google Shape;3191;p26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2" name="Google Shape;3192;p26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3" name="Google Shape;3193;p26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4" name="Google Shape;3194;p26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5" name="Google Shape;3195;p26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6" name="Google Shape;3196;p26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7" name="Google Shape;3197;p26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8" name="Google Shape;3198;p26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rect b="b" l="l" r="r" t="t"/>
                  <a:pathLst>
                    <a:path extrusionOk="0" h="99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9" name="Google Shape;3199;p26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00" name="Google Shape;3200;p26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rect b="b" l="l" r="r" t="t"/>
                  <a:pathLst>
                    <a:path extrusionOk="0" h="112" w="283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01" name="Google Shape;3201;p26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02" name="Google Shape;3202;p26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rect b="b" l="l" r="r" t="t"/>
                  <a:pathLst>
                    <a:path extrusionOk="0" h="214" w="2836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03" name="Google Shape;3203;p26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rect b="b" l="l" r="r" t="t"/>
                  <a:pathLst>
                    <a:path extrusionOk="0" h="202" w="2824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04" name="Google Shape;3204;p26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rect b="b" l="l" r="r" t="t"/>
                  <a:pathLst>
                    <a:path extrusionOk="0" h="210" w="2824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</p:grpSp>
          <p:sp>
            <p:nvSpPr>
              <p:cNvPr id="3205" name="Google Shape;3205;p26"/>
              <p:cNvSpPr/>
              <p:nvPr/>
            </p:nvSpPr>
            <p:spPr>
              <a:xfrm rot="1319274">
                <a:off x="285849" y="4065884"/>
                <a:ext cx="1654692" cy="799390"/>
              </a:xfrm>
              <a:custGeom>
                <a:rect b="b" l="l" r="r" t="t"/>
                <a:pathLst>
                  <a:path extrusionOk="0" h="14812" w="30669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grpSp>
            <p:nvGrpSpPr>
              <p:cNvPr id="3206" name="Google Shape;3206;p26"/>
              <p:cNvGrpSpPr/>
              <p:nvPr/>
            </p:nvGrpSpPr>
            <p:grpSpPr>
              <a:xfrm rot="1319274">
                <a:off x="510555" y="4056725"/>
                <a:ext cx="528310" cy="529167"/>
                <a:chOff x="4830573" y="418593"/>
                <a:chExt cx="926054" cy="927283"/>
              </a:xfrm>
            </p:grpSpPr>
            <p:sp>
              <p:nvSpPr>
                <p:cNvPr id="3207" name="Google Shape;3207;p26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rect b="b" l="l" r="r" t="t"/>
                  <a:pathLst>
                    <a:path extrusionOk="0" h="411" w="9792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08" name="Google Shape;3208;p26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09" name="Google Shape;3209;p26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10" name="Google Shape;3210;p26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11" name="Google Shape;3211;p26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12" name="Google Shape;3212;p26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rect b="b" l="l" r="r" t="t"/>
                  <a:pathLst>
                    <a:path extrusionOk="0" h="4481" w="9067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13" name="Google Shape;3213;p26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rect b="b" l="l" r="r" t="t"/>
                  <a:pathLst>
                    <a:path extrusionOk="0" h="3787" w="9342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14" name="Google Shape;3214;p26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rect b="b" l="l" r="r" t="t"/>
                  <a:pathLst>
                    <a:path extrusionOk="0" h="9055" w="4482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15" name="Google Shape;3215;p26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rect b="b" l="l" r="r" t="t"/>
                  <a:pathLst>
                    <a:path extrusionOk="0" h="9331" w="3774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</p:grpSp>
          <p:grpSp>
            <p:nvGrpSpPr>
              <p:cNvPr id="3216" name="Google Shape;3216;p26"/>
              <p:cNvGrpSpPr/>
              <p:nvPr/>
            </p:nvGrpSpPr>
            <p:grpSpPr>
              <a:xfrm rot="1319274">
                <a:off x="1180932" y="4346200"/>
                <a:ext cx="517460" cy="507628"/>
                <a:chOff x="6103786" y="454057"/>
                <a:chExt cx="907035" cy="889539"/>
              </a:xfrm>
            </p:grpSpPr>
            <p:sp>
              <p:nvSpPr>
                <p:cNvPr id="3217" name="Google Shape;3217;p26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rect b="b" l="l" r="r" t="t"/>
                  <a:pathLst>
                    <a:path extrusionOk="0" h="1511" w="1512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18" name="Google Shape;3218;p26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19" name="Google Shape;3219;p26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0" name="Google Shape;3220;p26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1" name="Google Shape;3221;p26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2" name="Google Shape;3222;p26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3" name="Google Shape;3223;p26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rect b="b" l="l" r="r" t="t"/>
                  <a:pathLst>
                    <a:path extrusionOk="0" h="1512" w="1512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4" name="Google Shape;3224;p26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rect b="b" l="l" r="r" t="t"/>
                  <a:pathLst>
                    <a:path extrusionOk="0" h="1512" w="1515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5" name="Google Shape;3225;p26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rect b="b" l="l" r="r" t="t"/>
                  <a:pathLst>
                    <a:path extrusionOk="0" h="1511" w="1514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6" name="Google Shape;3226;p26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7" name="Google Shape;3227;p26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rect b="b" l="l" r="r" t="t"/>
                  <a:pathLst>
                    <a:path extrusionOk="0" h="1511" w="1515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8" name="Google Shape;3228;p26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9" name="Google Shape;3229;p26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30" name="Google Shape;3230;p26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rect b="b" l="l" r="r" t="t"/>
                  <a:pathLst>
                    <a:path extrusionOk="0" h="1515" w="1499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31" name="Google Shape;3231;p26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rect b="b" l="l" r="r" t="t"/>
                  <a:pathLst>
                    <a:path extrusionOk="0" h="1515" w="150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32" name="Google Shape;3232;p26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</p:grpSp>
        </p:grpSp>
        <p:grpSp>
          <p:nvGrpSpPr>
            <p:cNvPr id="3233" name="Google Shape;3233;p26"/>
            <p:cNvGrpSpPr/>
            <p:nvPr/>
          </p:nvGrpSpPr>
          <p:grpSpPr>
            <a:xfrm rot="6719958">
              <a:off x="-316665" y="1730190"/>
              <a:ext cx="894003" cy="2521191"/>
              <a:chOff x="89915" y="1124842"/>
              <a:chExt cx="893992" cy="2521159"/>
            </a:xfrm>
          </p:grpSpPr>
          <p:grpSp>
            <p:nvGrpSpPr>
              <p:cNvPr id="3234" name="Google Shape;3234;p26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3235" name="Google Shape;3235;p26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rect b="b" l="l" r="r" t="t"/>
                  <a:pathLst>
                    <a:path extrusionOk="0" h="44696" w="15849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36" name="Google Shape;3236;p26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rect b="b" l="l" r="r" t="t"/>
                  <a:pathLst>
                    <a:path extrusionOk="0" h="13626" w="15774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grpSp>
              <p:nvGrpSpPr>
                <p:cNvPr id="3237" name="Google Shape;3237;p26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238" name="Google Shape;3238;p26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rect b="b" l="l" r="r" t="t"/>
                    <a:pathLst>
                      <a:path extrusionOk="0" h="3759" w="175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39" name="Google Shape;3239;p26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0" name="Google Shape;3240;p26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1" name="Google Shape;3241;p26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2" name="Google Shape;3242;p26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3" name="Google Shape;3243;p26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4" name="Google Shape;3244;p26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5" name="Google Shape;3245;p26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6" name="Google Shape;3246;p26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7" name="Google Shape;3247;p26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8" name="Google Shape;3248;p26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9" name="Google Shape;3249;p26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0" name="Google Shape;3250;p26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rect b="b" l="l" r="r" t="t"/>
                    <a:pathLst>
                      <a:path extrusionOk="0" h="3762" w="87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1" name="Google Shape;3251;p26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2" name="Google Shape;3252;p26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3" name="Google Shape;3253;p26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rect b="b" l="l" r="r" t="t"/>
                    <a:pathLst>
                      <a:path extrusionOk="0" h="3759" w="20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4" name="Google Shape;3254;p26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5" name="Google Shape;3255;p26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6" name="Google Shape;3256;p26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rect b="b" l="l" r="r" t="t"/>
                    <a:pathLst>
                      <a:path extrusionOk="0" h="3762" w="199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7" name="Google Shape;3257;p26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rect b="b" l="l" r="r" t="t"/>
                    <a:pathLst>
                      <a:path extrusionOk="0" h="3762" w="202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8" name="Google Shape;3258;p26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9" name="Google Shape;3259;p26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0" name="Google Shape;3260;p26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1" name="Google Shape;3261;p26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2" name="Google Shape;3262;p26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rect b="b" l="l" r="r" t="t"/>
                    <a:pathLst>
                      <a:path extrusionOk="0" h="3762" w="91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3" name="Google Shape;3263;p26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rect b="b" l="l" r="r" t="t"/>
                    <a:pathLst>
                      <a:path extrusionOk="0" h="3762" w="76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4" name="Google Shape;3264;p26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5" name="Google Shape;3265;p26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6" name="Google Shape;3266;p26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7" name="Google Shape;3267;p26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rect b="b" l="l" r="r" t="t"/>
                    <a:pathLst>
                      <a:path extrusionOk="0" h="3759" w="87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8" name="Google Shape;3268;p26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9" name="Google Shape;3269;p26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0" name="Google Shape;3270;p26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1" name="Google Shape;3271;p26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2" name="Google Shape;3272;p26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3" name="Google Shape;3273;p26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4" name="Google Shape;3274;p26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rect b="b" l="l" r="r" t="t"/>
                    <a:pathLst>
                      <a:path extrusionOk="0" h="3762" w="75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5" name="Google Shape;3275;p26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rect b="b" l="l" r="r" t="t"/>
                    <a:pathLst>
                      <a:path extrusionOk="0" h="3774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6" name="Google Shape;3276;p26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7" name="Google Shape;3277;p26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rect b="b" l="l" r="r" t="t"/>
                    <a:pathLst>
                      <a:path extrusionOk="0" h="3771" w="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8" name="Google Shape;3278;p26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9" name="Google Shape;3279;p26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rect b="b" l="l" r="r" t="t"/>
                    <a:pathLst>
                      <a:path extrusionOk="0" h="3759" w="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</p:grpSp>
            <p:sp>
              <p:nvSpPr>
                <p:cNvPr id="3280" name="Google Shape;3280;p26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rect b="b" l="l" r="r" t="t"/>
                  <a:pathLst>
                    <a:path extrusionOk="0" h="11678" w="11851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grpSp>
              <p:nvGrpSpPr>
                <p:cNvPr id="3281" name="Google Shape;3281;p26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282" name="Google Shape;3282;p26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83" name="Google Shape;3283;p26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84" name="Google Shape;3284;p26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85" name="Google Shape;3285;p26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86" name="Google Shape;3286;p26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87" name="Google Shape;3287;p26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88" name="Google Shape;3288;p26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89" name="Google Shape;3289;p26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90" name="Google Shape;3290;p26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91" name="Google Shape;3291;p26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rect b="b" l="l" r="r" t="t"/>
                    <a:pathLst>
                      <a:path extrusionOk="0" h="424" w="423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92" name="Google Shape;3292;p26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93" name="Google Shape;3293;p26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94" name="Google Shape;3294;p26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95" name="Google Shape;3295;p26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</p:grpSp>
          </p:grpSp>
          <p:grpSp>
            <p:nvGrpSpPr>
              <p:cNvPr id="3296" name="Google Shape;3296;p26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3297" name="Google Shape;3297;p26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rect b="b" l="l" r="r" t="t"/>
                  <a:pathLst>
                    <a:path extrusionOk="0" h="4121" w="8105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98" name="Google Shape;3298;p26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rect b="b" l="l" r="r" t="t"/>
                  <a:pathLst>
                    <a:path extrusionOk="0" h="4122" w="8105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2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3304" name="Google Shape;3304;p27"/>
          <p:cNvSpPr txBox="1"/>
          <p:nvPr/>
        </p:nvSpPr>
        <p:spPr>
          <a:xfrm>
            <a:off x="847850" y="1249475"/>
            <a:ext cx="74334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umbh Sans"/>
              <a:buChar char="●"/>
            </a:pPr>
            <a:r>
              <a:rPr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Ticketmaster API</a:t>
            </a:r>
            <a:endParaRPr sz="24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umbh Sans"/>
              <a:buChar char="●"/>
            </a:pPr>
            <a:r>
              <a:rPr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Event and sports information</a:t>
            </a:r>
            <a:endParaRPr sz="24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umbh Sans"/>
              <a:buChar char="●"/>
            </a:pPr>
            <a:r>
              <a:rPr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Location, pricing, category, time</a:t>
            </a:r>
            <a:endParaRPr sz="24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umbh Sans"/>
              <a:buChar char="●"/>
            </a:pPr>
            <a:r>
              <a:rPr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Each set of API calls: top 1000 most relevant events</a:t>
            </a:r>
            <a:endParaRPr sz="24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305" name="Google Shape;3305;p27"/>
          <p:cNvSpPr txBox="1"/>
          <p:nvPr/>
        </p:nvSpPr>
        <p:spPr>
          <a:xfrm>
            <a:off x="620400" y="3539375"/>
            <a:ext cx="79032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How does the day of the week affect ticket pricing?</a:t>
            </a:r>
            <a:endParaRPr b="1" sz="2000" u="sng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09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p28"/>
          <p:cNvSpPr txBox="1"/>
          <p:nvPr>
            <p:ph idx="4294967295" type="title"/>
          </p:nvPr>
        </p:nvSpPr>
        <p:spPr>
          <a:xfrm>
            <a:off x="720000" y="404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CDK</a:t>
            </a:r>
            <a:r>
              <a:rPr lang="en"/>
              <a:t> Process</a:t>
            </a:r>
            <a:endParaRPr b="0">
              <a:latin typeface="Albert Sans ExtraBold"/>
              <a:ea typeface="Albert Sans ExtraBold"/>
              <a:cs typeface="Albert Sans ExtraBold"/>
              <a:sym typeface="Albert Sans ExtraBold"/>
            </a:endParaRPr>
          </a:p>
        </p:txBody>
      </p:sp>
      <p:sp>
        <p:nvSpPr>
          <p:cNvPr id="3311" name="Google Shape;3311;p28"/>
          <p:cNvSpPr/>
          <p:nvPr/>
        </p:nvSpPr>
        <p:spPr>
          <a:xfrm>
            <a:off x="808500" y="1243475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2" name="Google Shape;3312;p28"/>
          <p:cNvSpPr/>
          <p:nvPr/>
        </p:nvSpPr>
        <p:spPr>
          <a:xfrm>
            <a:off x="2503088" y="1243475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3" name="Google Shape;3313;p28"/>
          <p:cNvSpPr/>
          <p:nvPr/>
        </p:nvSpPr>
        <p:spPr>
          <a:xfrm>
            <a:off x="4273875" y="1243475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4" name="Google Shape;3314;p28"/>
          <p:cNvSpPr/>
          <p:nvPr/>
        </p:nvSpPr>
        <p:spPr>
          <a:xfrm>
            <a:off x="5856775" y="1243475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5" name="Google Shape;3315;p28"/>
          <p:cNvSpPr txBox="1"/>
          <p:nvPr/>
        </p:nvSpPr>
        <p:spPr>
          <a:xfrm flipH="1">
            <a:off x="168450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Create</a:t>
            </a:r>
            <a:r>
              <a:rPr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IAM policies 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to give permission to services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316" name="Google Shape;3316;p28"/>
          <p:cNvSpPr txBox="1"/>
          <p:nvPr/>
        </p:nvSpPr>
        <p:spPr>
          <a:xfrm flipH="1">
            <a:off x="1863038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Two S3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buckets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: one for data, one for glue scripts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317" name="Google Shape;3317;p28"/>
          <p:cNvSpPr txBox="1"/>
          <p:nvPr/>
        </p:nvSpPr>
        <p:spPr>
          <a:xfrm flipH="1">
            <a:off x="36338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Attach glue role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to each of the buckets for read/write access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318" name="Google Shape;3318;p28"/>
          <p:cNvSpPr txBox="1"/>
          <p:nvPr/>
        </p:nvSpPr>
        <p:spPr>
          <a:xfrm flipH="1">
            <a:off x="52167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Deploy python scripts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to scripts bucket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3319" name="Google Shape;3319;p28"/>
          <p:cNvCxnSpPr>
            <a:stCxn id="3311" idx="3"/>
            <a:endCxn id="3312" idx="1"/>
          </p:cNvCxnSpPr>
          <p:nvPr/>
        </p:nvCxnSpPr>
        <p:spPr>
          <a:xfrm>
            <a:off x="1357200" y="1517825"/>
            <a:ext cx="114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3320" name="Google Shape;3320;p28"/>
          <p:cNvCxnSpPr>
            <a:stCxn id="3312" idx="3"/>
            <a:endCxn id="3313" idx="1"/>
          </p:cNvCxnSpPr>
          <p:nvPr/>
        </p:nvCxnSpPr>
        <p:spPr>
          <a:xfrm>
            <a:off x="3051788" y="1517825"/>
            <a:ext cx="122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3321" name="Google Shape;3321;p28"/>
          <p:cNvCxnSpPr>
            <a:stCxn id="3313" idx="3"/>
            <a:endCxn id="3314" idx="1"/>
          </p:cNvCxnSpPr>
          <p:nvPr/>
        </p:nvCxnSpPr>
        <p:spPr>
          <a:xfrm>
            <a:off x="4822575" y="1517825"/>
            <a:ext cx="103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3322" name="Google Shape;3322;p28"/>
          <p:cNvCxnSpPr>
            <a:stCxn id="3311" idx="2"/>
            <a:endCxn id="3315" idx="0"/>
          </p:cNvCxnSpPr>
          <p:nvPr/>
        </p:nvCxnSpPr>
        <p:spPr>
          <a:xfrm>
            <a:off x="1082850" y="1792175"/>
            <a:ext cx="0" cy="7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3" name="Google Shape;3323;p28"/>
          <p:cNvCxnSpPr>
            <a:stCxn id="3312" idx="2"/>
            <a:endCxn id="3316" idx="0"/>
          </p:cNvCxnSpPr>
          <p:nvPr/>
        </p:nvCxnSpPr>
        <p:spPr>
          <a:xfrm>
            <a:off x="2777438" y="1792175"/>
            <a:ext cx="0" cy="7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4" name="Google Shape;3324;p28"/>
          <p:cNvCxnSpPr>
            <a:stCxn id="3313" idx="2"/>
            <a:endCxn id="3317" idx="0"/>
          </p:cNvCxnSpPr>
          <p:nvPr/>
        </p:nvCxnSpPr>
        <p:spPr>
          <a:xfrm>
            <a:off x="4548225" y="1792175"/>
            <a:ext cx="0" cy="7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5" name="Google Shape;3325;p28"/>
          <p:cNvCxnSpPr>
            <a:stCxn id="3314" idx="2"/>
            <a:endCxn id="3318" idx="0"/>
          </p:cNvCxnSpPr>
          <p:nvPr/>
        </p:nvCxnSpPr>
        <p:spPr>
          <a:xfrm>
            <a:off x="6131125" y="1792175"/>
            <a:ext cx="0" cy="7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6" name="Google Shape;3326;p28"/>
          <p:cNvSpPr/>
          <p:nvPr/>
        </p:nvSpPr>
        <p:spPr>
          <a:xfrm>
            <a:off x="2503100" y="3010125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7" name="Google Shape;3327;p28"/>
          <p:cNvSpPr/>
          <p:nvPr/>
        </p:nvSpPr>
        <p:spPr>
          <a:xfrm>
            <a:off x="4273875" y="3010125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8" name="Google Shape;3328;p28"/>
          <p:cNvSpPr txBox="1"/>
          <p:nvPr/>
        </p:nvSpPr>
        <p:spPr>
          <a:xfrm flipH="1">
            <a:off x="6958175" y="1858688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Initialize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glue workflow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with a job and a trigger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329" name="Google Shape;3329;p28"/>
          <p:cNvSpPr txBox="1"/>
          <p:nvPr/>
        </p:nvSpPr>
        <p:spPr>
          <a:xfrm flipH="1">
            <a:off x="1863100" y="37590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Fetches API key from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AWS secret manager</a:t>
            </a:r>
            <a:endParaRPr b="1" sz="1200" u="sng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330" name="Google Shape;3330;p28"/>
          <p:cNvSpPr txBox="1"/>
          <p:nvPr/>
        </p:nvSpPr>
        <p:spPr>
          <a:xfrm flipH="1">
            <a:off x="167400" y="37590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Trigger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runs daily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331" name="Google Shape;3331;p28"/>
          <p:cNvSpPr txBox="1"/>
          <p:nvPr/>
        </p:nvSpPr>
        <p:spPr>
          <a:xfrm flipH="1">
            <a:off x="3633825" y="37088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Glue job hits API until denial, converts JSON data to tabular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3332" name="Google Shape;3332;p28"/>
          <p:cNvCxnSpPr>
            <a:stCxn id="3333" idx="3"/>
            <a:endCxn id="3326" idx="1"/>
          </p:cNvCxnSpPr>
          <p:nvPr/>
        </p:nvCxnSpPr>
        <p:spPr>
          <a:xfrm>
            <a:off x="1357200" y="3276100"/>
            <a:ext cx="1146000" cy="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3334" name="Google Shape;3334;p28"/>
          <p:cNvCxnSpPr>
            <a:stCxn id="3326" idx="3"/>
            <a:endCxn id="3327" idx="1"/>
          </p:cNvCxnSpPr>
          <p:nvPr/>
        </p:nvCxnSpPr>
        <p:spPr>
          <a:xfrm>
            <a:off x="3051800" y="3284475"/>
            <a:ext cx="122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3335" name="Google Shape;3335;p28"/>
          <p:cNvCxnSpPr>
            <a:stCxn id="3336" idx="2"/>
            <a:endCxn id="3328" idx="0"/>
          </p:cNvCxnSpPr>
          <p:nvPr/>
        </p:nvCxnSpPr>
        <p:spPr>
          <a:xfrm>
            <a:off x="7872575" y="1792063"/>
            <a:ext cx="0" cy="66600"/>
          </a:xfrm>
          <a:prstGeom prst="straightConnector1">
            <a:avLst/>
          </a:prstGeom>
          <a:noFill/>
          <a:ln cap="flat" cmpd="sng" w="9525">
            <a:solidFill>
              <a:srgbClr val="7F7F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7" name="Google Shape;3337;p28"/>
          <p:cNvCxnSpPr>
            <a:stCxn id="3333" idx="2"/>
            <a:endCxn id="3330" idx="0"/>
          </p:cNvCxnSpPr>
          <p:nvPr/>
        </p:nvCxnSpPr>
        <p:spPr>
          <a:xfrm flipH="1">
            <a:off x="1081950" y="3550450"/>
            <a:ext cx="900" cy="208500"/>
          </a:xfrm>
          <a:prstGeom prst="straightConnector1">
            <a:avLst/>
          </a:prstGeom>
          <a:noFill/>
          <a:ln cap="flat" cmpd="sng" w="9525">
            <a:solidFill>
              <a:srgbClr val="7F7F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8" name="Google Shape;3338;p28"/>
          <p:cNvCxnSpPr>
            <a:stCxn id="3326" idx="2"/>
            <a:endCxn id="3329" idx="0"/>
          </p:cNvCxnSpPr>
          <p:nvPr/>
        </p:nvCxnSpPr>
        <p:spPr>
          <a:xfrm>
            <a:off x="2777450" y="3558825"/>
            <a:ext cx="0" cy="200400"/>
          </a:xfrm>
          <a:prstGeom prst="straightConnector1">
            <a:avLst/>
          </a:prstGeom>
          <a:noFill/>
          <a:ln cap="flat" cmpd="sng" w="9525">
            <a:solidFill>
              <a:srgbClr val="7F7F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9" name="Google Shape;3339;p28"/>
          <p:cNvCxnSpPr>
            <a:stCxn id="3327" idx="2"/>
            <a:endCxn id="3331" idx="0"/>
          </p:cNvCxnSpPr>
          <p:nvPr/>
        </p:nvCxnSpPr>
        <p:spPr>
          <a:xfrm>
            <a:off x="4548225" y="3558825"/>
            <a:ext cx="0" cy="150000"/>
          </a:xfrm>
          <a:prstGeom prst="straightConnector1">
            <a:avLst/>
          </a:prstGeom>
          <a:noFill/>
          <a:ln cap="flat" cmpd="sng" w="9525">
            <a:solidFill>
              <a:srgbClr val="7F7F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0" name="Google Shape;3340;p28"/>
          <p:cNvCxnSpPr>
            <a:stCxn id="3314" idx="3"/>
            <a:endCxn id="3336" idx="1"/>
          </p:cNvCxnSpPr>
          <p:nvPr/>
        </p:nvCxnSpPr>
        <p:spPr>
          <a:xfrm>
            <a:off x="6405475" y="1517825"/>
            <a:ext cx="11928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3341" name="Google Shape;3341;p28"/>
          <p:cNvCxnSpPr/>
          <p:nvPr/>
        </p:nvCxnSpPr>
        <p:spPr>
          <a:xfrm flipH="1">
            <a:off x="1332513" y="1517813"/>
            <a:ext cx="6440400" cy="1758300"/>
          </a:xfrm>
          <a:prstGeom prst="bentConnector5">
            <a:avLst>
              <a:gd fmla="val -16517" name="adj1"/>
              <a:gd fmla="val 67169" name="adj2"/>
              <a:gd fmla="val 116550" name="adj3"/>
            </a:avLst>
          </a:prstGeom>
          <a:noFill/>
          <a:ln cap="flat" cmpd="sng" w="9525">
            <a:solidFill>
              <a:srgbClr val="FFFCFC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3336" name="Google Shape;3336;p28"/>
          <p:cNvSpPr/>
          <p:nvPr/>
        </p:nvSpPr>
        <p:spPr>
          <a:xfrm>
            <a:off x="7598225" y="1243363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28"/>
          <p:cNvSpPr/>
          <p:nvPr/>
        </p:nvSpPr>
        <p:spPr>
          <a:xfrm>
            <a:off x="808500" y="3001750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2" name="Google Shape;3342;p28"/>
          <p:cNvCxnSpPr/>
          <p:nvPr/>
        </p:nvCxnSpPr>
        <p:spPr>
          <a:xfrm>
            <a:off x="4822575" y="3284475"/>
            <a:ext cx="10779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3343" name="Google Shape;3343;p28"/>
          <p:cNvCxnSpPr/>
          <p:nvPr/>
        </p:nvCxnSpPr>
        <p:spPr>
          <a:xfrm>
            <a:off x="6481675" y="3283875"/>
            <a:ext cx="1016100" cy="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3344" name="Google Shape;3344;p28"/>
          <p:cNvSpPr/>
          <p:nvPr/>
        </p:nvSpPr>
        <p:spPr>
          <a:xfrm>
            <a:off x="5922050" y="3010125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5" name="Google Shape;3345;p28"/>
          <p:cNvSpPr txBox="1"/>
          <p:nvPr/>
        </p:nvSpPr>
        <p:spPr>
          <a:xfrm flipH="1">
            <a:off x="5282000" y="37088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Creates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pandas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dataframe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that is put into S3 bucket as csv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3346" name="Google Shape;3346;p28"/>
          <p:cNvCxnSpPr>
            <a:stCxn id="3344" idx="2"/>
            <a:endCxn id="3345" idx="0"/>
          </p:cNvCxnSpPr>
          <p:nvPr/>
        </p:nvCxnSpPr>
        <p:spPr>
          <a:xfrm>
            <a:off x="6196400" y="3558825"/>
            <a:ext cx="0" cy="150000"/>
          </a:xfrm>
          <a:prstGeom prst="straightConnector1">
            <a:avLst/>
          </a:prstGeom>
          <a:noFill/>
          <a:ln cap="flat" cmpd="sng" w="9525">
            <a:solidFill>
              <a:srgbClr val="7F7F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7" name="Google Shape;3347;p28"/>
          <p:cNvSpPr/>
          <p:nvPr/>
        </p:nvSpPr>
        <p:spPr>
          <a:xfrm>
            <a:off x="7550475" y="3010125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8" name="Google Shape;3348;p28"/>
          <p:cNvSpPr txBox="1"/>
          <p:nvPr/>
        </p:nvSpPr>
        <p:spPr>
          <a:xfrm flipH="1">
            <a:off x="6910425" y="37088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G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raph creation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scripts using Cloud9, puts images back in data bucket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3349" name="Google Shape;3349;p28"/>
          <p:cNvCxnSpPr>
            <a:stCxn id="3347" idx="2"/>
            <a:endCxn id="3348" idx="0"/>
          </p:cNvCxnSpPr>
          <p:nvPr/>
        </p:nvCxnSpPr>
        <p:spPr>
          <a:xfrm>
            <a:off x="7824825" y="3558825"/>
            <a:ext cx="0" cy="150000"/>
          </a:xfrm>
          <a:prstGeom prst="straightConnector1">
            <a:avLst/>
          </a:prstGeom>
          <a:noFill/>
          <a:ln cap="flat" cmpd="sng" w="9525">
            <a:solidFill>
              <a:srgbClr val="7F7FC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50" name="Google Shape;3350;p28"/>
          <p:cNvGrpSpPr/>
          <p:nvPr/>
        </p:nvGrpSpPr>
        <p:grpSpPr>
          <a:xfrm>
            <a:off x="930769" y="1364004"/>
            <a:ext cx="308234" cy="308234"/>
            <a:chOff x="3270550" y="4993750"/>
            <a:chExt cx="483125" cy="483125"/>
          </a:xfrm>
        </p:grpSpPr>
        <p:sp>
          <p:nvSpPr>
            <p:cNvPr id="3351" name="Google Shape;3351;p28"/>
            <p:cNvSpPr/>
            <p:nvPr/>
          </p:nvSpPr>
          <p:spPr>
            <a:xfrm>
              <a:off x="32705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2F2F2"/>
                </a:solidFill>
              </a:endParaRPr>
            </a:p>
          </p:txBody>
        </p:sp>
        <p:sp>
          <p:nvSpPr>
            <p:cNvPr id="3352" name="Google Shape;3352;p28"/>
            <p:cNvSpPr/>
            <p:nvPr/>
          </p:nvSpPr>
          <p:spPr>
            <a:xfrm>
              <a:off x="3469675" y="50796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2F2F2"/>
                </a:solidFill>
              </a:endParaRPr>
            </a:p>
          </p:txBody>
        </p:sp>
        <p:sp>
          <p:nvSpPr>
            <p:cNvPr id="3353" name="Google Shape;3353;p28"/>
            <p:cNvSpPr/>
            <p:nvPr/>
          </p:nvSpPr>
          <p:spPr>
            <a:xfrm>
              <a:off x="3441375" y="5192875"/>
              <a:ext cx="141475" cy="198175"/>
            </a:xfrm>
            <a:custGeom>
              <a:rect b="b" l="l" r="r" t="t"/>
              <a:pathLst>
                <a:path extrusionOk="0" h="7927" w="5659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2F2F2"/>
                </a:solidFill>
              </a:endParaRPr>
            </a:p>
          </p:txBody>
        </p:sp>
      </p:grpSp>
      <p:grpSp>
        <p:nvGrpSpPr>
          <p:cNvPr id="3354" name="Google Shape;3354;p28"/>
          <p:cNvGrpSpPr/>
          <p:nvPr/>
        </p:nvGrpSpPr>
        <p:grpSpPr>
          <a:xfrm>
            <a:off x="7641684" y="3101931"/>
            <a:ext cx="366269" cy="368091"/>
            <a:chOff x="-62150375" y="2664925"/>
            <a:chExt cx="316650" cy="318225"/>
          </a:xfrm>
        </p:grpSpPr>
        <p:sp>
          <p:nvSpPr>
            <p:cNvPr id="3355" name="Google Shape;3355;p28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8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8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8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9" name="Google Shape;3359;p28"/>
          <p:cNvGrpSpPr/>
          <p:nvPr/>
        </p:nvGrpSpPr>
        <p:grpSpPr>
          <a:xfrm>
            <a:off x="5980123" y="3065147"/>
            <a:ext cx="421914" cy="421914"/>
            <a:chOff x="-6354300" y="2757075"/>
            <a:chExt cx="292225" cy="292225"/>
          </a:xfrm>
        </p:grpSpPr>
        <p:sp>
          <p:nvSpPr>
            <p:cNvPr id="3360" name="Google Shape;3360;p28"/>
            <p:cNvSpPr/>
            <p:nvPr/>
          </p:nvSpPr>
          <p:spPr>
            <a:xfrm>
              <a:off x="-6354300" y="2757075"/>
              <a:ext cx="292225" cy="292225"/>
            </a:xfrm>
            <a:custGeom>
              <a:rect b="b" l="l" r="r" t="t"/>
              <a:pathLst>
                <a:path extrusionOk="0" h="11689" w="11689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8"/>
            <p:cNvSpPr/>
            <p:nvPr/>
          </p:nvSpPr>
          <p:spPr>
            <a:xfrm>
              <a:off x="-6268450" y="279015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8"/>
            <p:cNvSpPr/>
            <p:nvPr/>
          </p:nvSpPr>
          <p:spPr>
            <a:xfrm>
              <a:off x="-6268450" y="282560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8"/>
            <p:cNvSpPr/>
            <p:nvPr/>
          </p:nvSpPr>
          <p:spPr>
            <a:xfrm>
              <a:off x="-6268450" y="2860250"/>
              <a:ext cx="119750" cy="17350"/>
            </a:xfrm>
            <a:custGeom>
              <a:rect b="b" l="l" r="r" t="t"/>
              <a:pathLst>
                <a:path extrusionOk="0" h="694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4" name="Google Shape;3364;p28"/>
          <p:cNvSpPr/>
          <p:nvPr/>
        </p:nvSpPr>
        <p:spPr>
          <a:xfrm>
            <a:off x="2590879" y="1338542"/>
            <a:ext cx="373239" cy="359154"/>
          </a:xfrm>
          <a:custGeom>
            <a:rect b="b" l="l" r="r" t="t"/>
            <a:pathLst>
              <a:path extrusionOk="0" h="12036" w="12508">
                <a:moveTo>
                  <a:pt x="4600" y="725"/>
                </a:moveTo>
                <a:cubicBezTo>
                  <a:pt x="7026" y="725"/>
                  <a:pt x="8475" y="1387"/>
                  <a:pt x="8475" y="1796"/>
                </a:cubicBezTo>
                <a:cubicBezTo>
                  <a:pt x="8475" y="2143"/>
                  <a:pt x="7058" y="2836"/>
                  <a:pt x="4600" y="2836"/>
                </a:cubicBezTo>
                <a:cubicBezTo>
                  <a:pt x="2111" y="2836"/>
                  <a:pt x="725" y="2143"/>
                  <a:pt x="725" y="1796"/>
                </a:cubicBezTo>
                <a:cubicBezTo>
                  <a:pt x="725" y="1387"/>
                  <a:pt x="2143" y="725"/>
                  <a:pt x="4600" y="725"/>
                </a:cubicBezTo>
                <a:close/>
                <a:moveTo>
                  <a:pt x="694" y="2805"/>
                </a:moveTo>
                <a:cubicBezTo>
                  <a:pt x="1670" y="3403"/>
                  <a:pt x="3371" y="3592"/>
                  <a:pt x="4537" y="3592"/>
                </a:cubicBezTo>
                <a:cubicBezTo>
                  <a:pt x="4915" y="3592"/>
                  <a:pt x="5262" y="3592"/>
                  <a:pt x="5608" y="3561"/>
                </a:cubicBezTo>
                <a:lnTo>
                  <a:pt x="5608" y="4002"/>
                </a:lnTo>
                <a:cubicBezTo>
                  <a:pt x="5608" y="4191"/>
                  <a:pt x="5451" y="4348"/>
                  <a:pt x="5262" y="4348"/>
                </a:cubicBezTo>
                <a:cubicBezTo>
                  <a:pt x="4663" y="4348"/>
                  <a:pt x="4191" y="4821"/>
                  <a:pt x="4191" y="5420"/>
                </a:cubicBezTo>
                <a:lnTo>
                  <a:pt x="4191" y="6113"/>
                </a:lnTo>
                <a:cubicBezTo>
                  <a:pt x="4191" y="6302"/>
                  <a:pt x="4033" y="6459"/>
                  <a:pt x="3844" y="6459"/>
                </a:cubicBezTo>
                <a:cubicBezTo>
                  <a:pt x="3655" y="6459"/>
                  <a:pt x="3497" y="6302"/>
                  <a:pt x="3497" y="6113"/>
                </a:cubicBezTo>
                <a:lnTo>
                  <a:pt x="3497" y="5325"/>
                </a:lnTo>
                <a:cubicBezTo>
                  <a:pt x="3529" y="4726"/>
                  <a:pt x="3056" y="4254"/>
                  <a:pt x="2458" y="4254"/>
                </a:cubicBezTo>
                <a:cubicBezTo>
                  <a:pt x="1859" y="4254"/>
                  <a:pt x="1387" y="4726"/>
                  <a:pt x="1387" y="5325"/>
                </a:cubicBezTo>
                <a:lnTo>
                  <a:pt x="1387" y="6743"/>
                </a:lnTo>
                <a:cubicBezTo>
                  <a:pt x="1387" y="6932"/>
                  <a:pt x="1229" y="7089"/>
                  <a:pt x="1040" y="7089"/>
                </a:cubicBezTo>
                <a:cubicBezTo>
                  <a:pt x="851" y="7089"/>
                  <a:pt x="694" y="6932"/>
                  <a:pt x="694" y="6743"/>
                </a:cubicBezTo>
                <a:lnTo>
                  <a:pt x="694" y="2805"/>
                </a:lnTo>
                <a:close/>
                <a:moveTo>
                  <a:pt x="8475" y="2742"/>
                </a:moveTo>
                <a:lnTo>
                  <a:pt x="8475" y="8192"/>
                </a:lnTo>
                <a:cubicBezTo>
                  <a:pt x="7719" y="8034"/>
                  <a:pt x="7026" y="7625"/>
                  <a:pt x="6553" y="6995"/>
                </a:cubicBezTo>
                <a:lnTo>
                  <a:pt x="5104" y="5010"/>
                </a:lnTo>
                <a:cubicBezTo>
                  <a:pt x="5104" y="5010"/>
                  <a:pt x="5167" y="4978"/>
                  <a:pt x="5293" y="4978"/>
                </a:cubicBezTo>
                <a:cubicBezTo>
                  <a:pt x="5892" y="4978"/>
                  <a:pt x="6364" y="4506"/>
                  <a:pt x="6364" y="3907"/>
                </a:cubicBezTo>
                <a:lnTo>
                  <a:pt x="6364" y="3403"/>
                </a:lnTo>
                <a:cubicBezTo>
                  <a:pt x="7215" y="3277"/>
                  <a:pt x="7971" y="3057"/>
                  <a:pt x="8475" y="2742"/>
                </a:cubicBezTo>
                <a:close/>
                <a:moveTo>
                  <a:pt x="9200" y="3844"/>
                </a:moveTo>
                <a:cubicBezTo>
                  <a:pt x="9925" y="4159"/>
                  <a:pt x="10555" y="4695"/>
                  <a:pt x="10996" y="5325"/>
                </a:cubicBezTo>
                <a:cubicBezTo>
                  <a:pt x="11689" y="6302"/>
                  <a:pt x="11153" y="7782"/>
                  <a:pt x="10019" y="8160"/>
                </a:cubicBezTo>
                <a:cubicBezTo>
                  <a:pt x="9735" y="8223"/>
                  <a:pt x="9452" y="8318"/>
                  <a:pt x="9200" y="8318"/>
                </a:cubicBezTo>
                <a:lnTo>
                  <a:pt x="9200" y="3844"/>
                </a:lnTo>
                <a:close/>
                <a:moveTo>
                  <a:pt x="2489" y="4978"/>
                </a:moveTo>
                <a:cubicBezTo>
                  <a:pt x="2678" y="4978"/>
                  <a:pt x="2836" y="5136"/>
                  <a:pt x="2836" y="5325"/>
                </a:cubicBezTo>
                <a:lnTo>
                  <a:pt x="2836" y="6050"/>
                </a:lnTo>
                <a:cubicBezTo>
                  <a:pt x="2836" y="6617"/>
                  <a:pt x="3308" y="7089"/>
                  <a:pt x="3907" y="7089"/>
                </a:cubicBezTo>
                <a:cubicBezTo>
                  <a:pt x="4474" y="7089"/>
                  <a:pt x="4947" y="6680"/>
                  <a:pt x="4978" y="6081"/>
                </a:cubicBezTo>
                <a:lnTo>
                  <a:pt x="5986" y="7467"/>
                </a:lnTo>
                <a:cubicBezTo>
                  <a:pt x="6459" y="8097"/>
                  <a:pt x="7152" y="8570"/>
                  <a:pt x="7877" y="8822"/>
                </a:cubicBezTo>
                <a:cubicBezTo>
                  <a:pt x="8097" y="8917"/>
                  <a:pt x="8286" y="8948"/>
                  <a:pt x="8507" y="8980"/>
                </a:cubicBezTo>
                <a:lnTo>
                  <a:pt x="8507" y="10303"/>
                </a:lnTo>
                <a:cubicBezTo>
                  <a:pt x="8475" y="10618"/>
                  <a:pt x="7058" y="11311"/>
                  <a:pt x="4600" y="11311"/>
                </a:cubicBezTo>
                <a:cubicBezTo>
                  <a:pt x="2111" y="11311"/>
                  <a:pt x="725" y="10586"/>
                  <a:pt x="725" y="10240"/>
                </a:cubicBezTo>
                <a:lnTo>
                  <a:pt x="725" y="7688"/>
                </a:lnTo>
                <a:cubicBezTo>
                  <a:pt x="851" y="7719"/>
                  <a:pt x="977" y="7782"/>
                  <a:pt x="1072" y="7782"/>
                </a:cubicBezTo>
                <a:cubicBezTo>
                  <a:pt x="1670" y="7782"/>
                  <a:pt x="2143" y="7310"/>
                  <a:pt x="2143" y="6711"/>
                </a:cubicBezTo>
                <a:lnTo>
                  <a:pt x="2143" y="5325"/>
                </a:lnTo>
                <a:cubicBezTo>
                  <a:pt x="2143" y="5136"/>
                  <a:pt x="2300" y="4978"/>
                  <a:pt x="2489" y="4978"/>
                </a:cubicBezTo>
                <a:close/>
                <a:moveTo>
                  <a:pt x="4537" y="1"/>
                </a:moveTo>
                <a:cubicBezTo>
                  <a:pt x="3371" y="1"/>
                  <a:pt x="2300" y="158"/>
                  <a:pt x="1481" y="442"/>
                </a:cubicBezTo>
                <a:cubicBezTo>
                  <a:pt x="252" y="851"/>
                  <a:pt x="0" y="1387"/>
                  <a:pt x="0" y="1796"/>
                </a:cubicBezTo>
                <a:lnTo>
                  <a:pt x="0" y="10240"/>
                </a:lnTo>
                <a:cubicBezTo>
                  <a:pt x="0" y="10649"/>
                  <a:pt x="252" y="11153"/>
                  <a:pt x="1481" y="11594"/>
                </a:cubicBezTo>
                <a:cubicBezTo>
                  <a:pt x="2300" y="11878"/>
                  <a:pt x="3403" y="12036"/>
                  <a:pt x="4537" y="12036"/>
                </a:cubicBezTo>
                <a:cubicBezTo>
                  <a:pt x="6837" y="12036"/>
                  <a:pt x="9137" y="11437"/>
                  <a:pt x="9137" y="10240"/>
                </a:cubicBezTo>
                <a:lnTo>
                  <a:pt x="9137" y="8980"/>
                </a:lnTo>
                <a:cubicBezTo>
                  <a:pt x="9515" y="8980"/>
                  <a:pt x="9862" y="8917"/>
                  <a:pt x="10208" y="8791"/>
                </a:cubicBezTo>
                <a:cubicBezTo>
                  <a:pt x="11815" y="8286"/>
                  <a:pt x="12508" y="6302"/>
                  <a:pt x="11563" y="4884"/>
                </a:cubicBezTo>
                <a:cubicBezTo>
                  <a:pt x="10996" y="4096"/>
                  <a:pt x="10208" y="3435"/>
                  <a:pt x="9137" y="2994"/>
                </a:cubicBezTo>
                <a:lnTo>
                  <a:pt x="9137" y="1796"/>
                </a:lnTo>
                <a:cubicBezTo>
                  <a:pt x="9137" y="631"/>
                  <a:pt x="6837" y="1"/>
                  <a:pt x="45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5" name="Google Shape;33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538" y="3075013"/>
            <a:ext cx="421900" cy="421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6" name="Google Shape;3366;p28"/>
          <p:cNvGrpSpPr/>
          <p:nvPr/>
        </p:nvGrpSpPr>
        <p:grpSpPr>
          <a:xfrm>
            <a:off x="2914108" y="2287138"/>
            <a:ext cx="352455" cy="340168"/>
            <a:chOff x="3857225" y="238125"/>
            <a:chExt cx="500575" cy="483125"/>
          </a:xfrm>
        </p:grpSpPr>
        <p:sp>
          <p:nvSpPr>
            <p:cNvPr id="3367" name="Google Shape;3367;p28"/>
            <p:cNvSpPr/>
            <p:nvPr/>
          </p:nvSpPr>
          <p:spPr>
            <a:xfrm>
              <a:off x="3857225" y="238125"/>
              <a:ext cx="500575" cy="483125"/>
            </a:xfrm>
            <a:custGeom>
              <a:rect b="b" l="l" r="r" t="t"/>
              <a:pathLst>
                <a:path extrusionOk="0" h="19325" w="20023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68" name="Google Shape;3368;p28"/>
            <p:cNvSpPr/>
            <p:nvPr/>
          </p:nvSpPr>
          <p:spPr>
            <a:xfrm>
              <a:off x="4208775" y="588000"/>
              <a:ext cx="71125" cy="68350"/>
            </a:xfrm>
            <a:custGeom>
              <a:rect b="b" l="l" r="r" t="t"/>
              <a:pathLst>
                <a:path extrusionOk="0" h="2734" w="2845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69" name="Google Shape;3369;p28"/>
            <p:cNvSpPr/>
            <p:nvPr/>
          </p:nvSpPr>
          <p:spPr>
            <a:xfrm>
              <a:off x="4228400" y="527925"/>
              <a:ext cx="91050" cy="48400"/>
            </a:xfrm>
            <a:custGeom>
              <a:rect b="b" l="l" r="r" t="t"/>
              <a:pathLst>
                <a:path extrusionOk="0" h="1936" w="3642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0" name="Google Shape;3370;p28"/>
            <p:cNvSpPr/>
            <p:nvPr/>
          </p:nvSpPr>
          <p:spPr>
            <a:xfrm>
              <a:off x="4148300" y="608000"/>
              <a:ext cx="52050" cy="88600"/>
            </a:xfrm>
            <a:custGeom>
              <a:rect b="b" l="l" r="r" t="t"/>
              <a:pathLst>
                <a:path extrusionOk="0" h="3544" w="2082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1" name="Google Shape;3371;p28"/>
            <p:cNvSpPr/>
            <p:nvPr/>
          </p:nvSpPr>
          <p:spPr>
            <a:xfrm>
              <a:off x="3928725" y="307900"/>
              <a:ext cx="71200" cy="68375"/>
            </a:xfrm>
            <a:custGeom>
              <a:rect b="b" l="l" r="r" t="t"/>
              <a:pathLst>
                <a:path extrusionOk="0" h="2735" w="2848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2" name="Google Shape;3372;p28"/>
            <p:cNvSpPr/>
            <p:nvPr/>
          </p:nvSpPr>
          <p:spPr>
            <a:xfrm>
              <a:off x="4008200" y="267675"/>
              <a:ext cx="51875" cy="88450"/>
            </a:xfrm>
            <a:custGeom>
              <a:rect b="b" l="l" r="r" t="t"/>
              <a:pathLst>
                <a:path extrusionOk="0" h="3538" w="2075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3" name="Google Shape;3373;p28"/>
            <p:cNvSpPr/>
            <p:nvPr/>
          </p:nvSpPr>
          <p:spPr>
            <a:xfrm>
              <a:off x="3888100" y="387825"/>
              <a:ext cx="91675" cy="48300"/>
            </a:xfrm>
            <a:custGeom>
              <a:rect b="b" l="l" r="r" t="t"/>
              <a:pathLst>
                <a:path extrusionOk="0" h="1932" w="3667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74" name="Google Shape;3374;p28"/>
          <p:cNvGrpSpPr/>
          <p:nvPr/>
        </p:nvGrpSpPr>
        <p:grpSpPr>
          <a:xfrm>
            <a:off x="4372058" y="1347638"/>
            <a:ext cx="352455" cy="340168"/>
            <a:chOff x="3857225" y="238125"/>
            <a:chExt cx="500575" cy="483125"/>
          </a:xfrm>
        </p:grpSpPr>
        <p:sp>
          <p:nvSpPr>
            <p:cNvPr id="3375" name="Google Shape;3375;p28"/>
            <p:cNvSpPr/>
            <p:nvPr/>
          </p:nvSpPr>
          <p:spPr>
            <a:xfrm>
              <a:off x="3857225" y="238125"/>
              <a:ext cx="500575" cy="483125"/>
            </a:xfrm>
            <a:custGeom>
              <a:rect b="b" l="l" r="r" t="t"/>
              <a:pathLst>
                <a:path extrusionOk="0" h="19325" w="20023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6" name="Google Shape;3376;p28"/>
            <p:cNvSpPr/>
            <p:nvPr/>
          </p:nvSpPr>
          <p:spPr>
            <a:xfrm>
              <a:off x="4208775" y="588000"/>
              <a:ext cx="71125" cy="68350"/>
            </a:xfrm>
            <a:custGeom>
              <a:rect b="b" l="l" r="r" t="t"/>
              <a:pathLst>
                <a:path extrusionOk="0" h="2734" w="2845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7" name="Google Shape;3377;p28"/>
            <p:cNvSpPr/>
            <p:nvPr/>
          </p:nvSpPr>
          <p:spPr>
            <a:xfrm>
              <a:off x="4228400" y="527925"/>
              <a:ext cx="91050" cy="48400"/>
            </a:xfrm>
            <a:custGeom>
              <a:rect b="b" l="l" r="r" t="t"/>
              <a:pathLst>
                <a:path extrusionOk="0" h="1936" w="3642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8" name="Google Shape;3378;p28"/>
            <p:cNvSpPr/>
            <p:nvPr/>
          </p:nvSpPr>
          <p:spPr>
            <a:xfrm>
              <a:off x="4148300" y="608000"/>
              <a:ext cx="52050" cy="88600"/>
            </a:xfrm>
            <a:custGeom>
              <a:rect b="b" l="l" r="r" t="t"/>
              <a:pathLst>
                <a:path extrusionOk="0" h="3544" w="2082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9" name="Google Shape;3379;p28"/>
            <p:cNvSpPr/>
            <p:nvPr/>
          </p:nvSpPr>
          <p:spPr>
            <a:xfrm>
              <a:off x="3928725" y="307900"/>
              <a:ext cx="71200" cy="68375"/>
            </a:xfrm>
            <a:custGeom>
              <a:rect b="b" l="l" r="r" t="t"/>
              <a:pathLst>
                <a:path extrusionOk="0" h="2735" w="2848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0" name="Google Shape;3380;p28"/>
            <p:cNvSpPr/>
            <p:nvPr/>
          </p:nvSpPr>
          <p:spPr>
            <a:xfrm>
              <a:off x="4008200" y="267675"/>
              <a:ext cx="51875" cy="88450"/>
            </a:xfrm>
            <a:custGeom>
              <a:rect b="b" l="l" r="r" t="t"/>
              <a:pathLst>
                <a:path extrusionOk="0" h="3538" w="2075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1" name="Google Shape;3381;p28"/>
            <p:cNvSpPr/>
            <p:nvPr/>
          </p:nvSpPr>
          <p:spPr>
            <a:xfrm>
              <a:off x="3888100" y="387825"/>
              <a:ext cx="91675" cy="48300"/>
            </a:xfrm>
            <a:custGeom>
              <a:rect b="b" l="l" r="r" t="t"/>
              <a:pathLst>
                <a:path extrusionOk="0" h="1932" w="3667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382" name="Google Shape;33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475" y="1231775"/>
            <a:ext cx="6496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3" name="Google Shape;338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388" y="3035450"/>
            <a:ext cx="481275" cy="481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4" name="Google Shape;3384;p28"/>
          <p:cNvGrpSpPr/>
          <p:nvPr/>
        </p:nvGrpSpPr>
        <p:grpSpPr>
          <a:xfrm>
            <a:off x="5946583" y="1336294"/>
            <a:ext cx="368987" cy="363666"/>
            <a:chOff x="-64774725" y="1916550"/>
            <a:chExt cx="319000" cy="314400"/>
          </a:xfrm>
        </p:grpSpPr>
        <p:sp>
          <p:nvSpPr>
            <p:cNvPr id="3385" name="Google Shape;3385;p28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6" name="Google Shape;3386;p28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387" name="Google Shape;3387;p28"/>
          <p:cNvGrpSpPr/>
          <p:nvPr/>
        </p:nvGrpSpPr>
        <p:grpSpPr>
          <a:xfrm>
            <a:off x="4337883" y="3100037"/>
            <a:ext cx="420796" cy="371887"/>
            <a:chOff x="-3137650" y="2787000"/>
            <a:chExt cx="291450" cy="257575"/>
          </a:xfrm>
        </p:grpSpPr>
        <p:sp>
          <p:nvSpPr>
            <p:cNvPr id="3388" name="Google Shape;3388;p28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8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8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8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8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8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8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8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99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29"/>
          <p:cNvSpPr txBox="1"/>
          <p:nvPr/>
        </p:nvSpPr>
        <p:spPr>
          <a:xfrm>
            <a:off x="1066650" y="1761450"/>
            <a:ext cx="70107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Interactive Map!</a:t>
            </a:r>
            <a:endParaRPr sz="60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4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p30"/>
          <p:cNvSpPr txBox="1"/>
          <p:nvPr>
            <p:ph type="title"/>
          </p:nvPr>
        </p:nvSpPr>
        <p:spPr>
          <a:xfrm>
            <a:off x="705725" y="600000"/>
            <a:ext cx="4383600" cy="18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Hypothesis</a:t>
            </a:r>
            <a:endParaRPr/>
          </a:p>
        </p:txBody>
      </p:sp>
      <p:grpSp>
        <p:nvGrpSpPr>
          <p:cNvPr id="3406" name="Google Shape;3406;p30"/>
          <p:cNvGrpSpPr/>
          <p:nvPr/>
        </p:nvGrpSpPr>
        <p:grpSpPr>
          <a:xfrm>
            <a:off x="5689238" y="-121226"/>
            <a:ext cx="3724022" cy="6865529"/>
            <a:chOff x="5689238" y="-121226"/>
            <a:chExt cx="3724022" cy="6865529"/>
          </a:xfrm>
        </p:grpSpPr>
        <p:grpSp>
          <p:nvGrpSpPr>
            <p:cNvPr id="3407" name="Google Shape;3407;p30"/>
            <p:cNvGrpSpPr/>
            <p:nvPr/>
          </p:nvGrpSpPr>
          <p:grpSpPr>
            <a:xfrm rot="1319919">
              <a:off x="6666787" y="4034258"/>
              <a:ext cx="986179" cy="2620746"/>
              <a:chOff x="1845525" y="949850"/>
              <a:chExt cx="1344279" cy="3572385"/>
            </a:xfrm>
          </p:grpSpPr>
          <p:sp>
            <p:nvSpPr>
              <p:cNvPr id="3408" name="Google Shape;3408;p30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rect b="b" l="l" r="r" t="t"/>
                <a:pathLst>
                  <a:path extrusionOk="0" h="36465" w="12927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30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rect b="b" l="l" r="r" t="t"/>
                <a:pathLst>
                  <a:path extrusionOk="0" h="11117" w="12864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10" name="Google Shape;3410;p30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3411" name="Google Shape;3411;p30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rect b="b" l="l" r="r" t="t"/>
                  <a:pathLst>
                    <a:path extrusionOk="0" h="1736" w="139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2" name="Google Shape;3412;p30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rect b="b" l="l" r="r" t="t"/>
                  <a:pathLst>
                    <a:path extrusionOk="0" h="1736" w="75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3" name="Google Shape;3413;p30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4" name="Google Shape;3414;p30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5" name="Google Shape;3415;p30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6" name="Google Shape;3416;p30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7" name="Google Shape;3417;p30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8" name="Google Shape;3418;p30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9" name="Google Shape;3419;p30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rect b="b" l="l" r="r" t="t"/>
                  <a:pathLst>
                    <a:path extrusionOk="0" h="1724" w="6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0" name="Google Shape;3420;p30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1" name="Google Shape;3421;p30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2" name="Google Shape;3422;p30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rect b="b" l="l" r="r" t="t"/>
                  <a:pathLst>
                    <a:path extrusionOk="0" h="1736" w="63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3" name="Google Shape;3423;p30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4" name="Google Shape;3424;p30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5" name="Google Shape;3425;p30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rect b="b" l="l" r="r" t="t"/>
                  <a:pathLst>
                    <a:path extrusionOk="0" h="1724" w="162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6" name="Google Shape;3426;p30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rect b="b" l="l" r="r" t="t"/>
                  <a:pathLst>
                    <a:path extrusionOk="0" h="1724" w="15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7" name="Google Shape;3427;p30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8" name="Google Shape;3428;p30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9" name="Google Shape;3429;p30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0" name="Google Shape;3430;p30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rect b="b" l="l" r="r" t="t"/>
                  <a:pathLst>
                    <a:path extrusionOk="0" h="1736" w="151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1" name="Google Shape;3431;p30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2" name="Google Shape;3432;p30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3" name="Google Shape;3433;p30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rect b="b" l="l" r="r" t="t"/>
                  <a:pathLst>
                    <a:path extrusionOk="0" h="1724" w="75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4" name="Google Shape;3434;p30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5" name="Google Shape;3435;p30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6" name="Google Shape;3436;p30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7" name="Google Shape;3437;p30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8" name="Google Shape;3438;p30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rect b="b" l="l" r="r" t="t"/>
                  <a:pathLst>
                    <a:path extrusionOk="0" h="1724" w="15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9" name="Google Shape;3439;p30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0" name="Google Shape;3440;p30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1" name="Google Shape;3441;p30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2" name="Google Shape;3442;p30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3" name="Google Shape;3443;p30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4" name="Google Shape;3444;p30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5" name="Google Shape;3445;p30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rect b="b" l="l" r="r" t="t"/>
                  <a:pathLst>
                    <a:path extrusionOk="0" h="1724" w="162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6" name="Google Shape;3446;p30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7" name="Google Shape;3447;p30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8" name="Google Shape;3448;p30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9" name="Google Shape;3449;p30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0" name="Google Shape;3450;p30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1" name="Google Shape;3451;p30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rect b="b" l="l" r="r" t="t"/>
                  <a:pathLst>
                    <a:path extrusionOk="0" h="1724" w="166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2" name="Google Shape;3452;p30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3" name="Google Shape;3453;p30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4" name="Google Shape;3454;p30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5" name="Google Shape;3455;p30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6" name="Google Shape;3456;p30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rect b="b" l="l" r="r" t="t"/>
                  <a:pathLst>
                    <a:path extrusionOk="0" h="1724" w="61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7" name="Google Shape;3457;p30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58" name="Google Shape;3458;p30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rect b="b" l="l" r="r" t="t"/>
                <a:pathLst>
                  <a:path extrusionOk="0" h="5332" w="8419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30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rect b="b" l="l" r="r" t="t"/>
                <a:pathLst>
                  <a:path extrusionOk="0" h="3810" w="1077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30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rect b="b" l="l" r="r" t="t"/>
                <a:pathLst>
                  <a:path extrusionOk="0" h="3810" w="1062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30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rect b="b" l="l" r="r" t="t"/>
                <a:pathLst>
                  <a:path extrusionOk="0" h="3810" w="1073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62" name="Google Shape;3462;p30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3463" name="Google Shape;3463;p30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4" name="Google Shape;3464;p30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5" name="Google Shape;3465;p30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6" name="Google Shape;3466;p30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7" name="Google Shape;3467;p30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8" name="Google Shape;3468;p30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9" name="Google Shape;3469;p30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0" name="Google Shape;3470;p30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1" name="Google Shape;3471;p30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2" name="Google Shape;3472;p30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3" name="Google Shape;3473;p30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4" name="Google Shape;3474;p30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5" name="Google Shape;3475;p30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6" name="Google Shape;3476;p30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7" name="Google Shape;3477;p30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8" name="Google Shape;3478;p30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79" name="Google Shape;3479;p30"/>
            <p:cNvGrpSpPr/>
            <p:nvPr/>
          </p:nvGrpSpPr>
          <p:grpSpPr>
            <a:xfrm rot="1320208">
              <a:off x="5997129" y="3682911"/>
              <a:ext cx="747177" cy="1788823"/>
              <a:chOff x="1733411" y="268923"/>
              <a:chExt cx="875906" cy="2097012"/>
            </a:xfrm>
          </p:grpSpPr>
          <p:grpSp>
            <p:nvGrpSpPr>
              <p:cNvPr id="3480" name="Google Shape;3480;p30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481" name="Google Shape;3481;p3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2" name="Google Shape;3482;p3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3" name="Google Shape;3483;p3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4" name="Google Shape;3484;p3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5" name="Google Shape;3485;p3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6" name="Google Shape;3486;p3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7" name="Google Shape;3487;p3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8" name="Google Shape;3488;p3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9" name="Google Shape;3489;p3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0" name="Google Shape;3490;p3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1" name="Google Shape;3491;p3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2" name="Google Shape;3492;p3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3" name="Google Shape;3493;p3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4" name="Google Shape;3494;p3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5" name="Google Shape;3495;p3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6" name="Google Shape;3496;p3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7" name="Google Shape;3497;p3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8" name="Google Shape;3498;p3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9" name="Google Shape;3499;p3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0" name="Google Shape;3500;p3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1" name="Google Shape;3501;p3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02" name="Google Shape;3502;p30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30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30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5" name="Google Shape;3505;p30"/>
            <p:cNvGrpSpPr/>
            <p:nvPr/>
          </p:nvGrpSpPr>
          <p:grpSpPr>
            <a:xfrm>
              <a:off x="6012649" y="2317948"/>
              <a:ext cx="3125534" cy="2098121"/>
              <a:chOff x="6012649" y="2317948"/>
              <a:chExt cx="3125534" cy="2098121"/>
            </a:xfrm>
          </p:grpSpPr>
          <p:sp>
            <p:nvSpPr>
              <p:cNvPr id="3506" name="Google Shape;3506;p30"/>
              <p:cNvSpPr/>
              <p:nvPr/>
            </p:nvSpPr>
            <p:spPr>
              <a:xfrm rot="1320039">
                <a:off x="6107413" y="2828686"/>
                <a:ext cx="2936006" cy="1076644"/>
              </a:xfrm>
              <a:custGeom>
                <a:rect b="b" l="l" r="r" t="t"/>
                <a:pathLst>
                  <a:path extrusionOk="0" h="16260" w="44341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30"/>
              <p:cNvSpPr/>
              <p:nvPr/>
            </p:nvSpPr>
            <p:spPr>
              <a:xfrm rot="1320039">
                <a:off x="6708486" y="2746103"/>
                <a:ext cx="297765" cy="300282"/>
              </a:xfrm>
              <a:custGeom>
                <a:rect b="b" l="l" r="r" t="t"/>
                <a:pathLst>
                  <a:path extrusionOk="0" h="4535" w="4497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30"/>
              <p:cNvSpPr/>
              <p:nvPr/>
            </p:nvSpPr>
            <p:spPr>
              <a:xfrm rot="1320039">
                <a:off x="6743708" y="2728495"/>
                <a:ext cx="166198" cy="166330"/>
              </a:xfrm>
              <a:custGeom>
                <a:rect b="b" l="l" r="r" t="t"/>
                <a:pathLst>
                  <a:path extrusionOk="0" h="2512" w="251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30"/>
              <p:cNvSpPr/>
              <p:nvPr/>
            </p:nvSpPr>
            <p:spPr>
              <a:xfrm rot="1320039">
                <a:off x="6981376" y="2856349"/>
                <a:ext cx="297699" cy="300282"/>
              </a:xfrm>
              <a:custGeom>
                <a:rect b="b" l="l" r="r" t="t"/>
                <a:pathLst>
                  <a:path extrusionOk="0" h="4535" w="4496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30"/>
              <p:cNvSpPr/>
              <p:nvPr/>
            </p:nvSpPr>
            <p:spPr>
              <a:xfrm rot="1320039">
                <a:off x="7016591" y="2838778"/>
                <a:ext cx="166330" cy="166330"/>
              </a:xfrm>
              <a:custGeom>
                <a:rect b="b" l="l" r="r" t="t"/>
                <a:pathLst>
                  <a:path extrusionOk="0" h="2512" w="2512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30"/>
              <p:cNvSpPr/>
              <p:nvPr/>
            </p:nvSpPr>
            <p:spPr>
              <a:xfrm rot="1320039">
                <a:off x="6602316" y="3024218"/>
                <a:ext cx="297765" cy="300348"/>
              </a:xfrm>
              <a:custGeom>
                <a:rect b="b" l="l" r="r" t="t"/>
                <a:pathLst>
                  <a:path extrusionOk="0" h="4536" w="4497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30"/>
              <p:cNvSpPr/>
              <p:nvPr/>
            </p:nvSpPr>
            <p:spPr>
              <a:xfrm rot="1320039">
                <a:off x="6637680" y="3006675"/>
                <a:ext cx="166396" cy="165602"/>
              </a:xfrm>
              <a:custGeom>
                <a:rect b="b" l="l" r="r" t="t"/>
                <a:pathLst>
                  <a:path extrusionOk="0" h="2501" w="2513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30"/>
              <p:cNvSpPr/>
              <p:nvPr/>
            </p:nvSpPr>
            <p:spPr>
              <a:xfrm rot="1320039">
                <a:off x="6875207" y="3134463"/>
                <a:ext cx="297699" cy="300348"/>
              </a:xfrm>
              <a:custGeom>
                <a:rect b="b" l="l" r="r" t="t"/>
                <a:pathLst>
                  <a:path extrusionOk="0" h="4536" w="4496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30"/>
              <p:cNvSpPr/>
              <p:nvPr/>
            </p:nvSpPr>
            <p:spPr>
              <a:xfrm rot="1320039">
                <a:off x="6905229" y="3114763"/>
                <a:ext cx="166330" cy="165602"/>
              </a:xfrm>
              <a:custGeom>
                <a:rect b="b" l="l" r="r" t="t"/>
                <a:pathLst>
                  <a:path extrusionOk="0" h="2501" w="2512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30"/>
              <p:cNvSpPr/>
              <p:nvPr/>
            </p:nvSpPr>
            <p:spPr>
              <a:xfrm rot="1320039">
                <a:off x="7371900" y="3094283"/>
                <a:ext cx="630161" cy="630889"/>
              </a:xfrm>
              <a:custGeom>
                <a:rect b="b" l="l" r="r" t="t"/>
                <a:pathLst>
                  <a:path extrusionOk="0" h="9528" w="9517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30"/>
              <p:cNvSpPr/>
              <p:nvPr/>
            </p:nvSpPr>
            <p:spPr>
              <a:xfrm rot="1320039">
                <a:off x="7503423" y="3226675"/>
                <a:ext cx="367224" cy="366363"/>
              </a:xfrm>
              <a:custGeom>
                <a:rect b="b" l="l" r="r" t="t"/>
                <a:pathLst>
                  <a:path extrusionOk="0" h="5533" w="5546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17" name="Google Shape;3517;p30"/>
              <p:cNvGrpSpPr/>
              <p:nvPr/>
            </p:nvGrpSpPr>
            <p:grpSpPr>
              <a:xfrm>
                <a:off x="8088137" y="3208839"/>
                <a:ext cx="709061" cy="920851"/>
                <a:chOff x="8088137" y="3208839"/>
                <a:chExt cx="709061" cy="920851"/>
              </a:xfrm>
            </p:grpSpPr>
            <p:grpSp>
              <p:nvGrpSpPr>
                <p:cNvPr id="3518" name="Google Shape;3518;p30"/>
                <p:cNvGrpSpPr/>
                <p:nvPr/>
              </p:nvGrpSpPr>
              <p:grpSpPr>
                <a:xfrm rot="1320173">
                  <a:off x="8571182" y="3471720"/>
                  <a:ext cx="105809" cy="662267"/>
                  <a:chOff x="4519324" y="1312991"/>
                  <a:chExt cx="126813" cy="793732"/>
                </a:xfrm>
              </p:grpSpPr>
              <p:sp>
                <p:nvSpPr>
                  <p:cNvPr id="3519" name="Google Shape;3519;p30"/>
                  <p:cNvSpPr/>
                  <p:nvPr/>
                </p:nvSpPr>
                <p:spPr>
                  <a:xfrm>
                    <a:off x="4525276" y="1312991"/>
                    <a:ext cx="120861" cy="19839"/>
                  </a:xfrm>
                  <a:custGeom>
                    <a:rect b="b" l="l" r="r" t="t"/>
                    <a:pathLst>
                      <a:path extrusionOk="0" h="250" w="1523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0" name="Google Shape;3520;p30"/>
                  <p:cNvSpPr/>
                  <p:nvPr/>
                </p:nvSpPr>
                <p:spPr>
                  <a:xfrm>
                    <a:off x="4524324" y="1396237"/>
                    <a:ext cx="120861" cy="18887"/>
                  </a:xfrm>
                  <a:custGeom>
                    <a:rect b="b" l="l" r="r" t="t"/>
                    <a:pathLst>
                      <a:path extrusionOk="0" h="238" w="1523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1" name="Google Shape;3521;p30"/>
                  <p:cNvSpPr/>
                  <p:nvPr/>
                </p:nvSpPr>
                <p:spPr>
                  <a:xfrm>
                    <a:off x="4524324" y="1460675"/>
                    <a:ext cx="120861" cy="18887"/>
                  </a:xfrm>
                  <a:custGeom>
                    <a:rect b="b" l="l" r="r" t="t"/>
                    <a:pathLst>
                      <a:path extrusionOk="0" h="238" w="1523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2" name="Google Shape;3522;p30"/>
                  <p:cNvSpPr/>
                  <p:nvPr/>
                </p:nvSpPr>
                <p:spPr>
                  <a:xfrm>
                    <a:off x="4524324" y="1423853"/>
                    <a:ext cx="120861" cy="9999"/>
                  </a:xfrm>
                  <a:custGeom>
                    <a:rect b="b" l="l" r="r" t="t"/>
                    <a:pathLst>
                      <a:path extrusionOk="0" h="126" w="1523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1523" y="126"/>
                        </a:lnTo>
                        <a:lnTo>
                          <a:pt x="1523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3" name="Google Shape;3523;p30"/>
                  <p:cNvSpPr/>
                  <p:nvPr/>
                </p:nvSpPr>
                <p:spPr>
                  <a:xfrm>
                    <a:off x="4523133" y="1569633"/>
                    <a:ext cx="121100" cy="6983"/>
                  </a:xfrm>
                  <a:custGeom>
                    <a:rect b="b" l="l" r="r" t="t"/>
                    <a:pathLst>
                      <a:path extrusionOk="0" h="88" w="152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526" y="87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4" name="Google Shape;3524;p30"/>
                  <p:cNvSpPr/>
                  <p:nvPr/>
                </p:nvSpPr>
                <p:spPr>
                  <a:xfrm>
                    <a:off x="4523133" y="1532970"/>
                    <a:ext cx="121100" cy="9840"/>
                  </a:xfrm>
                  <a:custGeom>
                    <a:rect b="b" l="l" r="r" t="t"/>
                    <a:pathLst>
                      <a:path extrusionOk="0" h="124" w="1526">
                        <a:moveTo>
                          <a:pt x="0" y="1"/>
                        </a:moveTo>
                        <a:lnTo>
                          <a:pt x="0" y="112"/>
                        </a:lnTo>
                        <a:lnTo>
                          <a:pt x="1526" y="124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5" name="Google Shape;3525;p30"/>
                  <p:cNvSpPr/>
                  <p:nvPr/>
                </p:nvSpPr>
                <p:spPr>
                  <a:xfrm>
                    <a:off x="4524324" y="1439725"/>
                    <a:ext cx="120861" cy="15078"/>
                  </a:xfrm>
                  <a:custGeom>
                    <a:rect b="b" l="l" r="r" t="t"/>
                    <a:pathLst>
                      <a:path extrusionOk="0" h="190" w="1523">
                        <a:moveTo>
                          <a:pt x="0" y="1"/>
                        </a:moveTo>
                        <a:lnTo>
                          <a:pt x="0" y="190"/>
                        </a:lnTo>
                        <a:lnTo>
                          <a:pt x="1523" y="190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6" name="Google Shape;3526;p30"/>
                  <p:cNvSpPr/>
                  <p:nvPr/>
                </p:nvSpPr>
                <p:spPr>
                  <a:xfrm>
                    <a:off x="4523133" y="1548682"/>
                    <a:ext cx="121100" cy="16030"/>
                  </a:xfrm>
                  <a:custGeom>
                    <a:rect b="b" l="l" r="r" t="t"/>
                    <a:pathLst>
                      <a:path extrusionOk="0" h="202" w="1526">
                        <a:moveTo>
                          <a:pt x="0" y="1"/>
                        </a:moveTo>
                        <a:lnTo>
                          <a:pt x="0" y="189"/>
                        </a:lnTo>
                        <a:lnTo>
                          <a:pt x="1526" y="201"/>
                        </a:lnTo>
                        <a:lnTo>
                          <a:pt x="1526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7" name="Google Shape;3527;p30"/>
                  <p:cNvSpPr/>
                  <p:nvPr/>
                </p:nvSpPr>
                <p:spPr>
                  <a:xfrm>
                    <a:off x="4524324" y="1342750"/>
                    <a:ext cx="121814" cy="42615"/>
                  </a:xfrm>
                  <a:custGeom>
                    <a:rect b="b" l="l" r="r" t="t"/>
                    <a:pathLst>
                      <a:path extrusionOk="0" h="537" w="1535">
                        <a:moveTo>
                          <a:pt x="12" y="0"/>
                        </a:moveTo>
                        <a:lnTo>
                          <a:pt x="0" y="537"/>
                        </a:lnTo>
                        <a:lnTo>
                          <a:pt x="1523" y="537"/>
                        </a:lnTo>
                        <a:lnTo>
                          <a:pt x="1535" y="12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8" name="Google Shape;3528;p30"/>
                  <p:cNvSpPr/>
                  <p:nvPr/>
                </p:nvSpPr>
                <p:spPr>
                  <a:xfrm>
                    <a:off x="4523133" y="1486387"/>
                    <a:ext cx="122052" cy="42615"/>
                  </a:xfrm>
                  <a:custGeom>
                    <a:rect b="b" l="l" r="r" t="t"/>
                    <a:pathLst>
                      <a:path extrusionOk="0" h="537" w="1538">
                        <a:moveTo>
                          <a:pt x="15" y="0"/>
                        </a:moveTo>
                        <a:lnTo>
                          <a:pt x="0" y="525"/>
                        </a:lnTo>
                        <a:lnTo>
                          <a:pt x="1526" y="537"/>
                        </a:lnTo>
                        <a:lnTo>
                          <a:pt x="1538" y="12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9" name="Google Shape;3529;p30"/>
                  <p:cNvSpPr/>
                  <p:nvPr/>
                </p:nvSpPr>
                <p:spPr>
                  <a:xfrm>
                    <a:off x="4523133" y="1584393"/>
                    <a:ext cx="121100" cy="19998"/>
                  </a:xfrm>
                  <a:custGeom>
                    <a:rect b="b" l="l" r="r" t="t"/>
                    <a:pathLst>
                      <a:path extrusionOk="0" h="252" w="1526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1526" y="252"/>
                        </a:lnTo>
                        <a:lnTo>
                          <a:pt x="1526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0" name="Google Shape;3530;p30"/>
                  <p:cNvSpPr/>
                  <p:nvPr/>
                </p:nvSpPr>
                <p:spPr>
                  <a:xfrm>
                    <a:off x="4522181" y="1666687"/>
                    <a:ext cx="122052" cy="19998"/>
                  </a:xfrm>
                  <a:custGeom>
                    <a:rect b="b" l="l" r="r" t="t"/>
                    <a:pathLst>
                      <a:path extrusionOk="0" h="252" w="1538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52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1" name="Google Shape;3531;p30"/>
                  <p:cNvSpPr/>
                  <p:nvPr/>
                </p:nvSpPr>
                <p:spPr>
                  <a:xfrm>
                    <a:off x="4522181" y="1731125"/>
                    <a:ext cx="121100" cy="19760"/>
                  </a:xfrm>
                  <a:custGeom>
                    <a:rect b="b" l="l" r="r" t="t"/>
                    <a:pathLst>
                      <a:path extrusionOk="0" h="249" w="1526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49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2" name="Google Shape;3532;p30"/>
                  <p:cNvSpPr/>
                  <p:nvPr/>
                </p:nvSpPr>
                <p:spPr>
                  <a:xfrm>
                    <a:off x="4522181" y="1695414"/>
                    <a:ext cx="121100" cy="10078"/>
                  </a:xfrm>
                  <a:custGeom>
                    <a:rect b="b" l="l" r="r" t="t"/>
                    <a:pathLst>
                      <a:path extrusionOk="0" h="127" w="1526">
                        <a:moveTo>
                          <a:pt x="0" y="1"/>
                        </a:moveTo>
                        <a:lnTo>
                          <a:pt x="0" y="115"/>
                        </a:lnTo>
                        <a:lnTo>
                          <a:pt x="1526" y="127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3" name="Google Shape;3533;p30"/>
                  <p:cNvSpPr/>
                  <p:nvPr/>
                </p:nvSpPr>
                <p:spPr>
                  <a:xfrm>
                    <a:off x="4521229" y="1840003"/>
                    <a:ext cx="120861" cy="7222"/>
                  </a:xfrm>
                  <a:custGeom>
                    <a:rect b="b" l="l" r="r" t="t"/>
                    <a:pathLst>
                      <a:path extrusionOk="0" h="91" w="1523">
                        <a:moveTo>
                          <a:pt x="0" y="1"/>
                        </a:moveTo>
                        <a:lnTo>
                          <a:pt x="0" y="91"/>
                        </a:lnTo>
                        <a:lnTo>
                          <a:pt x="1523" y="91"/>
                        </a:lnTo>
                        <a:lnTo>
                          <a:pt x="1523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4" name="Google Shape;3534;p30"/>
                  <p:cNvSpPr/>
                  <p:nvPr/>
                </p:nvSpPr>
                <p:spPr>
                  <a:xfrm>
                    <a:off x="4521229" y="1803419"/>
                    <a:ext cx="122052" cy="10078"/>
                  </a:xfrm>
                  <a:custGeom>
                    <a:rect b="b" l="l" r="r" t="t"/>
                    <a:pathLst>
                      <a:path extrusionOk="0" h="127" w="1538">
                        <a:moveTo>
                          <a:pt x="0" y="0"/>
                        </a:moveTo>
                        <a:lnTo>
                          <a:pt x="0" y="126"/>
                        </a:lnTo>
                        <a:lnTo>
                          <a:pt x="1538" y="126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5" name="Google Shape;3535;p30"/>
                  <p:cNvSpPr/>
                  <p:nvPr/>
                </p:nvSpPr>
                <p:spPr>
                  <a:xfrm>
                    <a:off x="4522181" y="1710413"/>
                    <a:ext cx="121100" cy="15792"/>
                  </a:xfrm>
                  <a:custGeom>
                    <a:rect b="b" l="l" r="r" t="t"/>
                    <a:pathLst>
                      <a:path extrusionOk="0" h="199" w="1526">
                        <a:moveTo>
                          <a:pt x="0" y="0"/>
                        </a:moveTo>
                        <a:lnTo>
                          <a:pt x="0" y="186"/>
                        </a:lnTo>
                        <a:lnTo>
                          <a:pt x="1526" y="198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6" name="Google Shape;3536;p30"/>
                  <p:cNvSpPr/>
                  <p:nvPr/>
                </p:nvSpPr>
                <p:spPr>
                  <a:xfrm>
                    <a:off x="4521229" y="1820322"/>
                    <a:ext cx="120861" cy="15951"/>
                  </a:xfrm>
                  <a:custGeom>
                    <a:rect b="b" l="l" r="r" t="t"/>
                    <a:pathLst>
                      <a:path extrusionOk="0" h="201" w="1523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7" name="Google Shape;3537;p30"/>
                  <p:cNvSpPr/>
                  <p:nvPr/>
                </p:nvSpPr>
                <p:spPr>
                  <a:xfrm>
                    <a:off x="4522181" y="1613120"/>
                    <a:ext cx="122052" cy="43885"/>
                  </a:xfrm>
                  <a:custGeom>
                    <a:rect b="b" l="l" r="r" t="t"/>
                    <a:pathLst>
                      <a:path extrusionOk="0" h="553" w="1538">
                        <a:moveTo>
                          <a:pt x="12" y="1"/>
                        </a:moveTo>
                        <a:lnTo>
                          <a:pt x="0" y="537"/>
                        </a:lnTo>
                        <a:lnTo>
                          <a:pt x="1538" y="552"/>
                        </a:lnTo>
                        <a:lnTo>
                          <a:pt x="1538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8" name="Google Shape;3538;p30"/>
                  <p:cNvSpPr/>
                  <p:nvPr/>
                </p:nvSpPr>
                <p:spPr>
                  <a:xfrm>
                    <a:off x="4521229" y="1756757"/>
                    <a:ext cx="122052" cy="43885"/>
                  </a:xfrm>
                  <a:custGeom>
                    <a:rect b="b" l="l" r="r" t="t"/>
                    <a:pathLst>
                      <a:path extrusionOk="0" h="553" w="1538">
                        <a:moveTo>
                          <a:pt x="12" y="1"/>
                        </a:moveTo>
                        <a:lnTo>
                          <a:pt x="0" y="540"/>
                        </a:lnTo>
                        <a:lnTo>
                          <a:pt x="1538" y="552"/>
                        </a:lnTo>
                        <a:lnTo>
                          <a:pt x="1538" y="16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9" name="Google Shape;3539;p30"/>
                  <p:cNvSpPr/>
                  <p:nvPr/>
                </p:nvSpPr>
                <p:spPr>
                  <a:xfrm>
                    <a:off x="4521229" y="1844050"/>
                    <a:ext cx="122052" cy="19839"/>
                  </a:xfrm>
                  <a:custGeom>
                    <a:rect b="b" l="l" r="r" t="t"/>
                    <a:pathLst>
                      <a:path extrusionOk="0" h="250" w="1538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38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0" name="Google Shape;3540;p30"/>
                  <p:cNvSpPr/>
                  <p:nvPr/>
                </p:nvSpPr>
                <p:spPr>
                  <a:xfrm>
                    <a:off x="4520276" y="1926344"/>
                    <a:ext cx="121814" cy="19839"/>
                  </a:xfrm>
                  <a:custGeom>
                    <a:rect b="b" l="l" r="r" t="t"/>
                    <a:pathLst>
                      <a:path extrusionOk="0" h="250" w="1535">
                        <a:moveTo>
                          <a:pt x="12" y="1"/>
                        </a:moveTo>
                        <a:lnTo>
                          <a:pt x="0" y="238"/>
                        </a:lnTo>
                        <a:lnTo>
                          <a:pt x="1535" y="250"/>
                        </a:lnTo>
                        <a:lnTo>
                          <a:pt x="1535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1" name="Google Shape;3541;p30"/>
                  <p:cNvSpPr/>
                  <p:nvPr/>
                </p:nvSpPr>
                <p:spPr>
                  <a:xfrm>
                    <a:off x="4520276" y="1990782"/>
                    <a:ext cx="120861" cy="19839"/>
                  </a:xfrm>
                  <a:custGeom>
                    <a:rect b="b" l="l" r="r" t="t"/>
                    <a:pathLst>
                      <a:path extrusionOk="0" h="250" w="1523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2" name="Google Shape;3542;p30"/>
                  <p:cNvSpPr/>
                  <p:nvPr/>
                </p:nvSpPr>
                <p:spPr>
                  <a:xfrm>
                    <a:off x="4520276" y="1955150"/>
                    <a:ext cx="121814" cy="9840"/>
                  </a:xfrm>
                  <a:custGeom>
                    <a:rect b="b" l="l" r="r" t="t"/>
                    <a:pathLst>
                      <a:path extrusionOk="0" h="124" w="1535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3"/>
                        </a:lnTo>
                        <a:lnTo>
                          <a:pt x="1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3" name="Google Shape;3543;p30"/>
                  <p:cNvSpPr/>
                  <p:nvPr/>
                </p:nvSpPr>
                <p:spPr>
                  <a:xfrm>
                    <a:off x="4519324" y="2099740"/>
                    <a:ext cx="121814" cy="6983"/>
                  </a:xfrm>
                  <a:custGeom>
                    <a:rect b="b" l="l" r="r" t="t"/>
                    <a:pathLst>
                      <a:path extrusionOk="0" h="88" w="1535">
                        <a:moveTo>
                          <a:pt x="0" y="1"/>
                        </a:moveTo>
                        <a:lnTo>
                          <a:pt x="0" y="87"/>
                        </a:lnTo>
                        <a:lnTo>
                          <a:pt x="1523" y="87"/>
                        </a:lnTo>
                        <a:lnTo>
                          <a:pt x="1535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4" name="Google Shape;3544;p30"/>
                  <p:cNvSpPr/>
                  <p:nvPr/>
                </p:nvSpPr>
                <p:spPr>
                  <a:xfrm>
                    <a:off x="4520276" y="2063156"/>
                    <a:ext cx="120861" cy="9999"/>
                  </a:xfrm>
                  <a:custGeom>
                    <a:rect b="b" l="l" r="r" t="t"/>
                    <a:pathLst>
                      <a:path extrusionOk="0" h="126" w="1523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6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5" name="Google Shape;3545;p30"/>
                  <p:cNvSpPr/>
                  <p:nvPr/>
                </p:nvSpPr>
                <p:spPr>
                  <a:xfrm>
                    <a:off x="4520276" y="1969911"/>
                    <a:ext cx="120861" cy="15951"/>
                  </a:xfrm>
                  <a:custGeom>
                    <a:rect b="b" l="l" r="r" t="t"/>
                    <a:pathLst>
                      <a:path extrusionOk="0" h="201" w="1523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6" name="Google Shape;3546;p30"/>
                  <p:cNvSpPr/>
                  <p:nvPr/>
                </p:nvSpPr>
                <p:spPr>
                  <a:xfrm>
                    <a:off x="4519324" y="2079980"/>
                    <a:ext cx="121814" cy="15792"/>
                  </a:xfrm>
                  <a:custGeom>
                    <a:rect b="b" l="l" r="r" t="t"/>
                    <a:pathLst>
                      <a:path extrusionOk="0" h="199" w="1535">
                        <a:moveTo>
                          <a:pt x="12" y="1"/>
                        </a:moveTo>
                        <a:lnTo>
                          <a:pt x="0" y="187"/>
                        </a:lnTo>
                        <a:lnTo>
                          <a:pt x="1535" y="199"/>
                        </a:lnTo>
                        <a:lnTo>
                          <a:pt x="1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7" name="Google Shape;3547;p30"/>
                  <p:cNvSpPr/>
                  <p:nvPr/>
                </p:nvSpPr>
                <p:spPr>
                  <a:xfrm>
                    <a:off x="4521229" y="1872857"/>
                    <a:ext cx="120861" cy="43567"/>
                  </a:xfrm>
                  <a:custGeom>
                    <a:rect b="b" l="l" r="r" t="t"/>
                    <a:pathLst>
                      <a:path extrusionOk="0" h="549" w="1523">
                        <a:moveTo>
                          <a:pt x="0" y="0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8" name="Google Shape;3548;p30"/>
                  <p:cNvSpPr/>
                  <p:nvPr/>
                </p:nvSpPr>
                <p:spPr>
                  <a:xfrm>
                    <a:off x="4520276" y="2016494"/>
                    <a:ext cx="120861" cy="43647"/>
                  </a:xfrm>
                  <a:custGeom>
                    <a:rect b="b" l="l" r="r" t="t"/>
                    <a:pathLst>
                      <a:path extrusionOk="0" h="550" w="1523">
                        <a:moveTo>
                          <a:pt x="0" y="1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549" name="Google Shape;3549;p30"/>
                <p:cNvGrpSpPr/>
                <p:nvPr/>
              </p:nvGrpSpPr>
              <p:grpSpPr>
                <a:xfrm rot="-4080125">
                  <a:off x="7812067" y="3631322"/>
                  <a:ext cx="935094" cy="35259"/>
                  <a:chOff x="3143975" y="2577950"/>
                  <a:chExt cx="1242500" cy="46850"/>
                </a:xfrm>
              </p:grpSpPr>
              <p:sp>
                <p:nvSpPr>
                  <p:cNvPr id="3550" name="Google Shape;3550;p30"/>
                  <p:cNvSpPr/>
                  <p:nvPr/>
                </p:nvSpPr>
                <p:spPr>
                  <a:xfrm>
                    <a:off x="31439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1" name="Google Shape;3551;p30"/>
                  <p:cNvSpPr/>
                  <p:nvPr/>
                </p:nvSpPr>
                <p:spPr>
                  <a:xfrm>
                    <a:off x="3229250" y="2577950"/>
                    <a:ext cx="47150" cy="46850"/>
                  </a:xfrm>
                  <a:custGeom>
                    <a:rect b="b" l="l" r="r" t="t"/>
                    <a:pathLst>
                      <a:path extrusionOk="0" h="1874" w="1886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2" name="Google Shape;3552;p30"/>
                  <p:cNvSpPr/>
                  <p:nvPr/>
                </p:nvSpPr>
                <p:spPr>
                  <a:xfrm>
                    <a:off x="3314725" y="2577950"/>
                    <a:ext cx="46875" cy="46850"/>
                  </a:xfrm>
                  <a:custGeom>
                    <a:rect b="b" l="l" r="r" t="t"/>
                    <a:pathLst>
                      <a:path extrusionOk="0" h="1874" w="1875">
                        <a:moveTo>
                          <a:pt x="939" y="0"/>
                        </a:moveTo>
                        <a:cubicBezTo>
                          <a:pt x="427" y="0"/>
                          <a:pt x="1" y="414"/>
                          <a:pt x="1" y="938"/>
                        </a:cubicBezTo>
                        <a:cubicBezTo>
                          <a:pt x="1" y="1451"/>
                          <a:pt x="427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3" name="Google Shape;3553;p30"/>
                  <p:cNvSpPr/>
                  <p:nvPr/>
                </p:nvSpPr>
                <p:spPr>
                  <a:xfrm>
                    <a:off x="34003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6" y="0"/>
                        </a:moveTo>
                        <a:cubicBezTo>
                          <a:pt x="411" y="0"/>
                          <a:pt x="1" y="414"/>
                          <a:pt x="1" y="938"/>
                        </a:cubicBezTo>
                        <a:cubicBezTo>
                          <a:pt x="1" y="1451"/>
                          <a:pt x="411" y="1873"/>
                          <a:pt x="936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4" name="Google Shape;3554;p30"/>
                  <p:cNvSpPr/>
                  <p:nvPr/>
                </p:nvSpPr>
                <p:spPr>
                  <a:xfrm>
                    <a:off x="34855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8" y="0"/>
                        </a:moveTo>
                        <a:cubicBezTo>
                          <a:pt x="426" y="0"/>
                          <a:pt x="0" y="414"/>
                          <a:pt x="0" y="938"/>
                        </a:cubicBezTo>
                        <a:cubicBezTo>
                          <a:pt x="0" y="1451"/>
                          <a:pt x="426" y="1873"/>
                          <a:pt x="938" y="1873"/>
                        </a:cubicBezTo>
                        <a:cubicBezTo>
                          <a:pt x="1463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63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5" name="Google Shape;3555;p30"/>
                  <p:cNvSpPr/>
                  <p:nvPr/>
                </p:nvSpPr>
                <p:spPr>
                  <a:xfrm>
                    <a:off x="35710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6" name="Google Shape;3556;p30"/>
                  <p:cNvSpPr/>
                  <p:nvPr/>
                </p:nvSpPr>
                <p:spPr>
                  <a:xfrm>
                    <a:off x="3656325" y="2577950"/>
                    <a:ext cx="47150" cy="46850"/>
                  </a:xfrm>
                  <a:custGeom>
                    <a:rect b="b" l="l" r="r" t="t"/>
                    <a:pathLst>
                      <a:path extrusionOk="0" h="1874" w="1886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5" y="1451"/>
                          <a:pt x="1885" y="938"/>
                        </a:cubicBezTo>
                        <a:cubicBezTo>
                          <a:pt x="1885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7" name="Google Shape;3557;p30"/>
                  <p:cNvSpPr/>
                  <p:nvPr/>
                </p:nvSpPr>
                <p:spPr>
                  <a:xfrm>
                    <a:off x="37418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8" name="Google Shape;3558;p30"/>
                  <p:cNvSpPr/>
                  <p:nvPr/>
                </p:nvSpPr>
                <p:spPr>
                  <a:xfrm>
                    <a:off x="38273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9" name="Google Shape;3559;p30"/>
                  <p:cNvSpPr/>
                  <p:nvPr/>
                </p:nvSpPr>
                <p:spPr>
                  <a:xfrm>
                    <a:off x="39125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0" name="Google Shape;3560;p30"/>
                  <p:cNvSpPr/>
                  <p:nvPr/>
                </p:nvSpPr>
                <p:spPr>
                  <a:xfrm>
                    <a:off x="399812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8" y="0"/>
                        </a:moveTo>
                        <a:cubicBezTo>
                          <a:pt x="414" y="0"/>
                          <a:pt x="0" y="414"/>
                          <a:pt x="0" y="938"/>
                        </a:cubicBezTo>
                        <a:cubicBezTo>
                          <a:pt x="0" y="1451"/>
                          <a:pt x="414" y="1873"/>
                          <a:pt x="938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1" name="Google Shape;3561;p30"/>
                  <p:cNvSpPr/>
                  <p:nvPr/>
                </p:nvSpPr>
                <p:spPr>
                  <a:xfrm>
                    <a:off x="4083375" y="2577950"/>
                    <a:ext cx="47175" cy="46850"/>
                  </a:xfrm>
                  <a:custGeom>
                    <a:rect b="b" l="l" r="r" t="t"/>
                    <a:pathLst>
                      <a:path extrusionOk="0" h="1874" w="1887">
                        <a:moveTo>
                          <a:pt x="936" y="0"/>
                        </a:moveTo>
                        <a:cubicBezTo>
                          <a:pt x="424" y="0"/>
                          <a:pt x="1" y="414"/>
                          <a:pt x="1" y="938"/>
                        </a:cubicBezTo>
                        <a:cubicBezTo>
                          <a:pt x="1" y="1451"/>
                          <a:pt x="424" y="1873"/>
                          <a:pt x="936" y="1873"/>
                        </a:cubicBezTo>
                        <a:cubicBezTo>
                          <a:pt x="1461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1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2" name="Google Shape;3562;p30"/>
                  <p:cNvSpPr/>
                  <p:nvPr/>
                </p:nvSpPr>
                <p:spPr>
                  <a:xfrm>
                    <a:off x="41688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3" name="Google Shape;3563;p30"/>
                  <p:cNvSpPr/>
                  <p:nvPr/>
                </p:nvSpPr>
                <p:spPr>
                  <a:xfrm>
                    <a:off x="42544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4" name="Google Shape;3564;p30"/>
                  <p:cNvSpPr/>
                  <p:nvPr/>
                </p:nvSpPr>
                <p:spPr>
                  <a:xfrm>
                    <a:off x="433962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565" name="Google Shape;3565;p30"/>
            <p:cNvGrpSpPr/>
            <p:nvPr/>
          </p:nvGrpSpPr>
          <p:grpSpPr>
            <a:xfrm rot="1319958">
              <a:off x="7891117" y="-34876"/>
              <a:ext cx="1020343" cy="2877485"/>
              <a:chOff x="7601874" y="-691780"/>
              <a:chExt cx="1020330" cy="2877449"/>
            </a:xfrm>
          </p:grpSpPr>
          <p:grpSp>
            <p:nvGrpSpPr>
              <p:cNvPr id="3566" name="Google Shape;3566;p30"/>
              <p:cNvGrpSpPr/>
              <p:nvPr/>
            </p:nvGrpSpPr>
            <p:grpSpPr>
              <a:xfrm>
                <a:off x="7601874" y="-691780"/>
                <a:ext cx="1020330" cy="2877449"/>
                <a:chOff x="6244575" y="510538"/>
                <a:chExt cx="1603285" cy="4521447"/>
              </a:xfrm>
            </p:grpSpPr>
            <p:sp>
              <p:nvSpPr>
                <p:cNvPr id="3567" name="Google Shape;3567;p30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rect b="b" l="l" r="r" t="t"/>
                  <a:pathLst>
                    <a:path extrusionOk="0" h="44696" w="15849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8" name="Google Shape;3568;p30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rect b="b" l="l" r="r" t="t"/>
                  <a:pathLst>
                    <a:path extrusionOk="0" h="13626" w="15774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569" name="Google Shape;3569;p30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570" name="Google Shape;3570;p30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rect b="b" l="l" r="r" t="t"/>
                    <a:pathLst>
                      <a:path extrusionOk="0" h="3759" w="175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1" name="Google Shape;3571;p30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2" name="Google Shape;3572;p30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3" name="Google Shape;3573;p30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4" name="Google Shape;3574;p30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5" name="Google Shape;3575;p30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6" name="Google Shape;3576;p30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7" name="Google Shape;3577;p30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8" name="Google Shape;3578;p30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9" name="Google Shape;3579;p30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0" name="Google Shape;3580;p30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1" name="Google Shape;3581;p30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2" name="Google Shape;3582;p30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rect b="b" l="l" r="r" t="t"/>
                    <a:pathLst>
                      <a:path extrusionOk="0" h="3762" w="87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3" name="Google Shape;3583;p30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4" name="Google Shape;3584;p30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5" name="Google Shape;3585;p30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rect b="b" l="l" r="r" t="t"/>
                    <a:pathLst>
                      <a:path extrusionOk="0" h="3759" w="20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6" name="Google Shape;3586;p30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7" name="Google Shape;3587;p30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8" name="Google Shape;3588;p30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rect b="b" l="l" r="r" t="t"/>
                    <a:pathLst>
                      <a:path extrusionOk="0" h="3762" w="199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9" name="Google Shape;3589;p30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rect b="b" l="l" r="r" t="t"/>
                    <a:pathLst>
                      <a:path extrusionOk="0" h="3762" w="202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0" name="Google Shape;3590;p30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1" name="Google Shape;3591;p30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2" name="Google Shape;3592;p30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3" name="Google Shape;3593;p30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4" name="Google Shape;3594;p30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rect b="b" l="l" r="r" t="t"/>
                    <a:pathLst>
                      <a:path extrusionOk="0" h="3762" w="91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5" name="Google Shape;3595;p30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rect b="b" l="l" r="r" t="t"/>
                    <a:pathLst>
                      <a:path extrusionOk="0" h="3762" w="76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6" name="Google Shape;3596;p30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7" name="Google Shape;3597;p30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8" name="Google Shape;3598;p30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9" name="Google Shape;3599;p30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rect b="b" l="l" r="r" t="t"/>
                    <a:pathLst>
                      <a:path extrusionOk="0" h="3759" w="87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0" name="Google Shape;3600;p30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1" name="Google Shape;3601;p30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2" name="Google Shape;3602;p30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3" name="Google Shape;3603;p30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4" name="Google Shape;3604;p30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5" name="Google Shape;3605;p30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6" name="Google Shape;3606;p30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rect b="b" l="l" r="r" t="t"/>
                    <a:pathLst>
                      <a:path extrusionOk="0" h="3762" w="75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7" name="Google Shape;3607;p30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rect b="b" l="l" r="r" t="t"/>
                    <a:pathLst>
                      <a:path extrusionOk="0" h="3774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8" name="Google Shape;3608;p30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9" name="Google Shape;3609;p30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rect b="b" l="l" r="r" t="t"/>
                    <a:pathLst>
                      <a:path extrusionOk="0" h="3771" w="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10" name="Google Shape;3610;p30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11" name="Google Shape;3611;p30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rect b="b" l="l" r="r" t="t"/>
                    <a:pathLst>
                      <a:path extrusionOk="0" h="3759" w="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612" name="Google Shape;3612;p30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613" name="Google Shape;3613;p30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14" name="Google Shape;3614;p30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15" name="Google Shape;3615;p30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16" name="Google Shape;3616;p30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17" name="Google Shape;3617;p30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18" name="Google Shape;3618;p30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19" name="Google Shape;3619;p30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20" name="Google Shape;3620;p30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21" name="Google Shape;3621;p30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22" name="Google Shape;3622;p30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rect b="b" l="l" r="r" t="t"/>
                    <a:pathLst>
                      <a:path extrusionOk="0" h="424" w="423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23" name="Google Shape;3623;p30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24" name="Google Shape;3624;p30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25" name="Google Shape;3625;p30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26" name="Google Shape;3626;p30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627" name="Google Shape;3627;p30"/>
              <p:cNvGrpSpPr/>
              <p:nvPr/>
            </p:nvGrpSpPr>
            <p:grpSpPr>
              <a:xfrm>
                <a:off x="7738037" y="-382399"/>
                <a:ext cx="748002" cy="748002"/>
                <a:chOff x="7055875" y="2971225"/>
                <a:chExt cx="192650" cy="192650"/>
              </a:xfrm>
            </p:grpSpPr>
            <p:sp>
              <p:nvSpPr>
                <p:cNvPr id="3628" name="Google Shape;3628;p30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rect b="b" l="l" r="r" t="t"/>
                  <a:pathLst>
                    <a:path extrusionOk="0" h="324" w="7706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9" name="Google Shape;3629;p30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0" name="Google Shape;3630;p30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1" name="Google Shape;3631;p30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2" name="Google Shape;3632;p30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3" name="Google Shape;3633;p30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rect b="b" l="l" r="r" t="t"/>
                  <a:pathLst>
                    <a:path extrusionOk="0" h="3535" w="7131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4" name="Google Shape;3634;p30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rect b="b" l="l" r="r" t="t"/>
                  <a:pathLst>
                    <a:path extrusionOk="0" h="2974" w="7355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5" name="Google Shape;3635;p30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rect b="b" l="l" r="r" t="t"/>
                  <a:pathLst>
                    <a:path extrusionOk="0" h="7131" w="3534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6" name="Google Shape;3636;p30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rect b="b" l="l" r="r" t="t"/>
                  <a:pathLst>
                    <a:path extrusionOk="0" h="7344" w="2974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637" name="Google Shape;3637;p30"/>
              <p:cNvSpPr/>
              <p:nvPr/>
            </p:nvSpPr>
            <p:spPr>
              <a:xfrm rot="-150">
                <a:off x="7896711" y="504454"/>
                <a:ext cx="431234" cy="570640"/>
              </a:xfrm>
              <a:custGeom>
                <a:rect b="b" l="l" r="r" t="t"/>
                <a:pathLst>
                  <a:path extrusionOk="0" h="9951" w="7520">
                    <a:moveTo>
                      <a:pt x="3758" y="0"/>
                    </a:moveTo>
                    <a:cubicBezTo>
                      <a:pt x="3758" y="0"/>
                      <a:pt x="0" y="4121"/>
                      <a:pt x="0" y="6192"/>
                    </a:cubicBezTo>
                    <a:cubicBezTo>
                      <a:pt x="0" y="8266"/>
                      <a:pt x="1687" y="9950"/>
                      <a:pt x="3758" y="9950"/>
                    </a:cubicBezTo>
                    <a:cubicBezTo>
                      <a:pt x="5832" y="9950"/>
                      <a:pt x="7520" y="8266"/>
                      <a:pt x="7520" y="6192"/>
                    </a:cubicBezTo>
                    <a:cubicBezTo>
                      <a:pt x="7520" y="4121"/>
                      <a:pt x="3758" y="0"/>
                      <a:pt x="3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38" name="Google Shape;3638;p30"/>
          <p:cNvSpPr txBox="1"/>
          <p:nvPr/>
        </p:nvSpPr>
        <p:spPr>
          <a:xfrm>
            <a:off x="802500" y="2511750"/>
            <a:ext cx="3375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Is there a cheaper day to watch different type of events?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639" name="Google Shape;3639;p30"/>
          <p:cNvSpPr txBox="1"/>
          <p:nvPr/>
        </p:nvSpPr>
        <p:spPr>
          <a:xfrm>
            <a:off x="922500" y="3165000"/>
            <a:ext cx="29850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We think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: No matter what event, tickets will tend to be cheaper during weekdays and more expensive on Fridays and Saturday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43" name="Shape 3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4" name="Google Shape;3644;p31"/>
          <p:cNvSpPr txBox="1"/>
          <p:nvPr/>
        </p:nvSpPr>
        <p:spPr>
          <a:xfrm>
            <a:off x="1867150" y="97350"/>
            <a:ext cx="5820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Event Ticket Prices for all Events </a:t>
            </a:r>
            <a:endParaRPr sz="28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3645" name="Google Shape;36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839001"/>
            <a:ext cx="5043099" cy="40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49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p32"/>
          <p:cNvSpPr txBox="1"/>
          <p:nvPr/>
        </p:nvSpPr>
        <p:spPr>
          <a:xfrm>
            <a:off x="19275" y="50350"/>
            <a:ext cx="3317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Kumbh Sans"/>
                <a:ea typeface="Kumbh Sans"/>
                <a:cs typeface="Kumbh Sans"/>
                <a:sym typeface="Kumbh Sans"/>
              </a:rPr>
              <a:t>Average max price per day per category</a:t>
            </a:r>
            <a:endParaRPr sz="12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3651" name="Google Shape;36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75" y="1350350"/>
            <a:ext cx="4187700" cy="24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2" name="Google Shape;3652;p32"/>
          <p:cNvSpPr/>
          <p:nvPr/>
        </p:nvSpPr>
        <p:spPr>
          <a:xfrm>
            <a:off x="5039050" y="1494550"/>
            <a:ext cx="188700" cy="1887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653" name="Google Shape;3653;p32"/>
          <p:cNvSpPr/>
          <p:nvPr/>
        </p:nvSpPr>
        <p:spPr>
          <a:xfrm>
            <a:off x="7031625" y="2252250"/>
            <a:ext cx="188700" cy="4017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3654" name="Google Shape;36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75" y="1350363"/>
            <a:ext cx="4187700" cy="2442793"/>
          </a:xfrm>
          <a:prstGeom prst="rect">
            <a:avLst/>
          </a:prstGeom>
          <a:noFill/>
          <a:ln>
            <a:noFill/>
          </a:ln>
        </p:spPr>
      </p:pic>
      <p:sp>
        <p:nvSpPr>
          <p:cNvPr id="3655" name="Google Shape;3655;p32"/>
          <p:cNvSpPr txBox="1"/>
          <p:nvPr/>
        </p:nvSpPr>
        <p:spPr>
          <a:xfrm>
            <a:off x="1662000" y="542325"/>
            <a:ext cx="5820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Event Ticket Prices by Category </a:t>
            </a:r>
            <a:endParaRPr sz="28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59" name="Shape 3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0" name="Google Shape;36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75" y="1281725"/>
            <a:ext cx="4246425" cy="25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1" name="Google Shape;36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281725"/>
            <a:ext cx="4246425" cy="25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2" name="Google Shape;3662;p33"/>
          <p:cNvSpPr txBox="1"/>
          <p:nvPr/>
        </p:nvSpPr>
        <p:spPr>
          <a:xfrm>
            <a:off x="1515000" y="570000"/>
            <a:ext cx="5820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Best Days to watch Basketball</a:t>
            </a:r>
            <a:endParaRPr sz="28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cket Sales App Pitch Deck by Slidesgo">
  <a:themeElements>
    <a:clrScheme name="Simple Light">
      <a:dk1>
        <a:srgbClr val="FFFCFC"/>
      </a:dk1>
      <a:lt1>
        <a:srgbClr val="E9626F"/>
      </a:lt1>
      <a:dk2>
        <a:srgbClr val="383544"/>
      </a:dk2>
      <a:lt2>
        <a:srgbClr val="6934EA"/>
      </a:lt2>
      <a:accent1>
        <a:srgbClr val="E99CC3"/>
      </a:accent1>
      <a:accent2>
        <a:srgbClr val="F1DC62"/>
      </a:accent2>
      <a:accent3>
        <a:srgbClr val="00995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