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Anaheim"/>
      <p:regular r:id="rId26"/>
    </p:embeddedFont>
    <p:embeddedFont>
      <p:font typeface="Albert Sans ExtraBold"/>
      <p:bold r:id="rId27"/>
      <p:boldItalic r:id="rId28"/>
    </p:embeddedFont>
    <p:embeddedFont>
      <p:font typeface="Kumbh Sans"/>
      <p:regular r:id="rId29"/>
      <p:bold r:id="rId30"/>
    </p:embeddedFont>
    <p:embeddedFont>
      <p:font typeface="Bebas Neue"/>
      <p:regular r:id="rId31"/>
    </p:embeddedFont>
    <p:embeddedFont>
      <p:font typeface="Syne"/>
      <p:regular r:id="rId32"/>
      <p:bold r:id="rId33"/>
    </p:embeddedFont>
    <p:embeddedFont>
      <p:font typeface="PT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naheim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AlbertSansExtraBold-boldItalic.fntdata"/><Relationship Id="rId27" Type="http://schemas.openxmlformats.org/officeDocument/2006/relationships/font" Target="fonts/AlbertSans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Kumbh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ebasNeue-regular.fntdata"/><Relationship Id="rId30" Type="http://schemas.openxmlformats.org/officeDocument/2006/relationships/font" Target="fonts/KumbhSans-bold.fntdata"/><Relationship Id="rId11" Type="http://schemas.openxmlformats.org/officeDocument/2006/relationships/slide" Target="slides/slide6.xml"/><Relationship Id="rId33" Type="http://schemas.openxmlformats.org/officeDocument/2006/relationships/font" Target="fonts/Syne-bold.fntdata"/><Relationship Id="rId10" Type="http://schemas.openxmlformats.org/officeDocument/2006/relationships/slide" Target="slides/slide5.xml"/><Relationship Id="rId32" Type="http://schemas.openxmlformats.org/officeDocument/2006/relationships/font" Target="fonts/Syne-regular.fntdata"/><Relationship Id="rId13" Type="http://schemas.openxmlformats.org/officeDocument/2006/relationships/slide" Target="slides/slide8.xml"/><Relationship Id="rId35" Type="http://schemas.openxmlformats.org/officeDocument/2006/relationships/font" Target="fonts/PTSans-bold.fntdata"/><Relationship Id="rId12" Type="http://schemas.openxmlformats.org/officeDocument/2006/relationships/slide" Target="slides/slide7.xml"/><Relationship Id="rId34" Type="http://schemas.openxmlformats.org/officeDocument/2006/relationships/font" Target="fonts/PTSans-regular.fntdata"/><Relationship Id="rId15" Type="http://schemas.openxmlformats.org/officeDocument/2006/relationships/slide" Target="slides/slide10.xml"/><Relationship Id="rId37" Type="http://schemas.openxmlformats.org/officeDocument/2006/relationships/font" Target="fonts/PTSans-boldItalic.fntdata"/><Relationship Id="rId14" Type="http://schemas.openxmlformats.org/officeDocument/2006/relationships/slide" Target="slides/slide9.xml"/><Relationship Id="rId36" Type="http://schemas.openxmlformats.org/officeDocument/2006/relationships/font" Target="fonts/PT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2" name="Shape 2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3" name="Google Shape;2933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4" name="Google Shape;2934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Alexa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0" name="Shape 3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1" name="Google Shape;3631;g26b77afc75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2" name="Google Shape;3632;g26b77afc75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1" name="Shape 3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2" name="Google Shape;3642;g26b577a0bb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3" name="Google Shape;3643;g26b577a0bb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6" name="Shape 3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7" name="Google Shape;3647;g26b77afc75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8" name="Google Shape;3648;g26b77afc75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Fernando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g2bd6bb6ff5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3" name="Google Shape;3653;g2bd6bb6ff5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0" name="Shape 3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" name="Google Shape;3891;g26b77afc75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2" name="Google Shape;3892;g26b77afc75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Fernando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7" name="Shape 3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9" name="Google Shape;3899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7" name="Shape 4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8" name="Google Shape;4118;g26b77afc75e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9" name="Google Shape;4119;g26b77afc75e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fernando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3" name="Shape 3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4" name="Google Shape;3134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5" name="Google Shape;3135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Alexa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9" name="Shape 3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0" name="Google Shape;3300;g2bc850be612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1" name="Google Shape;3301;g2bc850be612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Alexa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6" name="Shape 3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" name="Google Shape;3307;g2bc850be612_0_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8" name="Google Shape;3308;g2bc850be612_0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it is updating each day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3" name="Shape 3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4" name="Google Shape;3364;g2bc850be612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5" name="Google Shape;3365;g2bc850be612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8" name="Shape 3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9" name="Google Shape;3369;g2bc850be612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0" name="Google Shape;3370;g2bc850be612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Alexa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Something about we wanting to analyze if prices for events vary on different days of the week, for different types of events??...</a:t>
            </a:r>
            <a:endParaRPr sz="12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So from there we were interested in deciding what days of the week are the cheapest and less competitive days to find tickets days with a really high max might indicate more interest in the game based on supply demand prices would go up. And then proceed to our </a:t>
            </a:r>
            <a:r>
              <a:rPr lang="en" sz="1200">
                <a:solidFill>
                  <a:srgbClr val="FFFCFC"/>
                </a:solidFill>
                <a:latin typeface="Kumbh Sans"/>
                <a:ea typeface="Kumbh Sans"/>
                <a:cs typeface="Kumbh Sans"/>
                <a:sym typeface="Kumbh Sans"/>
              </a:rPr>
              <a:t>analysis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6" name="Shape 3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7" name="Google Shape;3607;g26b77afc75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8" name="Google Shape;3608;g26b77afc75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Toby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9" name="Shape 3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0" name="Google Shape;3620;g26b577a0b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1" name="Google Shape;3621;g26b577a0b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4" name="Shape 3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" name="Google Shape;3625;g26b577a0bb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6" name="Google Shape;3626;g26b577a0bb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Toby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-5400000">
            <a:off x="-576910" y="2259212"/>
            <a:ext cx="1463954" cy="310126"/>
            <a:chOff x="4912200" y="2137750"/>
            <a:chExt cx="483600" cy="102450"/>
          </a:xfrm>
        </p:grpSpPr>
        <p:sp>
          <p:nvSpPr>
            <p:cNvPr id="10" name="Google Shape;10;p2"/>
            <p:cNvSpPr/>
            <p:nvPr/>
          </p:nvSpPr>
          <p:spPr>
            <a:xfrm>
              <a:off x="5379200" y="2137750"/>
              <a:ext cx="16600" cy="102450"/>
            </a:xfrm>
            <a:custGeom>
              <a:rect b="b" l="l" r="r" t="t"/>
              <a:pathLst>
                <a:path extrusionOk="0" h="4098" w="664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9122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11795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9753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245025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35522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2253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2065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9549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087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062050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075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1656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147925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0368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344000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332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102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275875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940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93425" y="2137750"/>
              <a:ext cx="11250" cy="102450"/>
            </a:xfrm>
            <a:custGeom>
              <a:rect b="b" l="l" r="r" t="t"/>
              <a:pathLst>
                <a:path extrusionOk="0" h="4098" w="45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181025" y="2137750"/>
              <a:ext cx="10900" cy="102450"/>
            </a:xfrm>
            <a:custGeom>
              <a:rect b="b" l="l" r="r" t="t"/>
              <a:pathLst>
                <a:path extrusionOk="0" h="4098" w="436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008700" y="2137750"/>
              <a:ext cx="11275" cy="102450"/>
            </a:xfrm>
            <a:custGeom>
              <a:rect b="b" l="l" r="r" t="t"/>
              <a:pathLst>
                <a:path extrusionOk="0" h="4098" w="451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 txBox="1"/>
          <p:nvPr>
            <p:ph type="ctrTitle"/>
          </p:nvPr>
        </p:nvSpPr>
        <p:spPr>
          <a:xfrm>
            <a:off x="713225" y="1133481"/>
            <a:ext cx="4308600" cy="22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57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4" name="Google Shape;34;p2"/>
          <p:cNvSpPr txBox="1"/>
          <p:nvPr>
            <p:ph idx="1" type="subTitle"/>
          </p:nvPr>
        </p:nvSpPr>
        <p:spPr>
          <a:xfrm>
            <a:off x="713225" y="3399444"/>
            <a:ext cx="43086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35" name="Google Shape;35;p2"/>
          <p:cNvCxnSpPr/>
          <p:nvPr/>
        </p:nvCxnSpPr>
        <p:spPr>
          <a:xfrm rot="10800000">
            <a:off x="622525" y="-43150"/>
            <a:ext cx="0" cy="324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36" name="Google Shape;36;p2"/>
          <p:cNvGrpSpPr/>
          <p:nvPr/>
        </p:nvGrpSpPr>
        <p:grpSpPr>
          <a:xfrm rot="1319958">
            <a:off x="8090390" y="3420992"/>
            <a:ext cx="2586088" cy="930909"/>
            <a:chOff x="3960805" y="536577"/>
            <a:chExt cx="2586056" cy="930897"/>
          </a:xfrm>
        </p:grpSpPr>
        <p:sp>
          <p:nvSpPr>
            <p:cNvPr id="37" name="Google Shape;37;p2"/>
            <p:cNvSpPr/>
            <p:nvPr/>
          </p:nvSpPr>
          <p:spPr>
            <a:xfrm>
              <a:off x="5789423" y="536671"/>
              <a:ext cx="757438" cy="930709"/>
            </a:xfrm>
            <a:custGeom>
              <a:rect b="b" l="l" r="r" t="t"/>
              <a:pathLst>
                <a:path extrusionOk="0" h="14809" w="12052">
                  <a:moveTo>
                    <a:pt x="324" y="0"/>
                  </a:moveTo>
                  <a:cubicBezTo>
                    <a:pt x="150" y="0"/>
                    <a:pt x="12" y="150"/>
                    <a:pt x="12" y="324"/>
                  </a:cubicBezTo>
                  <a:lnTo>
                    <a:pt x="0" y="14473"/>
                  </a:lnTo>
                  <a:cubicBezTo>
                    <a:pt x="0" y="14659"/>
                    <a:pt x="138" y="14796"/>
                    <a:pt x="324" y="14796"/>
                  </a:cubicBezTo>
                  <a:lnTo>
                    <a:pt x="11713" y="14808"/>
                  </a:lnTo>
                  <a:cubicBezTo>
                    <a:pt x="11901" y="14808"/>
                    <a:pt x="12039" y="14659"/>
                    <a:pt x="12039" y="14485"/>
                  </a:cubicBezTo>
                  <a:lnTo>
                    <a:pt x="12051" y="324"/>
                  </a:lnTo>
                  <a:cubicBezTo>
                    <a:pt x="12051" y="150"/>
                    <a:pt x="11901" y="12"/>
                    <a:pt x="11728" y="12"/>
                  </a:cubicBezTo>
                  <a:lnTo>
                    <a:pt x="3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" name="Google Shape;38;p2"/>
            <p:cNvGrpSpPr/>
            <p:nvPr/>
          </p:nvGrpSpPr>
          <p:grpSpPr>
            <a:xfrm>
              <a:off x="6342403" y="720668"/>
              <a:ext cx="178251" cy="562715"/>
              <a:chOff x="8258971" y="494344"/>
              <a:chExt cx="268208" cy="846697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8258971" y="494344"/>
                <a:ext cx="268208" cy="28372"/>
              </a:xfrm>
              <a:custGeom>
                <a:rect b="b" l="l" r="r" t="t"/>
                <a:pathLst>
                  <a:path extrusionOk="0" h="300" w="2836">
                    <a:moveTo>
                      <a:pt x="0" y="0"/>
                    </a:moveTo>
                    <a:lnTo>
                      <a:pt x="0" y="300"/>
                    </a:lnTo>
                    <a:lnTo>
                      <a:pt x="2835" y="300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8258971" y="1311440"/>
                <a:ext cx="267073" cy="29601"/>
              </a:xfrm>
              <a:custGeom>
                <a:rect b="b" l="l" r="r" t="t"/>
                <a:pathLst>
                  <a:path extrusionOk="0" h="313" w="2824">
                    <a:moveTo>
                      <a:pt x="0" y="0"/>
                    </a:moveTo>
                    <a:lnTo>
                      <a:pt x="0" y="312"/>
                    </a:lnTo>
                    <a:lnTo>
                      <a:pt x="2823" y="312"/>
                    </a:lnTo>
                    <a:lnTo>
                      <a:pt x="282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8258971" y="951218"/>
                <a:ext cx="267073" cy="29507"/>
              </a:xfrm>
              <a:custGeom>
                <a:rect b="b" l="l" r="r" t="t"/>
                <a:pathLst>
                  <a:path extrusionOk="0" h="312" w="2824">
                    <a:moveTo>
                      <a:pt x="0" y="0"/>
                    </a:moveTo>
                    <a:lnTo>
                      <a:pt x="0" y="312"/>
                    </a:lnTo>
                    <a:lnTo>
                      <a:pt x="2823" y="312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8258971" y="1201738"/>
                <a:ext cx="267073" cy="29601"/>
              </a:xfrm>
              <a:custGeom>
                <a:rect b="b" l="l" r="r" t="t"/>
                <a:pathLst>
                  <a:path extrusionOk="0" h="313" w="2824">
                    <a:moveTo>
                      <a:pt x="0" y="1"/>
                    </a:moveTo>
                    <a:lnTo>
                      <a:pt x="0" y="300"/>
                    </a:lnTo>
                    <a:lnTo>
                      <a:pt x="2823" y="312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8258971" y="729259"/>
                <a:ext cx="268208" cy="28466"/>
              </a:xfrm>
              <a:custGeom>
                <a:rect b="b" l="l" r="r" t="t"/>
                <a:pathLst>
                  <a:path extrusionOk="0" h="301" w="2836">
                    <a:moveTo>
                      <a:pt x="0" y="1"/>
                    </a:moveTo>
                    <a:lnTo>
                      <a:pt x="0" y="300"/>
                    </a:lnTo>
                    <a:lnTo>
                      <a:pt x="2835" y="300"/>
                    </a:lnTo>
                    <a:lnTo>
                      <a:pt x="2835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258971" y="555532"/>
                <a:ext cx="268208" cy="9741"/>
              </a:xfrm>
              <a:custGeom>
                <a:rect b="b" l="l" r="r" t="t"/>
                <a:pathLst>
                  <a:path extrusionOk="0" h="103" w="2836">
                    <a:moveTo>
                      <a:pt x="0" y="0"/>
                    </a:moveTo>
                    <a:lnTo>
                      <a:pt x="0" y="102"/>
                    </a:lnTo>
                    <a:lnTo>
                      <a:pt x="2835" y="102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8258971" y="782314"/>
                <a:ext cx="268208" cy="10781"/>
              </a:xfrm>
              <a:custGeom>
                <a:rect b="b" l="l" r="r" t="t"/>
                <a:pathLst>
                  <a:path extrusionOk="0" h="114" w="2836">
                    <a:moveTo>
                      <a:pt x="0" y="0"/>
                    </a:moveTo>
                    <a:lnTo>
                      <a:pt x="0" y="102"/>
                    </a:lnTo>
                    <a:lnTo>
                      <a:pt x="2835" y="114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8258971" y="815414"/>
                <a:ext cx="267073" cy="9457"/>
              </a:xfrm>
              <a:custGeom>
                <a:rect b="b" l="l" r="r" t="t"/>
                <a:pathLst>
                  <a:path extrusionOk="0" h="100" w="2824">
                    <a:moveTo>
                      <a:pt x="0" y="1"/>
                    </a:moveTo>
                    <a:lnTo>
                      <a:pt x="0" y="100"/>
                    </a:lnTo>
                    <a:lnTo>
                      <a:pt x="2823" y="100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8258971" y="1255832"/>
                <a:ext cx="267073" cy="10876"/>
              </a:xfrm>
              <a:custGeom>
                <a:rect b="b" l="l" r="r" t="t"/>
                <a:pathLst>
                  <a:path extrusionOk="0" h="115" w="2824">
                    <a:moveTo>
                      <a:pt x="0" y="1"/>
                    </a:moveTo>
                    <a:lnTo>
                      <a:pt x="0" y="115"/>
                    </a:lnTo>
                    <a:lnTo>
                      <a:pt x="2823" y="115"/>
                    </a:lnTo>
                    <a:lnTo>
                      <a:pt x="2823" y="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258971" y="1024606"/>
                <a:ext cx="267073" cy="10592"/>
              </a:xfrm>
              <a:custGeom>
                <a:rect b="b" l="l" r="r" t="t"/>
                <a:pathLst>
                  <a:path extrusionOk="0" h="112" w="2824">
                    <a:moveTo>
                      <a:pt x="0" y="0"/>
                    </a:moveTo>
                    <a:lnTo>
                      <a:pt x="0" y="111"/>
                    </a:lnTo>
                    <a:lnTo>
                      <a:pt x="2823" y="111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258971" y="1069338"/>
                <a:ext cx="267073" cy="9457"/>
              </a:xfrm>
              <a:custGeom>
                <a:rect b="b" l="l" r="r" t="t"/>
                <a:pathLst>
                  <a:path extrusionOk="0" h="100" w="2824">
                    <a:moveTo>
                      <a:pt x="0" y="1"/>
                    </a:moveTo>
                    <a:lnTo>
                      <a:pt x="0" y="100"/>
                    </a:lnTo>
                    <a:lnTo>
                      <a:pt x="2823" y="100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258971" y="1044466"/>
                <a:ext cx="267073" cy="9741"/>
              </a:xfrm>
              <a:custGeom>
                <a:rect b="b" l="l" r="r" t="t"/>
                <a:pathLst>
                  <a:path extrusionOk="0" h="103" w="2824">
                    <a:moveTo>
                      <a:pt x="0" y="0"/>
                    </a:moveTo>
                    <a:lnTo>
                      <a:pt x="0" y="102"/>
                    </a:lnTo>
                    <a:lnTo>
                      <a:pt x="2823" y="102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8258971" y="887383"/>
                <a:ext cx="267073" cy="9741"/>
              </a:xfrm>
              <a:custGeom>
                <a:rect b="b" l="l" r="r" t="t"/>
                <a:pathLst>
                  <a:path extrusionOk="0" h="103" w="2824">
                    <a:moveTo>
                      <a:pt x="0" y="1"/>
                    </a:moveTo>
                    <a:lnTo>
                      <a:pt x="0" y="103"/>
                    </a:lnTo>
                    <a:lnTo>
                      <a:pt x="2823" y="103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258971" y="918307"/>
                <a:ext cx="267073" cy="9457"/>
              </a:xfrm>
              <a:custGeom>
                <a:rect b="b" l="l" r="r" t="t"/>
                <a:pathLst>
                  <a:path extrusionOk="0" h="100" w="2824">
                    <a:moveTo>
                      <a:pt x="0" y="1"/>
                    </a:moveTo>
                    <a:lnTo>
                      <a:pt x="0" y="99"/>
                    </a:lnTo>
                    <a:lnTo>
                      <a:pt x="2823" y="99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8258971" y="1113030"/>
                <a:ext cx="267073" cy="9457"/>
              </a:xfrm>
              <a:custGeom>
                <a:rect b="b" l="l" r="r" t="t"/>
                <a:pathLst>
                  <a:path extrusionOk="0" h="100" w="2824">
                    <a:moveTo>
                      <a:pt x="0" y="1"/>
                    </a:moveTo>
                    <a:lnTo>
                      <a:pt x="0" y="99"/>
                    </a:lnTo>
                    <a:lnTo>
                      <a:pt x="2823" y="99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8258971" y="574541"/>
                <a:ext cx="268208" cy="10876"/>
              </a:xfrm>
              <a:custGeom>
                <a:rect b="b" l="l" r="r" t="t"/>
                <a:pathLst>
                  <a:path extrusionOk="0" h="115" w="2836">
                    <a:moveTo>
                      <a:pt x="0" y="0"/>
                    </a:moveTo>
                    <a:lnTo>
                      <a:pt x="0" y="99"/>
                    </a:lnTo>
                    <a:lnTo>
                      <a:pt x="2835" y="114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8258971" y="594684"/>
                <a:ext cx="268208" cy="9363"/>
              </a:xfrm>
              <a:custGeom>
                <a:rect b="b" l="l" r="r" t="t"/>
                <a:pathLst>
                  <a:path extrusionOk="0" h="99" w="2836">
                    <a:moveTo>
                      <a:pt x="0" y="0"/>
                    </a:moveTo>
                    <a:lnTo>
                      <a:pt x="0" y="99"/>
                    </a:lnTo>
                    <a:lnTo>
                      <a:pt x="2835" y="99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8258971" y="633459"/>
                <a:ext cx="268208" cy="10876"/>
              </a:xfrm>
              <a:custGeom>
                <a:rect b="b" l="l" r="r" t="t"/>
                <a:pathLst>
                  <a:path extrusionOk="0" h="115" w="2836">
                    <a:moveTo>
                      <a:pt x="0" y="1"/>
                    </a:moveTo>
                    <a:lnTo>
                      <a:pt x="0" y="114"/>
                    </a:lnTo>
                    <a:lnTo>
                      <a:pt x="2835" y="114"/>
                    </a:lnTo>
                    <a:lnTo>
                      <a:pt x="2835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8258971" y="693795"/>
                <a:ext cx="268208" cy="10592"/>
              </a:xfrm>
              <a:custGeom>
                <a:rect b="b" l="l" r="r" t="t"/>
                <a:pathLst>
                  <a:path extrusionOk="0" h="112" w="2836">
                    <a:moveTo>
                      <a:pt x="0" y="1"/>
                    </a:moveTo>
                    <a:lnTo>
                      <a:pt x="0" y="112"/>
                    </a:lnTo>
                    <a:lnTo>
                      <a:pt x="2835" y="112"/>
                    </a:lnTo>
                    <a:lnTo>
                      <a:pt x="2835" y="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8258971" y="1281934"/>
                <a:ext cx="267073" cy="10592"/>
              </a:xfrm>
              <a:custGeom>
                <a:rect b="b" l="l" r="r" t="t"/>
                <a:pathLst>
                  <a:path extrusionOk="0" h="112" w="2824">
                    <a:moveTo>
                      <a:pt x="0" y="1"/>
                    </a:moveTo>
                    <a:lnTo>
                      <a:pt x="0" y="112"/>
                    </a:lnTo>
                    <a:lnTo>
                      <a:pt x="2823" y="112"/>
                    </a:lnTo>
                    <a:lnTo>
                      <a:pt x="2823" y="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8258971" y="653602"/>
                <a:ext cx="268208" cy="20239"/>
              </a:xfrm>
              <a:custGeom>
                <a:rect b="b" l="l" r="r" t="t"/>
                <a:pathLst>
                  <a:path extrusionOk="0" h="214" w="2836">
                    <a:moveTo>
                      <a:pt x="0" y="0"/>
                    </a:moveTo>
                    <a:lnTo>
                      <a:pt x="0" y="213"/>
                    </a:lnTo>
                    <a:lnTo>
                      <a:pt x="2835" y="21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8258971" y="850878"/>
                <a:ext cx="267073" cy="19104"/>
              </a:xfrm>
              <a:custGeom>
                <a:rect b="b" l="l" r="r" t="t"/>
                <a:pathLst>
                  <a:path extrusionOk="0" h="202" w="2824">
                    <a:moveTo>
                      <a:pt x="0" y="0"/>
                    </a:moveTo>
                    <a:lnTo>
                      <a:pt x="0" y="201"/>
                    </a:lnTo>
                    <a:lnTo>
                      <a:pt x="2823" y="201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8258971" y="1152182"/>
                <a:ext cx="267073" cy="19860"/>
              </a:xfrm>
              <a:custGeom>
                <a:rect b="b" l="l" r="r" t="t"/>
                <a:pathLst>
                  <a:path extrusionOk="0" h="210" w="2824">
                    <a:moveTo>
                      <a:pt x="0" y="0"/>
                    </a:moveTo>
                    <a:lnTo>
                      <a:pt x="0" y="210"/>
                    </a:lnTo>
                    <a:lnTo>
                      <a:pt x="2823" y="210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" name="Google Shape;62;p2"/>
            <p:cNvSpPr/>
            <p:nvPr/>
          </p:nvSpPr>
          <p:spPr>
            <a:xfrm>
              <a:off x="3960805" y="536577"/>
              <a:ext cx="1927470" cy="930897"/>
            </a:xfrm>
            <a:custGeom>
              <a:rect b="b" l="l" r="r" t="t"/>
              <a:pathLst>
                <a:path extrusionOk="0" h="14812" w="30669">
                  <a:moveTo>
                    <a:pt x="336" y="0"/>
                  </a:moveTo>
                  <a:cubicBezTo>
                    <a:pt x="162" y="0"/>
                    <a:pt x="12" y="138"/>
                    <a:pt x="12" y="315"/>
                  </a:cubicBezTo>
                  <a:lnTo>
                    <a:pt x="0" y="14476"/>
                  </a:lnTo>
                  <a:cubicBezTo>
                    <a:pt x="0" y="14650"/>
                    <a:pt x="150" y="14787"/>
                    <a:pt x="324" y="14787"/>
                  </a:cubicBezTo>
                  <a:lnTo>
                    <a:pt x="30333" y="14811"/>
                  </a:lnTo>
                  <a:cubicBezTo>
                    <a:pt x="30507" y="14811"/>
                    <a:pt x="30656" y="14674"/>
                    <a:pt x="30656" y="14488"/>
                  </a:cubicBezTo>
                  <a:lnTo>
                    <a:pt x="30668" y="339"/>
                  </a:lnTo>
                  <a:cubicBezTo>
                    <a:pt x="30668" y="165"/>
                    <a:pt x="30519" y="15"/>
                    <a:pt x="30345" y="15"/>
                  </a:cubicBezTo>
                  <a:lnTo>
                    <a:pt x="3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" name="Google Shape;63;p2"/>
            <p:cNvGrpSpPr/>
            <p:nvPr/>
          </p:nvGrpSpPr>
          <p:grpSpPr>
            <a:xfrm>
              <a:off x="4222757" y="693889"/>
              <a:ext cx="615455" cy="616273"/>
              <a:chOff x="4830573" y="418593"/>
              <a:chExt cx="926054" cy="927283"/>
            </a:xfrm>
          </p:grpSpPr>
          <p:sp>
            <p:nvSpPr>
              <p:cNvPr id="64" name="Google Shape;64;p2"/>
              <p:cNvSpPr/>
              <p:nvPr/>
            </p:nvSpPr>
            <p:spPr>
              <a:xfrm>
                <a:off x="4830573" y="862794"/>
                <a:ext cx="926054" cy="38869"/>
              </a:xfrm>
              <a:custGeom>
                <a:rect b="b" l="l" r="r" t="t"/>
                <a:pathLst>
                  <a:path extrusionOk="0" h="411" w="9792">
                    <a:moveTo>
                      <a:pt x="1" y="0"/>
                    </a:moveTo>
                    <a:lnTo>
                      <a:pt x="1" y="411"/>
                    </a:lnTo>
                    <a:lnTo>
                      <a:pt x="9792" y="411"/>
                    </a:lnTo>
                    <a:lnTo>
                      <a:pt x="9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5273545" y="418593"/>
                <a:ext cx="40099" cy="927283"/>
              </a:xfrm>
              <a:custGeom>
                <a:rect b="b" l="l" r="r" t="t"/>
                <a:pathLst>
                  <a:path extrusionOk="0" h="9805" w="424">
                    <a:moveTo>
                      <a:pt x="1" y="1"/>
                    </a:moveTo>
                    <a:lnTo>
                      <a:pt x="1" y="9804"/>
                    </a:lnTo>
                    <a:lnTo>
                      <a:pt x="424" y="9804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5273545" y="418593"/>
                <a:ext cx="40099" cy="927283"/>
              </a:xfrm>
              <a:custGeom>
                <a:rect b="b" l="l" r="r" t="t"/>
                <a:pathLst>
                  <a:path extrusionOk="0" h="9805" w="424">
                    <a:moveTo>
                      <a:pt x="1" y="1"/>
                    </a:moveTo>
                    <a:lnTo>
                      <a:pt x="1" y="9804"/>
                    </a:lnTo>
                    <a:lnTo>
                      <a:pt x="424" y="9804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4952192" y="540211"/>
                <a:ext cx="682908" cy="684043"/>
              </a:xfrm>
              <a:custGeom>
                <a:rect b="b" l="l" r="r" t="t"/>
                <a:pathLst>
                  <a:path extrusionOk="0" h="7233" w="7221">
                    <a:moveTo>
                      <a:pt x="6920" y="1"/>
                    </a:moveTo>
                    <a:lnTo>
                      <a:pt x="0" y="6933"/>
                    </a:lnTo>
                    <a:lnTo>
                      <a:pt x="288" y="7232"/>
                    </a:lnTo>
                    <a:lnTo>
                      <a:pt x="7220" y="300"/>
                    </a:lnTo>
                    <a:lnTo>
                      <a:pt x="6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52192" y="540211"/>
                <a:ext cx="682908" cy="684043"/>
              </a:xfrm>
              <a:custGeom>
                <a:rect b="b" l="l" r="r" t="t"/>
                <a:pathLst>
                  <a:path extrusionOk="0" h="7233" w="7221">
                    <a:moveTo>
                      <a:pt x="288" y="1"/>
                    </a:moveTo>
                    <a:lnTo>
                      <a:pt x="0" y="300"/>
                    </a:lnTo>
                    <a:lnTo>
                      <a:pt x="6920" y="7232"/>
                    </a:lnTo>
                    <a:lnTo>
                      <a:pt x="7220" y="6933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4864902" y="670342"/>
                <a:ext cx="857489" cy="423779"/>
              </a:xfrm>
              <a:custGeom>
                <a:rect b="b" l="l" r="r" t="t"/>
                <a:pathLst>
                  <a:path extrusionOk="0" h="4481" w="9067">
                    <a:moveTo>
                      <a:pt x="8892" y="0"/>
                    </a:moveTo>
                    <a:lnTo>
                      <a:pt x="0" y="4106"/>
                    </a:lnTo>
                    <a:lnTo>
                      <a:pt x="174" y="4481"/>
                    </a:lnTo>
                    <a:lnTo>
                      <a:pt x="9066" y="375"/>
                    </a:lnTo>
                    <a:lnTo>
                      <a:pt x="8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4851852" y="703158"/>
                <a:ext cx="883496" cy="358146"/>
              </a:xfrm>
              <a:custGeom>
                <a:rect b="b" l="l" r="r" t="t"/>
                <a:pathLst>
                  <a:path extrusionOk="0" h="3787" w="9342">
                    <a:moveTo>
                      <a:pt x="150" y="1"/>
                    </a:moveTo>
                    <a:lnTo>
                      <a:pt x="0" y="402"/>
                    </a:lnTo>
                    <a:lnTo>
                      <a:pt x="9192" y="3786"/>
                    </a:lnTo>
                    <a:lnTo>
                      <a:pt x="9342" y="3384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5081092" y="454057"/>
                <a:ext cx="423874" cy="856354"/>
              </a:xfrm>
              <a:custGeom>
                <a:rect b="b" l="l" r="r" t="t"/>
                <a:pathLst>
                  <a:path extrusionOk="0" h="9055" w="4482">
                    <a:moveTo>
                      <a:pt x="388" y="0"/>
                    </a:moveTo>
                    <a:lnTo>
                      <a:pt x="1" y="174"/>
                    </a:lnTo>
                    <a:lnTo>
                      <a:pt x="4107" y="9054"/>
                    </a:lnTo>
                    <a:lnTo>
                      <a:pt x="4481" y="8881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5115138" y="441006"/>
                <a:ext cx="356917" cy="882456"/>
              </a:xfrm>
              <a:custGeom>
                <a:rect b="b" l="l" r="r" t="t"/>
                <a:pathLst>
                  <a:path extrusionOk="0" h="9331" w="3774">
                    <a:moveTo>
                      <a:pt x="3372" y="1"/>
                    </a:moveTo>
                    <a:lnTo>
                      <a:pt x="1" y="9192"/>
                    </a:lnTo>
                    <a:lnTo>
                      <a:pt x="390" y="9330"/>
                    </a:lnTo>
                    <a:lnTo>
                      <a:pt x="3774" y="138"/>
                    </a:lnTo>
                    <a:lnTo>
                      <a:pt x="33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" name="Google Shape;73;p2"/>
            <p:cNvGrpSpPr/>
            <p:nvPr/>
          </p:nvGrpSpPr>
          <p:grpSpPr>
            <a:xfrm>
              <a:off x="5003630" y="706431"/>
              <a:ext cx="602815" cy="591188"/>
              <a:chOff x="6103786" y="454057"/>
              <a:chExt cx="907035" cy="889539"/>
            </a:xfrm>
          </p:grpSpPr>
          <p:sp>
            <p:nvSpPr>
              <p:cNvPr id="74" name="Google Shape;74;p2"/>
              <p:cNvSpPr/>
              <p:nvPr/>
            </p:nvSpPr>
            <p:spPr>
              <a:xfrm>
                <a:off x="6113054" y="454057"/>
                <a:ext cx="142994" cy="142899"/>
              </a:xfrm>
              <a:custGeom>
                <a:rect b="b" l="l" r="r" t="t"/>
                <a:pathLst>
                  <a:path extrusionOk="0" h="1511" w="1512">
                    <a:moveTo>
                      <a:pt x="762" y="339"/>
                    </a:moveTo>
                    <a:cubicBezTo>
                      <a:pt x="987" y="339"/>
                      <a:pt x="1176" y="525"/>
                      <a:pt x="1176" y="762"/>
                    </a:cubicBezTo>
                    <a:cubicBezTo>
                      <a:pt x="1176" y="987"/>
                      <a:pt x="987" y="1175"/>
                      <a:pt x="762" y="1175"/>
                    </a:cubicBezTo>
                    <a:cubicBezTo>
                      <a:pt x="525" y="1175"/>
                      <a:pt x="340" y="987"/>
                      <a:pt x="340" y="762"/>
                    </a:cubicBezTo>
                    <a:cubicBezTo>
                      <a:pt x="340" y="525"/>
                      <a:pt x="525" y="339"/>
                      <a:pt x="762" y="339"/>
                    </a:cubicBezTo>
                    <a:close/>
                    <a:moveTo>
                      <a:pt x="762" y="0"/>
                    </a:moveTo>
                    <a:cubicBezTo>
                      <a:pt x="340" y="0"/>
                      <a:pt x="1" y="339"/>
                      <a:pt x="1" y="762"/>
                    </a:cubicBezTo>
                    <a:cubicBezTo>
                      <a:pt x="1" y="1175"/>
                      <a:pt x="340" y="1511"/>
                      <a:pt x="762" y="1511"/>
                    </a:cubicBezTo>
                    <a:cubicBezTo>
                      <a:pt x="1176" y="1511"/>
                      <a:pt x="1511" y="1175"/>
                      <a:pt x="1511" y="762"/>
                    </a:cubicBezTo>
                    <a:cubicBezTo>
                      <a:pt x="1511" y="339"/>
                      <a:pt x="1176" y="0"/>
                      <a:pt x="7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6364803" y="454057"/>
                <a:ext cx="142899" cy="142899"/>
              </a:xfrm>
              <a:custGeom>
                <a:rect b="b" l="l" r="r" t="t"/>
                <a:pathLst>
                  <a:path extrusionOk="0" h="1511" w="1511">
                    <a:moveTo>
                      <a:pt x="762" y="339"/>
                    </a:moveTo>
                    <a:cubicBezTo>
                      <a:pt x="986" y="339"/>
                      <a:pt x="1172" y="525"/>
                      <a:pt x="1172" y="762"/>
                    </a:cubicBezTo>
                    <a:cubicBezTo>
                      <a:pt x="1172" y="987"/>
                      <a:pt x="986" y="1175"/>
                      <a:pt x="762" y="1175"/>
                    </a:cubicBezTo>
                    <a:cubicBezTo>
                      <a:pt x="525" y="1175"/>
                      <a:pt x="336" y="987"/>
                      <a:pt x="336" y="762"/>
                    </a:cubicBezTo>
                    <a:cubicBezTo>
                      <a:pt x="336" y="525"/>
                      <a:pt x="525" y="339"/>
                      <a:pt x="762" y="339"/>
                    </a:cubicBezTo>
                    <a:close/>
                    <a:moveTo>
                      <a:pt x="762" y="0"/>
                    </a:moveTo>
                    <a:cubicBezTo>
                      <a:pt x="336" y="0"/>
                      <a:pt x="0" y="339"/>
                      <a:pt x="0" y="762"/>
                    </a:cubicBezTo>
                    <a:cubicBezTo>
                      <a:pt x="0" y="1175"/>
                      <a:pt x="336" y="1511"/>
                      <a:pt x="762" y="1511"/>
                    </a:cubicBezTo>
                    <a:cubicBezTo>
                      <a:pt x="1172" y="1511"/>
                      <a:pt x="1511" y="1175"/>
                      <a:pt x="1511" y="762"/>
                    </a:cubicBezTo>
                    <a:cubicBezTo>
                      <a:pt x="1511" y="339"/>
                      <a:pt x="1172" y="0"/>
                      <a:pt x="7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6617308" y="454057"/>
                <a:ext cx="141859" cy="142899"/>
              </a:xfrm>
              <a:custGeom>
                <a:rect b="b" l="l" r="r" t="t"/>
                <a:pathLst>
                  <a:path extrusionOk="0" h="1511" w="1500">
                    <a:moveTo>
                      <a:pt x="750" y="339"/>
                    </a:moveTo>
                    <a:cubicBezTo>
                      <a:pt x="975" y="339"/>
                      <a:pt x="1163" y="525"/>
                      <a:pt x="1163" y="762"/>
                    </a:cubicBezTo>
                    <a:cubicBezTo>
                      <a:pt x="1163" y="987"/>
                      <a:pt x="975" y="1175"/>
                      <a:pt x="750" y="1175"/>
                    </a:cubicBezTo>
                    <a:cubicBezTo>
                      <a:pt x="525" y="1175"/>
                      <a:pt x="339" y="987"/>
                      <a:pt x="339" y="762"/>
                    </a:cubicBezTo>
                    <a:cubicBezTo>
                      <a:pt x="339" y="525"/>
                      <a:pt x="525" y="339"/>
                      <a:pt x="750" y="339"/>
                    </a:cubicBezTo>
                    <a:close/>
                    <a:moveTo>
                      <a:pt x="750" y="0"/>
                    </a:moveTo>
                    <a:cubicBezTo>
                      <a:pt x="339" y="0"/>
                      <a:pt x="1" y="339"/>
                      <a:pt x="1" y="762"/>
                    </a:cubicBezTo>
                    <a:cubicBezTo>
                      <a:pt x="1" y="1175"/>
                      <a:pt x="339" y="1511"/>
                      <a:pt x="750" y="1511"/>
                    </a:cubicBezTo>
                    <a:cubicBezTo>
                      <a:pt x="1163" y="1511"/>
                      <a:pt x="1499" y="1175"/>
                      <a:pt x="1499" y="762"/>
                    </a:cubicBezTo>
                    <a:cubicBezTo>
                      <a:pt x="1499" y="339"/>
                      <a:pt x="1163" y="0"/>
                      <a:pt x="7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6868962" y="454057"/>
                <a:ext cx="141859" cy="142899"/>
              </a:xfrm>
              <a:custGeom>
                <a:rect b="b" l="l" r="r" t="t"/>
                <a:pathLst>
                  <a:path extrusionOk="0" h="1511" w="1500">
                    <a:moveTo>
                      <a:pt x="750" y="339"/>
                    </a:moveTo>
                    <a:cubicBezTo>
                      <a:pt x="975" y="339"/>
                      <a:pt x="1161" y="525"/>
                      <a:pt x="1161" y="762"/>
                    </a:cubicBezTo>
                    <a:cubicBezTo>
                      <a:pt x="1161" y="987"/>
                      <a:pt x="975" y="1175"/>
                      <a:pt x="750" y="1175"/>
                    </a:cubicBezTo>
                    <a:cubicBezTo>
                      <a:pt x="525" y="1175"/>
                      <a:pt x="337" y="987"/>
                      <a:pt x="337" y="762"/>
                    </a:cubicBezTo>
                    <a:cubicBezTo>
                      <a:pt x="337" y="525"/>
                      <a:pt x="525" y="339"/>
                      <a:pt x="750" y="339"/>
                    </a:cubicBezTo>
                    <a:close/>
                    <a:moveTo>
                      <a:pt x="750" y="0"/>
                    </a:moveTo>
                    <a:cubicBezTo>
                      <a:pt x="337" y="0"/>
                      <a:pt x="1" y="339"/>
                      <a:pt x="1" y="762"/>
                    </a:cubicBezTo>
                    <a:cubicBezTo>
                      <a:pt x="1" y="1175"/>
                      <a:pt x="337" y="1511"/>
                      <a:pt x="750" y="1511"/>
                    </a:cubicBezTo>
                    <a:cubicBezTo>
                      <a:pt x="1161" y="1511"/>
                      <a:pt x="1499" y="1175"/>
                      <a:pt x="1499" y="762"/>
                    </a:cubicBezTo>
                    <a:cubicBezTo>
                      <a:pt x="1499" y="339"/>
                      <a:pt x="1161" y="0"/>
                      <a:pt x="7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6110879" y="703158"/>
                <a:ext cx="141764" cy="142994"/>
              </a:xfrm>
              <a:custGeom>
                <a:rect b="b" l="l" r="r" t="t"/>
                <a:pathLst>
                  <a:path extrusionOk="0" h="1512" w="1499">
                    <a:moveTo>
                      <a:pt x="749" y="340"/>
                    </a:moveTo>
                    <a:cubicBezTo>
                      <a:pt x="974" y="340"/>
                      <a:pt x="1160" y="525"/>
                      <a:pt x="1160" y="750"/>
                    </a:cubicBezTo>
                    <a:cubicBezTo>
                      <a:pt x="1160" y="987"/>
                      <a:pt x="974" y="1164"/>
                      <a:pt x="749" y="1164"/>
                    </a:cubicBezTo>
                    <a:cubicBezTo>
                      <a:pt x="524" y="1164"/>
                      <a:pt x="336" y="987"/>
                      <a:pt x="336" y="750"/>
                    </a:cubicBezTo>
                    <a:cubicBezTo>
                      <a:pt x="336" y="525"/>
                      <a:pt x="524" y="340"/>
                      <a:pt x="749" y="340"/>
                    </a:cubicBezTo>
                    <a:close/>
                    <a:moveTo>
                      <a:pt x="749" y="1"/>
                    </a:moveTo>
                    <a:cubicBezTo>
                      <a:pt x="336" y="1"/>
                      <a:pt x="0" y="340"/>
                      <a:pt x="0" y="750"/>
                    </a:cubicBezTo>
                    <a:cubicBezTo>
                      <a:pt x="0" y="1164"/>
                      <a:pt x="336" y="1511"/>
                      <a:pt x="749" y="1511"/>
                    </a:cubicBezTo>
                    <a:cubicBezTo>
                      <a:pt x="1160" y="1511"/>
                      <a:pt x="1498" y="1164"/>
                      <a:pt x="1498" y="750"/>
                    </a:cubicBezTo>
                    <a:cubicBezTo>
                      <a:pt x="1498" y="340"/>
                      <a:pt x="1160" y="1"/>
                      <a:pt x="7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6362249" y="703158"/>
                <a:ext cx="141764" cy="142994"/>
              </a:xfrm>
              <a:custGeom>
                <a:rect b="b" l="l" r="r" t="t"/>
                <a:pathLst>
                  <a:path extrusionOk="0" h="1512" w="1499">
                    <a:moveTo>
                      <a:pt x="750" y="340"/>
                    </a:moveTo>
                    <a:cubicBezTo>
                      <a:pt x="974" y="340"/>
                      <a:pt x="1163" y="525"/>
                      <a:pt x="1163" y="750"/>
                    </a:cubicBezTo>
                    <a:cubicBezTo>
                      <a:pt x="1163" y="987"/>
                      <a:pt x="974" y="1164"/>
                      <a:pt x="750" y="1164"/>
                    </a:cubicBezTo>
                    <a:cubicBezTo>
                      <a:pt x="525" y="1164"/>
                      <a:pt x="339" y="987"/>
                      <a:pt x="339" y="750"/>
                    </a:cubicBezTo>
                    <a:cubicBezTo>
                      <a:pt x="339" y="525"/>
                      <a:pt x="525" y="340"/>
                      <a:pt x="750" y="340"/>
                    </a:cubicBezTo>
                    <a:close/>
                    <a:moveTo>
                      <a:pt x="750" y="1"/>
                    </a:moveTo>
                    <a:cubicBezTo>
                      <a:pt x="339" y="1"/>
                      <a:pt x="0" y="340"/>
                      <a:pt x="0" y="750"/>
                    </a:cubicBezTo>
                    <a:cubicBezTo>
                      <a:pt x="0" y="1164"/>
                      <a:pt x="339" y="1511"/>
                      <a:pt x="750" y="1511"/>
                    </a:cubicBezTo>
                    <a:cubicBezTo>
                      <a:pt x="1163" y="1511"/>
                      <a:pt x="1499" y="1164"/>
                      <a:pt x="1499" y="750"/>
                    </a:cubicBezTo>
                    <a:cubicBezTo>
                      <a:pt x="1499" y="340"/>
                      <a:pt x="1163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6613904" y="703158"/>
                <a:ext cx="142994" cy="142994"/>
              </a:xfrm>
              <a:custGeom>
                <a:rect b="b" l="l" r="r" t="t"/>
                <a:pathLst>
                  <a:path extrusionOk="0" h="1512" w="1512">
                    <a:moveTo>
                      <a:pt x="750" y="340"/>
                    </a:moveTo>
                    <a:cubicBezTo>
                      <a:pt x="987" y="340"/>
                      <a:pt x="1175" y="525"/>
                      <a:pt x="1175" y="750"/>
                    </a:cubicBezTo>
                    <a:cubicBezTo>
                      <a:pt x="1175" y="987"/>
                      <a:pt x="987" y="1164"/>
                      <a:pt x="750" y="1164"/>
                    </a:cubicBezTo>
                    <a:cubicBezTo>
                      <a:pt x="525" y="1164"/>
                      <a:pt x="336" y="987"/>
                      <a:pt x="336" y="750"/>
                    </a:cubicBezTo>
                    <a:cubicBezTo>
                      <a:pt x="336" y="525"/>
                      <a:pt x="525" y="340"/>
                      <a:pt x="750" y="340"/>
                    </a:cubicBezTo>
                    <a:close/>
                    <a:moveTo>
                      <a:pt x="750" y="1"/>
                    </a:moveTo>
                    <a:cubicBezTo>
                      <a:pt x="336" y="1"/>
                      <a:pt x="1" y="340"/>
                      <a:pt x="1" y="750"/>
                    </a:cubicBezTo>
                    <a:cubicBezTo>
                      <a:pt x="1" y="1164"/>
                      <a:pt x="336" y="1511"/>
                      <a:pt x="750" y="1511"/>
                    </a:cubicBezTo>
                    <a:cubicBezTo>
                      <a:pt x="1175" y="1511"/>
                      <a:pt x="1511" y="1164"/>
                      <a:pt x="1511" y="750"/>
                    </a:cubicBezTo>
                    <a:cubicBezTo>
                      <a:pt x="1511" y="340"/>
                      <a:pt x="1175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6865274" y="703158"/>
                <a:ext cx="143277" cy="142994"/>
              </a:xfrm>
              <a:custGeom>
                <a:rect b="b" l="l" r="r" t="t"/>
                <a:pathLst>
                  <a:path extrusionOk="0" h="1512" w="1515">
                    <a:moveTo>
                      <a:pt x="765" y="340"/>
                    </a:moveTo>
                    <a:cubicBezTo>
                      <a:pt x="990" y="340"/>
                      <a:pt x="1176" y="525"/>
                      <a:pt x="1176" y="750"/>
                    </a:cubicBezTo>
                    <a:cubicBezTo>
                      <a:pt x="1176" y="987"/>
                      <a:pt x="990" y="1164"/>
                      <a:pt x="765" y="1164"/>
                    </a:cubicBezTo>
                    <a:cubicBezTo>
                      <a:pt x="525" y="1164"/>
                      <a:pt x="340" y="987"/>
                      <a:pt x="340" y="750"/>
                    </a:cubicBezTo>
                    <a:cubicBezTo>
                      <a:pt x="340" y="525"/>
                      <a:pt x="525" y="340"/>
                      <a:pt x="765" y="340"/>
                    </a:cubicBezTo>
                    <a:close/>
                    <a:moveTo>
                      <a:pt x="765" y="1"/>
                    </a:moveTo>
                    <a:cubicBezTo>
                      <a:pt x="340" y="1"/>
                      <a:pt x="1" y="340"/>
                      <a:pt x="1" y="750"/>
                    </a:cubicBezTo>
                    <a:cubicBezTo>
                      <a:pt x="1" y="1164"/>
                      <a:pt x="340" y="1511"/>
                      <a:pt x="765" y="1511"/>
                    </a:cubicBezTo>
                    <a:cubicBezTo>
                      <a:pt x="1176" y="1511"/>
                      <a:pt x="1514" y="1164"/>
                      <a:pt x="1514" y="750"/>
                    </a:cubicBezTo>
                    <a:cubicBezTo>
                      <a:pt x="1514" y="340"/>
                      <a:pt x="1176" y="1"/>
                      <a:pt x="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6107191" y="951218"/>
                <a:ext cx="143183" cy="142899"/>
              </a:xfrm>
              <a:custGeom>
                <a:rect b="b" l="l" r="r" t="t"/>
                <a:pathLst>
                  <a:path extrusionOk="0" h="1511" w="1514">
                    <a:moveTo>
                      <a:pt x="749" y="351"/>
                    </a:moveTo>
                    <a:cubicBezTo>
                      <a:pt x="989" y="351"/>
                      <a:pt x="1175" y="525"/>
                      <a:pt x="1175" y="761"/>
                    </a:cubicBezTo>
                    <a:cubicBezTo>
                      <a:pt x="1175" y="986"/>
                      <a:pt x="989" y="1175"/>
                      <a:pt x="749" y="1175"/>
                    </a:cubicBezTo>
                    <a:cubicBezTo>
                      <a:pt x="525" y="1175"/>
                      <a:pt x="339" y="986"/>
                      <a:pt x="339" y="761"/>
                    </a:cubicBezTo>
                    <a:cubicBezTo>
                      <a:pt x="339" y="525"/>
                      <a:pt x="525" y="351"/>
                      <a:pt x="749" y="351"/>
                    </a:cubicBezTo>
                    <a:close/>
                    <a:moveTo>
                      <a:pt x="749" y="0"/>
                    </a:moveTo>
                    <a:cubicBezTo>
                      <a:pt x="339" y="0"/>
                      <a:pt x="0" y="351"/>
                      <a:pt x="0" y="761"/>
                    </a:cubicBezTo>
                    <a:cubicBezTo>
                      <a:pt x="0" y="1175"/>
                      <a:pt x="339" y="1511"/>
                      <a:pt x="749" y="1511"/>
                    </a:cubicBezTo>
                    <a:cubicBezTo>
                      <a:pt x="1175" y="1511"/>
                      <a:pt x="1514" y="1175"/>
                      <a:pt x="1514" y="761"/>
                    </a:cubicBezTo>
                    <a:cubicBezTo>
                      <a:pt x="1514" y="351"/>
                      <a:pt x="1175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358845" y="951218"/>
                <a:ext cx="142899" cy="142899"/>
              </a:xfrm>
              <a:custGeom>
                <a:rect b="b" l="l" r="r" t="t"/>
                <a:pathLst>
                  <a:path extrusionOk="0" h="1511" w="1511">
                    <a:moveTo>
                      <a:pt x="762" y="351"/>
                    </a:moveTo>
                    <a:cubicBezTo>
                      <a:pt x="986" y="351"/>
                      <a:pt x="1175" y="525"/>
                      <a:pt x="1175" y="761"/>
                    </a:cubicBezTo>
                    <a:cubicBezTo>
                      <a:pt x="1175" y="986"/>
                      <a:pt x="986" y="1175"/>
                      <a:pt x="762" y="1175"/>
                    </a:cubicBezTo>
                    <a:cubicBezTo>
                      <a:pt x="525" y="1175"/>
                      <a:pt x="336" y="986"/>
                      <a:pt x="336" y="761"/>
                    </a:cubicBezTo>
                    <a:cubicBezTo>
                      <a:pt x="336" y="525"/>
                      <a:pt x="525" y="351"/>
                      <a:pt x="762" y="351"/>
                    </a:cubicBezTo>
                    <a:close/>
                    <a:moveTo>
                      <a:pt x="762" y="0"/>
                    </a:moveTo>
                    <a:cubicBezTo>
                      <a:pt x="336" y="0"/>
                      <a:pt x="0" y="351"/>
                      <a:pt x="0" y="761"/>
                    </a:cubicBezTo>
                    <a:cubicBezTo>
                      <a:pt x="0" y="1175"/>
                      <a:pt x="336" y="1511"/>
                      <a:pt x="762" y="1511"/>
                    </a:cubicBezTo>
                    <a:cubicBezTo>
                      <a:pt x="1175" y="1511"/>
                      <a:pt x="1511" y="1175"/>
                      <a:pt x="1511" y="761"/>
                    </a:cubicBezTo>
                    <a:cubicBezTo>
                      <a:pt x="1511" y="351"/>
                      <a:pt x="1175" y="0"/>
                      <a:pt x="7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6610215" y="951218"/>
                <a:ext cx="143277" cy="142899"/>
              </a:xfrm>
              <a:custGeom>
                <a:rect b="b" l="l" r="r" t="t"/>
                <a:pathLst>
                  <a:path extrusionOk="0" h="1511" w="1515">
                    <a:moveTo>
                      <a:pt x="765" y="351"/>
                    </a:moveTo>
                    <a:cubicBezTo>
                      <a:pt x="990" y="351"/>
                      <a:pt x="1175" y="525"/>
                      <a:pt x="1175" y="761"/>
                    </a:cubicBezTo>
                    <a:cubicBezTo>
                      <a:pt x="1175" y="986"/>
                      <a:pt x="990" y="1175"/>
                      <a:pt x="765" y="1175"/>
                    </a:cubicBezTo>
                    <a:cubicBezTo>
                      <a:pt x="525" y="1175"/>
                      <a:pt x="339" y="986"/>
                      <a:pt x="339" y="761"/>
                    </a:cubicBezTo>
                    <a:cubicBezTo>
                      <a:pt x="339" y="525"/>
                      <a:pt x="525" y="351"/>
                      <a:pt x="765" y="351"/>
                    </a:cubicBezTo>
                    <a:close/>
                    <a:moveTo>
                      <a:pt x="765" y="0"/>
                    </a:moveTo>
                    <a:cubicBezTo>
                      <a:pt x="339" y="0"/>
                      <a:pt x="1" y="351"/>
                      <a:pt x="1" y="761"/>
                    </a:cubicBezTo>
                    <a:cubicBezTo>
                      <a:pt x="1" y="1175"/>
                      <a:pt x="339" y="1511"/>
                      <a:pt x="765" y="1511"/>
                    </a:cubicBezTo>
                    <a:cubicBezTo>
                      <a:pt x="1175" y="1511"/>
                      <a:pt x="1514" y="1175"/>
                      <a:pt x="1514" y="761"/>
                    </a:cubicBezTo>
                    <a:cubicBezTo>
                      <a:pt x="1514" y="351"/>
                      <a:pt x="1175" y="0"/>
                      <a:pt x="7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6863004" y="951218"/>
                <a:ext cx="141859" cy="142899"/>
              </a:xfrm>
              <a:custGeom>
                <a:rect b="b" l="l" r="r" t="t"/>
                <a:pathLst>
                  <a:path extrusionOk="0" h="1511" w="1500">
                    <a:moveTo>
                      <a:pt x="750" y="351"/>
                    </a:moveTo>
                    <a:cubicBezTo>
                      <a:pt x="975" y="351"/>
                      <a:pt x="1164" y="525"/>
                      <a:pt x="1164" y="761"/>
                    </a:cubicBezTo>
                    <a:cubicBezTo>
                      <a:pt x="1164" y="986"/>
                      <a:pt x="975" y="1175"/>
                      <a:pt x="750" y="1175"/>
                    </a:cubicBezTo>
                    <a:cubicBezTo>
                      <a:pt x="525" y="1175"/>
                      <a:pt x="340" y="986"/>
                      <a:pt x="340" y="761"/>
                    </a:cubicBezTo>
                    <a:cubicBezTo>
                      <a:pt x="340" y="525"/>
                      <a:pt x="525" y="351"/>
                      <a:pt x="750" y="351"/>
                    </a:cubicBezTo>
                    <a:close/>
                    <a:moveTo>
                      <a:pt x="750" y="0"/>
                    </a:moveTo>
                    <a:cubicBezTo>
                      <a:pt x="340" y="0"/>
                      <a:pt x="1" y="351"/>
                      <a:pt x="1" y="761"/>
                    </a:cubicBezTo>
                    <a:cubicBezTo>
                      <a:pt x="1" y="1175"/>
                      <a:pt x="340" y="1511"/>
                      <a:pt x="750" y="1511"/>
                    </a:cubicBezTo>
                    <a:cubicBezTo>
                      <a:pt x="1164" y="1511"/>
                      <a:pt x="1499" y="1175"/>
                      <a:pt x="1499" y="761"/>
                    </a:cubicBezTo>
                    <a:cubicBezTo>
                      <a:pt x="1499" y="351"/>
                      <a:pt x="1164" y="0"/>
                      <a:pt x="7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6103786" y="1200319"/>
                <a:ext cx="142899" cy="143277"/>
              </a:xfrm>
              <a:custGeom>
                <a:rect b="b" l="l" r="r" t="t"/>
                <a:pathLst>
                  <a:path extrusionOk="0" h="1515" w="1511">
                    <a:moveTo>
                      <a:pt x="761" y="339"/>
                    </a:moveTo>
                    <a:cubicBezTo>
                      <a:pt x="986" y="339"/>
                      <a:pt x="1175" y="525"/>
                      <a:pt x="1175" y="750"/>
                    </a:cubicBezTo>
                    <a:cubicBezTo>
                      <a:pt x="1175" y="990"/>
                      <a:pt x="986" y="1175"/>
                      <a:pt x="761" y="1175"/>
                    </a:cubicBezTo>
                    <a:cubicBezTo>
                      <a:pt x="525" y="1175"/>
                      <a:pt x="336" y="990"/>
                      <a:pt x="336" y="750"/>
                    </a:cubicBezTo>
                    <a:cubicBezTo>
                      <a:pt x="336" y="525"/>
                      <a:pt x="525" y="339"/>
                      <a:pt x="761" y="339"/>
                    </a:cubicBezTo>
                    <a:close/>
                    <a:moveTo>
                      <a:pt x="761" y="1"/>
                    </a:moveTo>
                    <a:cubicBezTo>
                      <a:pt x="336" y="1"/>
                      <a:pt x="0" y="339"/>
                      <a:pt x="0" y="750"/>
                    </a:cubicBezTo>
                    <a:cubicBezTo>
                      <a:pt x="0" y="1175"/>
                      <a:pt x="336" y="1514"/>
                      <a:pt x="761" y="1514"/>
                    </a:cubicBezTo>
                    <a:cubicBezTo>
                      <a:pt x="1175" y="1514"/>
                      <a:pt x="1511" y="1175"/>
                      <a:pt x="1511" y="750"/>
                    </a:cubicBezTo>
                    <a:cubicBezTo>
                      <a:pt x="1511" y="339"/>
                      <a:pt x="1175" y="1"/>
                      <a:pt x="7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6356575" y="1200319"/>
                <a:ext cx="141764" cy="143277"/>
              </a:xfrm>
              <a:custGeom>
                <a:rect b="b" l="l" r="r" t="t"/>
                <a:pathLst>
                  <a:path extrusionOk="0" h="1515" w="1499">
                    <a:moveTo>
                      <a:pt x="750" y="339"/>
                    </a:moveTo>
                    <a:cubicBezTo>
                      <a:pt x="974" y="339"/>
                      <a:pt x="1160" y="525"/>
                      <a:pt x="1160" y="750"/>
                    </a:cubicBezTo>
                    <a:cubicBezTo>
                      <a:pt x="1160" y="990"/>
                      <a:pt x="974" y="1175"/>
                      <a:pt x="750" y="1175"/>
                    </a:cubicBezTo>
                    <a:cubicBezTo>
                      <a:pt x="525" y="1175"/>
                      <a:pt x="336" y="990"/>
                      <a:pt x="336" y="750"/>
                    </a:cubicBezTo>
                    <a:cubicBezTo>
                      <a:pt x="336" y="525"/>
                      <a:pt x="525" y="339"/>
                      <a:pt x="750" y="339"/>
                    </a:cubicBezTo>
                    <a:close/>
                    <a:moveTo>
                      <a:pt x="750" y="1"/>
                    </a:moveTo>
                    <a:cubicBezTo>
                      <a:pt x="336" y="1"/>
                      <a:pt x="0" y="339"/>
                      <a:pt x="0" y="750"/>
                    </a:cubicBezTo>
                    <a:cubicBezTo>
                      <a:pt x="0" y="1175"/>
                      <a:pt x="336" y="1514"/>
                      <a:pt x="750" y="1514"/>
                    </a:cubicBezTo>
                    <a:cubicBezTo>
                      <a:pt x="1160" y="1514"/>
                      <a:pt x="1499" y="1175"/>
                      <a:pt x="1499" y="750"/>
                    </a:cubicBezTo>
                    <a:cubicBezTo>
                      <a:pt x="1499" y="339"/>
                      <a:pt x="1160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6607946" y="1200319"/>
                <a:ext cx="141859" cy="143277"/>
              </a:xfrm>
              <a:custGeom>
                <a:rect b="b" l="l" r="r" t="t"/>
                <a:pathLst>
                  <a:path extrusionOk="0" h="1515" w="1500">
                    <a:moveTo>
                      <a:pt x="750" y="339"/>
                    </a:moveTo>
                    <a:cubicBezTo>
                      <a:pt x="975" y="339"/>
                      <a:pt x="1164" y="525"/>
                      <a:pt x="1164" y="750"/>
                    </a:cubicBezTo>
                    <a:cubicBezTo>
                      <a:pt x="1164" y="990"/>
                      <a:pt x="975" y="1175"/>
                      <a:pt x="750" y="1175"/>
                    </a:cubicBezTo>
                    <a:cubicBezTo>
                      <a:pt x="525" y="1175"/>
                      <a:pt x="339" y="990"/>
                      <a:pt x="339" y="750"/>
                    </a:cubicBezTo>
                    <a:cubicBezTo>
                      <a:pt x="339" y="525"/>
                      <a:pt x="525" y="339"/>
                      <a:pt x="750" y="339"/>
                    </a:cubicBezTo>
                    <a:close/>
                    <a:moveTo>
                      <a:pt x="750" y="1"/>
                    </a:moveTo>
                    <a:cubicBezTo>
                      <a:pt x="339" y="1"/>
                      <a:pt x="1" y="339"/>
                      <a:pt x="1" y="750"/>
                    </a:cubicBezTo>
                    <a:cubicBezTo>
                      <a:pt x="1" y="1175"/>
                      <a:pt x="339" y="1514"/>
                      <a:pt x="750" y="1514"/>
                    </a:cubicBezTo>
                    <a:cubicBezTo>
                      <a:pt x="1164" y="1514"/>
                      <a:pt x="1499" y="1175"/>
                      <a:pt x="1499" y="750"/>
                    </a:cubicBezTo>
                    <a:cubicBezTo>
                      <a:pt x="1499" y="339"/>
                      <a:pt x="1164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6859694" y="1200319"/>
                <a:ext cx="142899" cy="143277"/>
              </a:xfrm>
              <a:custGeom>
                <a:rect b="b" l="l" r="r" t="t"/>
                <a:pathLst>
                  <a:path extrusionOk="0" h="1515" w="1511">
                    <a:moveTo>
                      <a:pt x="749" y="339"/>
                    </a:moveTo>
                    <a:cubicBezTo>
                      <a:pt x="986" y="339"/>
                      <a:pt x="1172" y="525"/>
                      <a:pt x="1172" y="750"/>
                    </a:cubicBezTo>
                    <a:cubicBezTo>
                      <a:pt x="1172" y="990"/>
                      <a:pt x="986" y="1175"/>
                      <a:pt x="749" y="1175"/>
                    </a:cubicBezTo>
                    <a:cubicBezTo>
                      <a:pt x="524" y="1175"/>
                      <a:pt x="336" y="990"/>
                      <a:pt x="336" y="750"/>
                    </a:cubicBezTo>
                    <a:cubicBezTo>
                      <a:pt x="336" y="525"/>
                      <a:pt x="524" y="339"/>
                      <a:pt x="749" y="339"/>
                    </a:cubicBezTo>
                    <a:close/>
                    <a:moveTo>
                      <a:pt x="749" y="1"/>
                    </a:moveTo>
                    <a:cubicBezTo>
                      <a:pt x="336" y="1"/>
                      <a:pt x="0" y="339"/>
                      <a:pt x="0" y="750"/>
                    </a:cubicBezTo>
                    <a:cubicBezTo>
                      <a:pt x="0" y="1175"/>
                      <a:pt x="336" y="1514"/>
                      <a:pt x="749" y="1514"/>
                    </a:cubicBezTo>
                    <a:cubicBezTo>
                      <a:pt x="1172" y="1514"/>
                      <a:pt x="1511" y="1175"/>
                      <a:pt x="1511" y="750"/>
                    </a:cubicBezTo>
                    <a:cubicBezTo>
                      <a:pt x="1511" y="339"/>
                      <a:pt x="1172" y="1"/>
                      <a:pt x="7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0" name="Google Shape;90;p2"/>
          <p:cNvGrpSpPr/>
          <p:nvPr/>
        </p:nvGrpSpPr>
        <p:grpSpPr>
          <a:xfrm rot="1319974">
            <a:off x="6032752" y="4691986"/>
            <a:ext cx="794769" cy="1902763"/>
            <a:chOff x="1911111" y="2549523"/>
            <a:chExt cx="875906" cy="2097012"/>
          </a:xfrm>
        </p:grpSpPr>
        <p:sp>
          <p:nvSpPr>
            <p:cNvPr id="91" name="Google Shape;91;p2"/>
            <p:cNvSpPr/>
            <p:nvPr/>
          </p:nvSpPr>
          <p:spPr>
            <a:xfrm>
              <a:off x="2749401" y="4028606"/>
              <a:ext cx="25806" cy="9936"/>
            </a:xfrm>
            <a:custGeom>
              <a:rect b="b" l="l" r="r" t="t"/>
              <a:pathLst>
                <a:path extrusionOk="0" h="139" w="361">
                  <a:moveTo>
                    <a:pt x="61" y="0"/>
                  </a:moveTo>
                  <a:cubicBezTo>
                    <a:pt x="25" y="0"/>
                    <a:pt x="1" y="39"/>
                    <a:pt x="1" y="75"/>
                  </a:cubicBezTo>
                  <a:cubicBezTo>
                    <a:pt x="1" y="114"/>
                    <a:pt x="25" y="138"/>
                    <a:pt x="61" y="138"/>
                  </a:cubicBezTo>
                  <a:lnTo>
                    <a:pt x="301" y="138"/>
                  </a:lnTo>
                  <a:cubicBezTo>
                    <a:pt x="336" y="138"/>
                    <a:pt x="360" y="114"/>
                    <a:pt x="360" y="75"/>
                  </a:cubicBezTo>
                  <a:cubicBezTo>
                    <a:pt x="360" y="39"/>
                    <a:pt x="336" y="0"/>
                    <a:pt x="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Google Shape;92;p2"/>
            <p:cNvGrpSpPr/>
            <p:nvPr/>
          </p:nvGrpSpPr>
          <p:grpSpPr>
            <a:xfrm>
              <a:off x="1911111" y="2549523"/>
              <a:ext cx="875906" cy="2097012"/>
              <a:chOff x="1911111" y="2549523"/>
              <a:chExt cx="875906" cy="2097012"/>
            </a:xfrm>
          </p:grpSpPr>
          <p:sp>
            <p:nvSpPr>
              <p:cNvPr id="93" name="Google Shape;93;p2"/>
              <p:cNvSpPr/>
              <p:nvPr/>
            </p:nvSpPr>
            <p:spPr>
              <a:xfrm>
                <a:off x="1911111" y="2549523"/>
                <a:ext cx="875906" cy="2097012"/>
              </a:xfrm>
              <a:custGeom>
                <a:rect b="b" l="l" r="r" t="t"/>
                <a:pathLst>
                  <a:path extrusionOk="0" h="29335" w="12253">
                    <a:moveTo>
                      <a:pt x="1286" y="0"/>
                    </a:moveTo>
                    <a:cubicBezTo>
                      <a:pt x="837" y="0"/>
                      <a:pt x="474" y="363"/>
                      <a:pt x="474" y="812"/>
                    </a:cubicBezTo>
                    <a:lnTo>
                      <a:pt x="474" y="848"/>
                    </a:lnTo>
                    <a:lnTo>
                      <a:pt x="1" y="848"/>
                    </a:lnTo>
                    <a:lnTo>
                      <a:pt x="1" y="28597"/>
                    </a:lnTo>
                    <a:lnTo>
                      <a:pt x="474" y="28597"/>
                    </a:lnTo>
                    <a:cubicBezTo>
                      <a:pt x="513" y="29008"/>
                      <a:pt x="864" y="29335"/>
                      <a:pt x="1286" y="29335"/>
                    </a:cubicBezTo>
                    <a:cubicBezTo>
                      <a:pt x="1700" y="29335"/>
                      <a:pt x="2048" y="29020"/>
                      <a:pt x="2087" y="28609"/>
                    </a:cubicBezTo>
                    <a:lnTo>
                      <a:pt x="2087" y="28523"/>
                    </a:lnTo>
                    <a:cubicBezTo>
                      <a:pt x="2087" y="28073"/>
                      <a:pt x="2449" y="27710"/>
                      <a:pt x="2887" y="27710"/>
                    </a:cubicBezTo>
                    <a:cubicBezTo>
                      <a:pt x="3336" y="27710"/>
                      <a:pt x="3696" y="28073"/>
                      <a:pt x="3696" y="28523"/>
                    </a:cubicBezTo>
                    <a:lnTo>
                      <a:pt x="3696" y="28597"/>
                    </a:lnTo>
                    <a:lnTo>
                      <a:pt x="3711" y="28597"/>
                    </a:lnTo>
                    <a:cubicBezTo>
                      <a:pt x="3747" y="29008"/>
                      <a:pt x="4086" y="29335"/>
                      <a:pt x="4508" y="29335"/>
                    </a:cubicBezTo>
                    <a:cubicBezTo>
                      <a:pt x="4934" y="29335"/>
                      <a:pt x="5269" y="29008"/>
                      <a:pt x="5320" y="28597"/>
                    </a:cubicBezTo>
                    <a:lnTo>
                      <a:pt x="5320" y="28523"/>
                    </a:lnTo>
                    <a:cubicBezTo>
                      <a:pt x="5320" y="28073"/>
                      <a:pt x="5683" y="27710"/>
                      <a:pt x="6132" y="27710"/>
                    </a:cubicBezTo>
                    <a:cubicBezTo>
                      <a:pt x="6570" y="27710"/>
                      <a:pt x="6933" y="28073"/>
                      <a:pt x="6933" y="28523"/>
                    </a:cubicBezTo>
                    <a:lnTo>
                      <a:pt x="6933" y="28597"/>
                    </a:lnTo>
                    <a:lnTo>
                      <a:pt x="6945" y="28597"/>
                    </a:lnTo>
                    <a:cubicBezTo>
                      <a:pt x="6981" y="29008"/>
                      <a:pt x="7319" y="29335"/>
                      <a:pt x="7742" y="29335"/>
                    </a:cubicBezTo>
                    <a:cubicBezTo>
                      <a:pt x="8167" y="29335"/>
                      <a:pt x="8506" y="29020"/>
                      <a:pt x="8542" y="28609"/>
                    </a:cubicBezTo>
                    <a:lnTo>
                      <a:pt x="8542" y="28523"/>
                    </a:lnTo>
                    <a:cubicBezTo>
                      <a:pt x="8542" y="28073"/>
                      <a:pt x="8905" y="27710"/>
                      <a:pt x="9354" y="27710"/>
                    </a:cubicBezTo>
                    <a:cubicBezTo>
                      <a:pt x="9804" y="27710"/>
                      <a:pt x="10166" y="28073"/>
                      <a:pt x="10166" y="28523"/>
                    </a:cubicBezTo>
                    <a:cubicBezTo>
                      <a:pt x="10166" y="28546"/>
                      <a:pt x="10166" y="28570"/>
                      <a:pt x="10154" y="28597"/>
                    </a:cubicBezTo>
                    <a:lnTo>
                      <a:pt x="10166" y="28597"/>
                    </a:lnTo>
                    <a:cubicBezTo>
                      <a:pt x="10202" y="29008"/>
                      <a:pt x="10553" y="29335"/>
                      <a:pt x="10979" y="29335"/>
                    </a:cubicBezTo>
                    <a:cubicBezTo>
                      <a:pt x="11389" y="29335"/>
                      <a:pt x="11740" y="29008"/>
                      <a:pt x="11776" y="28597"/>
                    </a:cubicBezTo>
                    <a:lnTo>
                      <a:pt x="12252" y="28597"/>
                    </a:lnTo>
                    <a:lnTo>
                      <a:pt x="12252" y="848"/>
                    </a:lnTo>
                    <a:lnTo>
                      <a:pt x="11776" y="848"/>
                    </a:lnTo>
                    <a:lnTo>
                      <a:pt x="11776" y="812"/>
                    </a:lnTo>
                    <a:cubicBezTo>
                      <a:pt x="11776" y="363"/>
                      <a:pt x="11413" y="0"/>
                      <a:pt x="10979" y="0"/>
                    </a:cubicBezTo>
                    <a:cubicBezTo>
                      <a:pt x="10529" y="0"/>
                      <a:pt x="10166" y="363"/>
                      <a:pt x="10166" y="812"/>
                    </a:cubicBezTo>
                    <a:lnTo>
                      <a:pt x="10166" y="848"/>
                    </a:lnTo>
                    <a:cubicBezTo>
                      <a:pt x="10139" y="1286"/>
                      <a:pt x="9792" y="1624"/>
                      <a:pt x="9354" y="1624"/>
                    </a:cubicBezTo>
                    <a:cubicBezTo>
                      <a:pt x="8905" y="1624"/>
                      <a:pt x="8542" y="1262"/>
                      <a:pt x="8542" y="812"/>
                    </a:cubicBezTo>
                    <a:cubicBezTo>
                      <a:pt x="8542" y="788"/>
                      <a:pt x="8542" y="749"/>
                      <a:pt x="8554" y="725"/>
                    </a:cubicBezTo>
                    <a:cubicBezTo>
                      <a:pt x="8506" y="312"/>
                      <a:pt x="8167" y="0"/>
                      <a:pt x="7742" y="0"/>
                    </a:cubicBezTo>
                    <a:cubicBezTo>
                      <a:pt x="7307" y="0"/>
                      <a:pt x="6945" y="363"/>
                      <a:pt x="6933" y="800"/>
                    </a:cubicBezTo>
                    <a:lnTo>
                      <a:pt x="6933" y="812"/>
                    </a:lnTo>
                    <a:lnTo>
                      <a:pt x="6933" y="824"/>
                    </a:lnTo>
                    <a:cubicBezTo>
                      <a:pt x="6933" y="836"/>
                      <a:pt x="6933" y="848"/>
                      <a:pt x="6945" y="848"/>
                    </a:cubicBezTo>
                    <a:lnTo>
                      <a:pt x="6933" y="848"/>
                    </a:lnTo>
                    <a:cubicBezTo>
                      <a:pt x="6906" y="1286"/>
                      <a:pt x="6558" y="1624"/>
                      <a:pt x="6132" y="1624"/>
                    </a:cubicBezTo>
                    <a:cubicBezTo>
                      <a:pt x="5695" y="1624"/>
                      <a:pt x="5344" y="1286"/>
                      <a:pt x="5320" y="848"/>
                    </a:cubicBezTo>
                    <a:lnTo>
                      <a:pt x="5320" y="812"/>
                    </a:lnTo>
                    <a:cubicBezTo>
                      <a:pt x="5320" y="363"/>
                      <a:pt x="4958" y="0"/>
                      <a:pt x="4508" y="0"/>
                    </a:cubicBezTo>
                    <a:cubicBezTo>
                      <a:pt x="4059" y="0"/>
                      <a:pt x="3696" y="363"/>
                      <a:pt x="3696" y="812"/>
                    </a:cubicBezTo>
                    <a:lnTo>
                      <a:pt x="3696" y="848"/>
                    </a:lnTo>
                    <a:cubicBezTo>
                      <a:pt x="3672" y="1286"/>
                      <a:pt x="3321" y="1624"/>
                      <a:pt x="2887" y="1624"/>
                    </a:cubicBezTo>
                    <a:cubicBezTo>
                      <a:pt x="2449" y="1624"/>
                      <a:pt x="2087" y="1262"/>
                      <a:pt x="2087" y="812"/>
                    </a:cubicBezTo>
                    <a:lnTo>
                      <a:pt x="2087" y="725"/>
                    </a:lnTo>
                    <a:cubicBezTo>
                      <a:pt x="2048" y="312"/>
                      <a:pt x="1700" y="0"/>
                      <a:pt x="12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1971729" y="4028606"/>
                <a:ext cx="754453" cy="9936"/>
              </a:xfrm>
              <a:custGeom>
                <a:rect b="b" l="l" r="r" t="t"/>
                <a:pathLst>
                  <a:path extrusionOk="0" h="139" w="10554">
                    <a:moveTo>
                      <a:pt x="64" y="0"/>
                    </a:moveTo>
                    <a:cubicBezTo>
                      <a:pt x="28" y="0"/>
                      <a:pt x="1" y="39"/>
                      <a:pt x="1" y="75"/>
                    </a:cubicBezTo>
                    <a:cubicBezTo>
                      <a:pt x="1" y="114"/>
                      <a:pt x="28" y="138"/>
                      <a:pt x="64" y="138"/>
                    </a:cubicBezTo>
                    <a:lnTo>
                      <a:pt x="525" y="138"/>
                    </a:lnTo>
                    <a:cubicBezTo>
                      <a:pt x="564" y="138"/>
                      <a:pt x="588" y="114"/>
                      <a:pt x="588" y="75"/>
                    </a:cubicBezTo>
                    <a:cubicBezTo>
                      <a:pt x="588" y="39"/>
                      <a:pt x="564" y="0"/>
                      <a:pt x="525" y="0"/>
                    </a:cubicBezTo>
                    <a:close/>
                    <a:moveTo>
                      <a:pt x="975" y="0"/>
                    </a:moveTo>
                    <a:cubicBezTo>
                      <a:pt x="939" y="0"/>
                      <a:pt x="915" y="39"/>
                      <a:pt x="915" y="75"/>
                    </a:cubicBezTo>
                    <a:cubicBezTo>
                      <a:pt x="915" y="114"/>
                      <a:pt x="939" y="138"/>
                      <a:pt x="975" y="138"/>
                    </a:cubicBezTo>
                    <a:lnTo>
                      <a:pt x="1424" y="138"/>
                    </a:lnTo>
                    <a:cubicBezTo>
                      <a:pt x="1463" y="138"/>
                      <a:pt x="1499" y="114"/>
                      <a:pt x="1499" y="75"/>
                    </a:cubicBezTo>
                    <a:cubicBezTo>
                      <a:pt x="1499" y="39"/>
                      <a:pt x="1463" y="0"/>
                      <a:pt x="1424" y="0"/>
                    </a:cubicBezTo>
                    <a:close/>
                    <a:moveTo>
                      <a:pt x="1874" y="0"/>
                    </a:moveTo>
                    <a:cubicBezTo>
                      <a:pt x="1838" y="0"/>
                      <a:pt x="1814" y="39"/>
                      <a:pt x="1814" y="75"/>
                    </a:cubicBezTo>
                    <a:cubicBezTo>
                      <a:pt x="1814" y="114"/>
                      <a:pt x="1838" y="138"/>
                      <a:pt x="1874" y="138"/>
                    </a:cubicBezTo>
                    <a:lnTo>
                      <a:pt x="2338" y="138"/>
                    </a:lnTo>
                    <a:cubicBezTo>
                      <a:pt x="2374" y="138"/>
                      <a:pt x="2398" y="114"/>
                      <a:pt x="2398" y="75"/>
                    </a:cubicBezTo>
                    <a:cubicBezTo>
                      <a:pt x="2398" y="39"/>
                      <a:pt x="2374" y="0"/>
                      <a:pt x="2338" y="0"/>
                    </a:cubicBezTo>
                    <a:close/>
                    <a:moveTo>
                      <a:pt x="2788" y="0"/>
                    </a:moveTo>
                    <a:cubicBezTo>
                      <a:pt x="2749" y="0"/>
                      <a:pt x="2725" y="39"/>
                      <a:pt x="2725" y="75"/>
                    </a:cubicBezTo>
                    <a:cubicBezTo>
                      <a:pt x="2725" y="114"/>
                      <a:pt x="2749" y="138"/>
                      <a:pt x="2788" y="138"/>
                    </a:cubicBezTo>
                    <a:lnTo>
                      <a:pt x="3238" y="138"/>
                    </a:lnTo>
                    <a:cubicBezTo>
                      <a:pt x="3273" y="138"/>
                      <a:pt x="3312" y="114"/>
                      <a:pt x="3312" y="75"/>
                    </a:cubicBezTo>
                    <a:cubicBezTo>
                      <a:pt x="3312" y="39"/>
                      <a:pt x="3273" y="0"/>
                      <a:pt x="3238" y="0"/>
                    </a:cubicBezTo>
                    <a:close/>
                    <a:moveTo>
                      <a:pt x="3699" y="0"/>
                    </a:moveTo>
                    <a:cubicBezTo>
                      <a:pt x="3660" y="0"/>
                      <a:pt x="3624" y="39"/>
                      <a:pt x="3624" y="75"/>
                    </a:cubicBezTo>
                    <a:cubicBezTo>
                      <a:pt x="3624" y="114"/>
                      <a:pt x="3660" y="138"/>
                      <a:pt x="3699" y="138"/>
                    </a:cubicBezTo>
                    <a:lnTo>
                      <a:pt x="4149" y="138"/>
                    </a:lnTo>
                    <a:cubicBezTo>
                      <a:pt x="4185" y="138"/>
                      <a:pt x="4212" y="114"/>
                      <a:pt x="4212" y="75"/>
                    </a:cubicBezTo>
                    <a:cubicBezTo>
                      <a:pt x="4212" y="39"/>
                      <a:pt x="4185" y="0"/>
                      <a:pt x="4149" y="0"/>
                    </a:cubicBezTo>
                    <a:close/>
                    <a:moveTo>
                      <a:pt x="4598" y="0"/>
                    </a:moveTo>
                    <a:cubicBezTo>
                      <a:pt x="4559" y="0"/>
                      <a:pt x="4535" y="39"/>
                      <a:pt x="4535" y="75"/>
                    </a:cubicBezTo>
                    <a:cubicBezTo>
                      <a:pt x="4535" y="114"/>
                      <a:pt x="4559" y="138"/>
                      <a:pt x="4598" y="138"/>
                    </a:cubicBezTo>
                    <a:lnTo>
                      <a:pt x="5048" y="138"/>
                    </a:lnTo>
                    <a:cubicBezTo>
                      <a:pt x="5084" y="138"/>
                      <a:pt x="5123" y="114"/>
                      <a:pt x="5123" y="75"/>
                    </a:cubicBezTo>
                    <a:cubicBezTo>
                      <a:pt x="5123" y="39"/>
                      <a:pt x="5084" y="0"/>
                      <a:pt x="5048" y="0"/>
                    </a:cubicBezTo>
                    <a:close/>
                    <a:moveTo>
                      <a:pt x="5509" y="0"/>
                    </a:moveTo>
                    <a:cubicBezTo>
                      <a:pt x="5470" y="0"/>
                      <a:pt x="5434" y="39"/>
                      <a:pt x="5434" y="75"/>
                    </a:cubicBezTo>
                    <a:cubicBezTo>
                      <a:pt x="5434" y="114"/>
                      <a:pt x="5470" y="138"/>
                      <a:pt x="5509" y="138"/>
                    </a:cubicBezTo>
                    <a:lnTo>
                      <a:pt x="5959" y="138"/>
                    </a:lnTo>
                    <a:cubicBezTo>
                      <a:pt x="5995" y="138"/>
                      <a:pt x="6022" y="114"/>
                      <a:pt x="6022" y="75"/>
                    </a:cubicBezTo>
                    <a:cubicBezTo>
                      <a:pt x="6022" y="39"/>
                      <a:pt x="5995" y="0"/>
                      <a:pt x="5959" y="0"/>
                    </a:cubicBezTo>
                    <a:close/>
                    <a:moveTo>
                      <a:pt x="6408" y="0"/>
                    </a:moveTo>
                    <a:cubicBezTo>
                      <a:pt x="6369" y="0"/>
                      <a:pt x="6345" y="39"/>
                      <a:pt x="6345" y="75"/>
                    </a:cubicBezTo>
                    <a:cubicBezTo>
                      <a:pt x="6345" y="114"/>
                      <a:pt x="6369" y="138"/>
                      <a:pt x="6408" y="138"/>
                    </a:cubicBezTo>
                    <a:lnTo>
                      <a:pt x="6870" y="138"/>
                    </a:lnTo>
                    <a:cubicBezTo>
                      <a:pt x="6909" y="138"/>
                      <a:pt x="6933" y="114"/>
                      <a:pt x="6933" y="75"/>
                    </a:cubicBezTo>
                    <a:cubicBezTo>
                      <a:pt x="6933" y="39"/>
                      <a:pt x="6909" y="0"/>
                      <a:pt x="6870" y="0"/>
                    </a:cubicBezTo>
                    <a:close/>
                    <a:moveTo>
                      <a:pt x="7319" y="0"/>
                    </a:moveTo>
                    <a:cubicBezTo>
                      <a:pt x="7283" y="0"/>
                      <a:pt x="7256" y="39"/>
                      <a:pt x="7256" y="75"/>
                    </a:cubicBezTo>
                    <a:cubicBezTo>
                      <a:pt x="7256" y="114"/>
                      <a:pt x="7283" y="138"/>
                      <a:pt x="7319" y="138"/>
                    </a:cubicBezTo>
                    <a:lnTo>
                      <a:pt x="7769" y="138"/>
                    </a:lnTo>
                    <a:cubicBezTo>
                      <a:pt x="7808" y="138"/>
                      <a:pt x="7844" y="114"/>
                      <a:pt x="7844" y="75"/>
                    </a:cubicBezTo>
                    <a:cubicBezTo>
                      <a:pt x="7844" y="39"/>
                      <a:pt x="7808" y="0"/>
                      <a:pt x="7769" y="0"/>
                    </a:cubicBezTo>
                    <a:close/>
                    <a:moveTo>
                      <a:pt x="8218" y="0"/>
                    </a:moveTo>
                    <a:cubicBezTo>
                      <a:pt x="8195" y="0"/>
                      <a:pt x="8156" y="39"/>
                      <a:pt x="8156" y="75"/>
                    </a:cubicBezTo>
                    <a:cubicBezTo>
                      <a:pt x="8156" y="114"/>
                      <a:pt x="8195" y="138"/>
                      <a:pt x="8218" y="138"/>
                    </a:cubicBezTo>
                    <a:lnTo>
                      <a:pt x="8680" y="138"/>
                    </a:lnTo>
                    <a:cubicBezTo>
                      <a:pt x="8719" y="138"/>
                      <a:pt x="8743" y="114"/>
                      <a:pt x="8743" y="75"/>
                    </a:cubicBezTo>
                    <a:cubicBezTo>
                      <a:pt x="8743" y="39"/>
                      <a:pt x="8719" y="0"/>
                      <a:pt x="8680" y="0"/>
                    </a:cubicBezTo>
                    <a:close/>
                    <a:moveTo>
                      <a:pt x="9130" y="0"/>
                    </a:moveTo>
                    <a:cubicBezTo>
                      <a:pt x="9094" y="0"/>
                      <a:pt x="9067" y="39"/>
                      <a:pt x="9067" y="75"/>
                    </a:cubicBezTo>
                    <a:cubicBezTo>
                      <a:pt x="9067" y="114"/>
                      <a:pt x="9094" y="138"/>
                      <a:pt x="9130" y="138"/>
                    </a:cubicBezTo>
                    <a:lnTo>
                      <a:pt x="9579" y="138"/>
                    </a:lnTo>
                    <a:cubicBezTo>
                      <a:pt x="9618" y="138"/>
                      <a:pt x="9654" y="114"/>
                      <a:pt x="9654" y="75"/>
                    </a:cubicBezTo>
                    <a:cubicBezTo>
                      <a:pt x="9654" y="39"/>
                      <a:pt x="9618" y="0"/>
                      <a:pt x="9579" y="0"/>
                    </a:cubicBezTo>
                    <a:close/>
                    <a:moveTo>
                      <a:pt x="10041" y="0"/>
                    </a:moveTo>
                    <a:cubicBezTo>
                      <a:pt x="10005" y="0"/>
                      <a:pt x="9966" y="39"/>
                      <a:pt x="9966" y="75"/>
                    </a:cubicBezTo>
                    <a:cubicBezTo>
                      <a:pt x="9966" y="114"/>
                      <a:pt x="10005" y="138"/>
                      <a:pt x="10041" y="138"/>
                    </a:cubicBezTo>
                    <a:lnTo>
                      <a:pt x="10490" y="138"/>
                    </a:lnTo>
                    <a:cubicBezTo>
                      <a:pt x="10529" y="138"/>
                      <a:pt x="10553" y="114"/>
                      <a:pt x="10553" y="75"/>
                    </a:cubicBezTo>
                    <a:cubicBezTo>
                      <a:pt x="10553" y="39"/>
                      <a:pt x="10529" y="0"/>
                      <a:pt x="104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1922692" y="4028606"/>
                <a:ext cx="26021" cy="9936"/>
              </a:xfrm>
              <a:custGeom>
                <a:rect b="b" l="l" r="r" t="t"/>
                <a:pathLst>
                  <a:path extrusionOk="0" h="139" w="364">
                    <a:moveTo>
                      <a:pt x="63" y="0"/>
                    </a:moveTo>
                    <a:cubicBezTo>
                      <a:pt x="27" y="0"/>
                      <a:pt x="0" y="39"/>
                      <a:pt x="0" y="75"/>
                    </a:cubicBezTo>
                    <a:cubicBezTo>
                      <a:pt x="0" y="114"/>
                      <a:pt x="27" y="138"/>
                      <a:pt x="63" y="138"/>
                    </a:cubicBezTo>
                    <a:lnTo>
                      <a:pt x="300" y="138"/>
                    </a:lnTo>
                    <a:cubicBezTo>
                      <a:pt x="339" y="138"/>
                      <a:pt x="363" y="114"/>
                      <a:pt x="363" y="75"/>
                    </a:cubicBezTo>
                    <a:cubicBezTo>
                      <a:pt x="363" y="39"/>
                      <a:pt x="339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012046" y="4152632"/>
                <a:ext cx="22303" cy="246480"/>
              </a:xfrm>
              <a:custGeom>
                <a:rect b="b" l="l" r="r" t="t"/>
                <a:pathLst>
                  <a:path extrusionOk="0" h="3448" w="312">
                    <a:moveTo>
                      <a:pt x="0" y="1"/>
                    </a:moveTo>
                    <a:lnTo>
                      <a:pt x="0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051219" y="4152632"/>
                <a:ext cx="30524" cy="246480"/>
              </a:xfrm>
              <a:custGeom>
                <a:rect b="b" l="l" r="r" t="t"/>
                <a:pathLst>
                  <a:path extrusionOk="0" h="3448" w="427">
                    <a:moveTo>
                      <a:pt x="1" y="1"/>
                    </a:moveTo>
                    <a:lnTo>
                      <a:pt x="1" y="3447"/>
                    </a:lnTo>
                    <a:lnTo>
                      <a:pt x="426" y="344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2103045" y="4151774"/>
                <a:ext cx="12510" cy="247338"/>
              </a:xfrm>
              <a:custGeom>
                <a:rect b="b" l="l" r="r" t="t"/>
                <a:pathLst>
                  <a:path extrusionOk="0" h="3460" w="175">
                    <a:moveTo>
                      <a:pt x="1" y="1"/>
                    </a:moveTo>
                    <a:lnTo>
                      <a:pt x="1" y="3459"/>
                    </a:lnTo>
                    <a:lnTo>
                      <a:pt x="175" y="3459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136928" y="4152632"/>
                <a:ext cx="22375" cy="246480"/>
              </a:xfrm>
              <a:custGeom>
                <a:rect b="b" l="l" r="r" t="t"/>
                <a:pathLst>
                  <a:path extrusionOk="0" h="3448" w="313">
                    <a:moveTo>
                      <a:pt x="0" y="1"/>
                    </a:moveTo>
                    <a:lnTo>
                      <a:pt x="0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176316" y="4152632"/>
                <a:ext cx="31167" cy="246480"/>
              </a:xfrm>
              <a:custGeom>
                <a:rect b="b" l="l" r="r" t="t"/>
                <a:pathLst>
                  <a:path extrusionOk="0" h="3448" w="436">
                    <a:moveTo>
                      <a:pt x="1" y="1"/>
                    </a:moveTo>
                    <a:lnTo>
                      <a:pt x="1" y="3447"/>
                    </a:lnTo>
                    <a:lnTo>
                      <a:pt x="435" y="3447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233360" y="4151774"/>
                <a:ext cx="71" cy="247338"/>
              </a:xfrm>
              <a:custGeom>
                <a:rect b="b" l="l" r="r" t="t"/>
                <a:pathLst>
                  <a:path extrusionOk="0" h="3460" w="1">
                    <a:moveTo>
                      <a:pt x="0" y="1"/>
                    </a:moveTo>
                    <a:lnTo>
                      <a:pt x="0" y="34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227141" y="4151774"/>
                <a:ext cx="13511" cy="247338"/>
              </a:xfrm>
              <a:custGeom>
                <a:rect b="b" l="l" r="r" t="t"/>
                <a:pathLst>
                  <a:path extrusionOk="0" h="3460" w="189">
                    <a:moveTo>
                      <a:pt x="0" y="1"/>
                    </a:moveTo>
                    <a:lnTo>
                      <a:pt x="0" y="3459"/>
                    </a:lnTo>
                    <a:lnTo>
                      <a:pt x="189" y="3459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58379" y="4152632"/>
                <a:ext cx="22375" cy="246480"/>
              </a:xfrm>
              <a:custGeom>
                <a:rect b="b" l="l" r="r" t="t"/>
                <a:pathLst>
                  <a:path extrusionOk="0" h="3448" w="313">
                    <a:moveTo>
                      <a:pt x="1" y="1"/>
                    </a:moveTo>
                    <a:lnTo>
                      <a:pt x="1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297624" y="4152632"/>
                <a:ext cx="30453" cy="246480"/>
              </a:xfrm>
              <a:custGeom>
                <a:rect b="b" l="l" r="r" t="t"/>
                <a:pathLst>
                  <a:path extrusionOk="0" h="3448" w="426">
                    <a:moveTo>
                      <a:pt x="0" y="1"/>
                    </a:moveTo>
                    <a:lnTo>
                      <a:pt x="0" y="3447"/>
                    </a:lnTo>
                    <a:lnTo>
                      <a:pt x="426" y="344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345804" y="4151774"/>
                <a:ext cx="18944" cy="247338"/>
              </a:xfrm>
              <a:custGeom>
                <a:rect b="b" l="l" r="r" t="t"/>
                <a:pathLst>
                  <a:path extrusionOk="0" h="3460" w="265">
                    <a:moveTo>
                      <a:pt x="0" y="1"/>
                    </a:moveTo>
                    <a:lnTo>
                      <a:pt x="0" y="3459"/>
                    </a:lnTo>
                    <a:lnTo>
                      <a:pt x="264" y="3459"/>
                    </a:ln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383261" y="4152632"/>
                <a:ext cx="22375" cy="246480"/>
              </a:xfrm>
              <a:custGeom>
                <a:rect b="b" l="l" r="r" t="t"/>
                <a:pathLst>
                  <a:path extrusionOk="0" h="3448" w="313">
                    <a:moveTo>
                      <a:pt x="1" y="1"/>
                    </a:moveTo>
                    <a:lnTo>
                      <a:pt x="1" y="3447"/>
                    </a:lnTo>
                    <a:lnTo>
                      <a:pt x="313" y="3447"/>
                    </a:lnTo>
                    <a:lnTo>
                      <a:pt x="3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422720" y="4152632"/>
                <a:ext cx="31096" cy="246480"/>
              </a:xfrm>
              <a:custGeom>
                <a:rect b="b" l="l" r="r" t="t"/>
                <a:pathLst>
                  <a:path extrusionOk="0" h="3448" w="435">
                    <a:moveTo>
                      <a:pt x="0" y="1"/>
                    </a:moveTo>
                    <a:lnTo>
                      <a:pt x="0" y="3447"/>
                    </a:lnTo>
                    <a:lnTo>
                      <a:pt x="435" y="3447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479693" y="4151774"/>
                <a:ext cx="71" cy="247338"/>
              </a:xfrm>
              <a:custGeom>
                <a:rect b="b" l="l" r="r" t="t"/>
                <a:pathLst>
                  <a:path extrusionOk="0" h="3460" w="1">
                    <a:moveTo>
                      <a:pt x="1" y="1"/>
                    </a:moveTo>
                    <a:lnTo>
                      <a:pt x="1" y="34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2469828" y="4151774"/>
                <a:ext cx="18944" cy="247338"/>
              </a:xfrm>
              <a:custGeom>
                <a:rect b="b" l="l" r="r" t="t"/>
                <a:pathLst>
                  <a:path extrusionOk="0" h="3460" w="265">
                    <a:moveTo>
                      <a:pt x="1" y="1"/>
                    </a:moveTo>
                    <a:lnTo>
                      <a:pt x="1" y="3459"/>
                    </a:lnTo>
                    <a:lnTo>
                      <a:pt x="264" y="3459"/>
                    </a:ln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2501996" y="4152632"/>
                <a:ext cx="22518" cy="246480"/>
              </a:xfrm>
              <a:custGeom>
                <a:rect b="b" l="l" r="r" t="t"/>
                <a:pathLst>
                  <a:path extrusionOk="0" h="3448" w="315">
                    <a:moveTo>
                      <a:pt x="0" y="1"/>
                    </a:moveTo>
                    <a:lnTo>
                      <a:pt x="0" y="3447"/>
                    </a:lnTo>
                    <a:lnTo>
                      <a:pt x="315" y="3447"/>
                    </a:lnTo>
                    <a:lnTo>
                      <a:pt x="3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541383" y="4152632"/>
                <a:ext cx="31382" cy="246480"/>
              </a:xfrm>
              <a:custGeom>
                <a:rect b="b" l="l" r="r" t="t"/>
                <a:pathLst>
                  <a:path extrusionOk="0" h="3448" w="439">
                    <a:moveTo>
                      <a:pt x="1" y="1"/>
                    </a:moveTo>
                    <a:lnTo>
                      <a:pt x="1" y="3447"/>
                    </a:lnTo>
                    <a:lnTo>
                      <a:pt x="438" y="3447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593066" y="4151774"/>
                <a:ext cx="12653" cy="247338"/>
              </a:xfrm>
              <a:custGeom>
                <a:rect b="b" l="l" r="r" t="t"/>
                <a:pathLst>
                  <a:path extrusionOk="0" h="3460" w="177">
                    <a:moveTo>
                      <a:pt x="0" y="1"/>
                    </a:moveTo>
                    <a:lnTo>
                      <a:pt x="0" y="3459"/>
                    </a:lnTo>
                    <a:lnTo>
                      <a:pt x="177" y="3459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2627093" y="4152632"/>
                <a:ext cx="22375" cy="246480"/>
              </a:xfrm>
              <a:custGeom>
                <a:rect b="b" l="l" r="r" t="t"/>
                <a:pathLst>
                  <a:path extrusionOk="0" h="3448" w="313">
                    <a:moveTo>
                      <a:pt x="1" y="1"/>
                    </a:moveTo>
                    <a:lnTo>
                      <a:pt x="1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" name="Google Shape;114;p2"/>
            <p:cNvGrpSpPr/>
            <p:nvPr/>
          </p:nvGrpSpPr>
          <p:grpSpPr>
            <a:xfrm>
              <a:off x="2032275" y="3025524"/>
              <a:ext cx="630728" cy="628976"/>
              <a:chOff x="3103925" y="2978399"/>
              <a:chExt cx="630728" cy="628976"/>
            </a:xfrm>
          </p:grpSpPr>
          <p:sp>
            <p:nvSpPr>
              <p:cNvPr id="115" name="Google Shape;115;p2"/>
              <p:cNvSpPr/>
              <p:nvPr/>
            </p:nvSpPr>
            <p:spPr>
              <a:xfrm>
                <a:off x="3103925" y="3224528"/>
                <a:ext cx="380875" cy="382846"/>
              </a:xfrm>
              <a:custGeom>
                <a:rect b="b" l="l" r="r" t="t"/>
                <a:pathLst>
                  <a:path extrusionOk="0" h="5245" w="5218">
                    <a:moveTo>
                      <a:pt x="0" y="0"/>
                    </a:moveTo>
                    <a:lnTo>
                      <a:pt x="0" y="1238"/>
                    </a:lnTo>
                    <a:lnTo>
                      <a:pt x="3995" y="5245"/>
                    </a:lnTo>
                    <a:lnTo>
                      <a:pt x="5218" y="5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3103925" y="3414162"/>
                <a:ext cx="193211" cy="193211"/>
              </a:xfrm>
              <a:custGeom>
                <a:rect b="b" l="l" r="r" t="t"/>
                <a:pathLst>
                  <a:path extrusionOk="0" h="2647" w="2647">
                    <a:moveTo>
                      <a:pt x="0" y="1"/>
                    </a:moveTo>
                    <a:lnTo>
                      <a:pt x="0" y="1223"/>
                    </a:lnTo>
                    <a:lnTo>
                      <a:pt x="1424" y="2647"/>
                    </a:lnTo>
                    <a:lnTo>
                      <a:pt x="2647" y="26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3103925" y="3058690"/>
                <a:ext cx="546933" cy="548685"/>
              </a:xfrm>
              <a:custGeom>
                <a:rect b="b" l="l" r="r" t="t"/>
                <a:pathLst>
                  <a:path extrusionOk="0" h="7517" w="7493">
                    <a:moveTo>
                      <a:pt x="0" y="0"/>
                    </a:moveTo>
                    <a:lnTo>
                      <a:pt x="0" y="1235"/>
                    </a:lnTo>
                    <a:lnTo>
                      <a:pt x="6267" y="7517"/>
                    </a:lnTo>
                    <a:lnTo>
                      <a:pt x="7493" y="75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3103925" y="2978399"/>
                <a:ext cx="630728" cy="628976"/>
              </a:xfrm>
              <a:custGeom>
                <a:rect b="b" l="l" r="r" t="t"/>
                <a:pathLst>
                  <a:path extrusionOk="0" h="8617" w="8641">
                    <a:moveTo>
                      <a:pt x="0" y="0"/>
                    </a:moveTo>
                    <a:lnTo>
                      <a:pt x="0" y="51"/>
                    </a:lnTo>
                    <a:lnTo>
                      <a:pt x="8530" y="8617"/>
                    </a:lnTo>
                    <a:lnTo>
                      <a:pt x="8641" y="8617"/>
                    </a:lnTo>
                    <a:lnTo>
                      <a:pt x="8641" y="7505"/>
                    </a:lnTo>
                    <a:lnTo>
                      <a:pt x="11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3266041" y="2978399"/>
                <a:ext cx="468612" cy="472334"/>
              </a:xfrm>
              <a:custGeom>
                <a:rect b="b" l="l" r="r" t="t"/>
                <a:pathLst>
                  <a:path extrusionOk="0" h="6471" w="6420">
                    <a:moveTo>
                      <a:pt x="0" y="0"/>
                    </a:moveTo>
                    <a:lnTo>
                      <a:pt x="6420" y="6471"/>
                    </a:lnTo>
                    <a:lnTo>
                      <a:pt x="6420" y="5233"/>
                    </a:ln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431149" y="2978399"/>
                <a:ext cx="303503" cy="305474"/>
              </a:xfrm>
              <a:custGeom>
                <a:rect b="b" l="l" r="r" t="t"/>
                <a:pathLst>
                  <a:path extrusionOk="0" h="4185" w="4158">
                    <a:moveTo>
                      <a:pt x="1" y="0"/>
                    </a:moveTo>
                    <a:lnTo>
                      <a:pt x="4158" y="4184"/>
                    </a:lnTo>
                    <a:lnTo>
                      <a:pt x="4158" y="2962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3603337" y="2978399"/>
                <a:ext cx="131314" cy="133284"/>
              </a:xfrm>
              <a:custGeom>
                <a:rect b="b" l="l" r="r" t="t"/>
                <a:pathLst>
                  <a:path extrusionOk="0" h="1826" w="1799">
                    <a:moveTo>
                      <a:pt x="0" y="0"/>
                    </a:moveTo>
                    <a:lnTo>
                      <a:pt x="1799" y="1826"/>
                    </a:lnTo>
                    <a:lnTo>
                      <a:pt x="1799" y="600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2" name="Google Shape;122;p2"/>
          <p:cNvGrpSpPr/>
          <p:nvPr/>
        </p:nvGrpSpPr>
        <p:grpSpPr>
          <a:xfrm rot="1320208">
            <a:off x="8737551" y="1251269"/>
            <a:ext cx="747177" cy="1788823"/>
            <a:chOff x="1733411" y="268923"/>
            <a:chExt cx="875906" cy="2097012"/>
          </a:xfrm>
        </p:grpSpPr>
        <p:grpSp>
          <p:nvGrpSpPr>
            <p:cNvPr id="123" name="Google Shape;123;p2"/>
            <p:cNvGrpSpPr/>
            <p:nvPr/>
          </p:nvGrpSpPr>
          <p:grpSpPr>
            <a:xfrm>
              <a:off x="1733411" y="268923"/>
              <a:ext cx="875906" cy="2097012"/>
              <a:chOff x="1911111" y="2549523"/>
              <a:chExt cx="875906" cy="2097012"/>
            </a:xfrm>
          </p:grpSpPr>
          <p:sp>
            <p:nvSpPr>
              <p:cNvPr id="124" name="Google Shape;124;p2"/>
              <p:cNvSpPr/>
              <p:nvPr/>
            </p:nvSpPr>
            <p:spPr>
              <a:xfrm>
                <a:off x="1911111" y="2549523"/>
                <a:ext cx="875906" cy="2097012"/>
              </a:xfrm>
              <a:custGeom>
                <a:rect b="b" l="l" r="r" t="t"/>
                <a:pathLst>
                  <a:path extrusionOk="0" h="29335" w="12253">
                    <a:moveTo>
                      <a:pt x="1286" y="0"/>
                    </a:moveTo>
                    <a:cubicBezTo>
                      <a:pt x="837" y="0"/>
                      <a:pt x="474" y="363"/>
                      <a:pt x="474" y="812"/>
                    </a:cubicBezTo>
                    <a:lnTo>
                      <a:pt x="474" y="848"/>
                    </a:lnTo>
                    <a:lnTo>
                      <a:pt x="1" y="848"/>
                    </a:lnTo>
                    <a:lnTo>
                      <a:pt x="1" y="28597"/>
                    </a:lnTo>
                    <a:lnTo>
                      <a:pt x="474" y="28597"/>
                    </a:lnTo>
                    <a:cubicBezTo>
                      <a:pt x="513" y="29008"/>
                      <a:pt x="864" y="29335"/>
                      <a:pt x="1286" y="29335"/>
                    </a:cubicBezTo>
                    <a:cubicBezTo>
                      <a:pt x="1700" y="29335"/>
                      <a:pt x="2048" y="29020"/>
                      <a:pt x="2087" y="28609"/>
                    </a:cubicBezTo>
                    <a:lnTo>
                      <a:pt x="2087" y="28523"/>
                    </a:lnTo>
                    <a:cubicBezTo>
                      <a:pt x="2087" y="28073"/>
                      <a:pt x="2449" y="27710"/>
                      <a:pt x="2887" y="27710"/>
                    </a:cubicBezTo>
                    <a:cubicBezTo>
                      <a:pt x="3336" y="27710"/>
                      <a:pt x="3696" y="28073"/>
                      <a:pt x="3696" y="28523"/>
                    </a:cubicBezTo>
                    <a:lnTo>
                      <a:pt x="3696" y="28597"/>
                    </a:lnTo>
                    <a:lnTo>
                      <a:pt x="3711" y="28597"/>
                    </a:lnTo>
                    <a:cubicBezTo>
                      <a:pt x="3747" y="29008"/>
                      <a:pt x="4086" y="29335"/>
                      <a:pt x="4508" y="29335"/>
                    </a:cubicBezTo>
                    <a:cubicBezTo>
                      <a:pt x="4934" y="29335"/>
                      <a:pt x="5269" y="29008"/>
                      <a:pt x="5320" y="28597"/>
                    </a:cubicBezTo>
                    <a:lnTo>
                      <a:pt x="5320" y="28523"/>
                    </a:lnTo>
                    <a:cubicBezTo>
                      <a:pt x="5320" y="28073"/>
                      <a:pt x="5683" y="27710"/>
                      <a:pt x="6132" y="27710"/>
                    </a:cubicBezTo>
                    <a:cubicBezTo>
                      <a:pt x="6570" y="27710"/>
                      <a:pt x="6933" y="28073"/>
                      <a:pt x="6933" y="28523"/>
                    </a:cubicBezTo>
                    <a:lnTo>
                      <a:pt x="6933" y="28597"/>
                    </a:lnTo>
                    <a:lnTo>
                      <a:pt x="6945" y="28597"/>
                    </a:lnTo>
                    <a:cubicBezTo>
                      <a:pt x="6981" y="29008"/>
                      <a:pt x="7319" y="29335"/>
                      <a:pt x="7742" y="29335"/>
                    </a:cubicBezTo>
                    <a:cubicBezTo>
                      <a:pt x="8167" y="29335"/>
                      <a:pt x="8506" y="29020"/>
                      <a:pt x="8542" y="28609"/>
                    </a:cubicBezTo>
                    <a:lnTo>
                      <a:pt x="8542" y="28523"/>
                    </a:lnTo>
                    <a:cubicBezTo>
                      <a:pt x="8542" y="28073"/>
                      <a:pt x="8905" y="27710"/>
                      <a:pt x="9354" y="27710"/>
                    </a:cubicBezTo>
                    <a:cubicBezTo>
                      <a:pt x="9804" y="27710"/>
                      <a:pt x="10166" y="28073"/>
                      <a:pt x="10166" y="28523"/>
                    </a:cubicBezTo>
                    <a:cubicBezTo>
                      <a:pt x="10166" y="28546"/>
                      <a:pt x="10166" y="28570"/>
                      <a:pt x="10154" y="28597"/>
                    </a:cubicBezTo>
                    <a:lnTo>
                      <a:pt x="10166" y="28597"/>
                    </a:lnTo>
                    <a:cubicBezTo>
                      <a:pt x="10202" y="29008"/>
                      <a:pt x="10553" y="29335"/>
                      <a:pt x="10979" y="29335"/>
                    </a:cubicBezTo>
                    <a:cubicBezTo>
                      <a:pt x="11389" y="29335"/>
                      <a:pt x="11740" y="29008"/>
                      <a:pt x="11776" y="28597"/>
                    </a:cubicBezTo>
                    <a:lnTo>
                      <a:pt x="12252" y="28597"/>
                    </a:lnTo>
                    <a:lnTo>
                      <a:pt x="12252" y="848"/>
                    </a:lnTo>
                    <a:lnTo>
                      <a:pt x="11776" y="848"/>
                    </a:lnTo>
                    <a:lnTo>
                      <a:pt x="11776" y="812"/>
                    </a:lnTo>
                    <a:cubicBezTo>
                      <a:pt x="11776" y="363"/>
                      <a:pt x="11413" y="0"/>
                      <a:pt x="10979" y="0"/>
                    </a:cubicBezTo>
                    <a:cubicBezTo>
                      <a:pt x="10529" y="0"/>
                      <a:pt x="10166" y="363"/>
                      <a:pt x="10166" y="812"/>
                    </a:cubicBezTo>
                    <a:lnTo>
                      <a:pt x="10166" y="848"/>
                    </a:lnTo>
                    <a:cubicBezTo>
                      <a:pt x="10139" y="1286"/>
                      <a:pt x="9792" y="1624"/>
                      <a:pt x="9354" y="1624"/>
                    </a:cubicBezTo>
                    <a:cubicBezTo>
                      <a:pt x="8905" y="1624"/>
                      <a:pt x="8542" y="1262"/>
                      <a:pt x="8542" y="812"/>
                    </a:cubicBezTo>
                    <a:cubicBezTo>
                      <a:pt x="8542" y="788"/>
                      <a:pt x="8542" y="749"/>
                      <a:pt x="8554" y="725"/>
                    </a:cubicBezTo>
                    <a:cubicBezTo>
                      <a:pt x="8506" y="312"/>
                      <a:pt x="8167" y="0"/>
                      <a:pt x="7742" y="0"/>
                    </a:cubicBezTo>
                    <a:cubicBezTo>
                      <a:pt x="7307" y="0"/>
                      <a:pt x="6945" y="363"/>
                      <a:pt x="6933" y="800"/>
                    </a:cubicBezTo>
                    <a:lnTo>
                      <a:pt x="6933" y="812"/>
                    </a:lnTo>
                    <a:lnTo>
                      <a:pt x="6933" y="824"/>
                    </a:lnTo>
                    <a:cubicBezTo>
                      <a:pt x="6933" y="836"/>
                      <a:pt x="6933" y="848"/>
                      <a:pt x="6945" y="848"/>
                    </a:cubicBezTo>
                    <a:lnTo>
                      <a:pt x="6933" y="848"/>
                    </a:lnTo>
                    <a:cubicBezTo>
                      <a:pt x="6906" y="1286"/>
                      <a:pt x="6558" y="1624"/>
                      <a:pt x="6132" y="1624"/>
                    </a:cubicBezTo>
                    <a:cubicBezTo>
                      <a:pt x="5695" y="1624"/>
                      <a:pt x="5344" y="1286"/>
                      <a:pt x="5320" y="848"/>
                    </a:cubicBezTo>
                    <a:lnTo>
                      <a:pt x="5320" y="812"/>
                    </a:lnTo>
                    <a:cubicBezTo>
                      <a:pt x="5320" y="363"/>
                      <a:pt x="4958" y="0"/>
                      <a:pt x="4508" y="0"/>
                    </a:cubicBezTo>
                    <a:cubicBezTo>
                      <a:pt x="4059" y="0"/>
                      <a:pt x="3696" y="363"/>
                      <a:pt x="3696" y="812"/>
                    </a:cubicBezTo>
                    <a:lnTo>
                      <a:pt x="3696" y="848"/>
                    </a:lnTo>
                    <a:cubicBezTo>
                      <a:pt x="3672" y="1286"/>
                      <a:pt x="3321" y="1624"/>
                      <a:pt x="2887" y="1624"/>
                    </a:cubicBezTo>
                    <a:cubicBezTo>
                      <a:pt x="2449" y="1624"/>
                      <a:pt x="2087" y="1262"/>
                      <a:pt x="2087" y="812"/>
                    </a:cubicBezTo>
                    <a:lnTo>
                      <a:pt x="2087" y="725"/>
                    </a:lnTo>
                    <a:cubicBezTo>
                      <a:pt x="2048" y="312"/>
                      <a:pt x="1700" y="0"/>
                      <a:pt x="12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1971729" y="4028606"/>
                <a:ext cx="754453" cy="9936"/>
              </a:xfrm>
              <a:custGeom>
                <a:rect b="b" l="l" r="r" t="t"/>
                <a:pathLst>
                  <a:path extrusionOk="0" h="139" w="10554">
                    <a:moveTo>
                      <a:pt x="64" y="0"/>
                    </a:moveTo>
                    <a:cubicBezTo>
                      <a:pt x="28" y="0"/>
                      <a:pt x="1" y="39"/>
                      <a:pt x="1" y="75"/>
                    </a:cubicBezTo>
                    <a:cubicBezTo>
                      <a:pt x="1" y="114"/>
                      <a:pt x="28" y="138"/>
                      <a:pt x="64" y="138"/>
                    </a:cubicBezTo>
                    <a:lnTo>
                      <a:pt x="525" y="138"/>
                    </a:lnTo>
                    <a:cubicBezTo>
                      <a:pt x="564" y="138"/>
                      <a:pt x="588" y="114"/>
                      <a:pt x="588" y="75"/>
                    </a:cubicBezTo>
                    <a:cubicBezTo>
                      <a:pt x="588" y="39"/>
                      <a:pt x="564" y="0"/>
                      <a:pt x="525" y="0"/>
                    </a:cubicBezTo>
                    <a:close/>
                    <a:moveTo>
                      <a:pt x="975" y="0"/>
                    </a:moveTo>
                    <a:cubicBezTo>
                      <a:pt x="939" y="0"/>
                      <a:pt x="915" y="39"/>
                      <a:pt x="915" y="75"/>
                    </a:cubicBezTo>
                    <a:cubicBezTo>
                      <a:pt x="915" y="114"/>
                      <a:pt x="939" y="138"/>
                      <a:pt x="975" y="138"/>
                    </a:cubicBezTo>
                    <a:lnTo>
                      <a:pt x="1424" y="138"/>
                    </a:lnTo>
                    <a:cubicBezTo>
                      <a:pt x="1463" y="138"/>
                      <a:pt x="1499" y="114"/>
                      <a:pt x="1499" y="75"/>
                    </a:cubicBezTo>
                    <a:cubicBezTo>
                      <a:pt x="1499" y="39"/>
                      <a:pt x="1463" y="0"/>
                      <a:pt x="1424" y="0"/>
                    </a:cubicBezTo>
                    <a:close/>
                    <a:moveTo>
                      <a:pt x="1874" y="0"/>
                    </a:moveTo>
                    <a:cubicBezTo>
                      <a:pt x="1838" y="0"/>
                      <a:pt x="1814" y="39"/>
                      <a:pt x="1814" y="75"/>
                    </a:cubicBezTo>
                    <a:cubicBezTo>
                      <a:pt x="1814" y="114"/>
                      <a:pt x="1838" y="138"/>
                      <a:pt x="1874" y="138"/>
                    </a:cubicBezTo>
                    <a:lnTo>
                      <a:pt x="2338" y="138"/>
                    </a:lnTo>
                    <a:cubicBezTo>
                      <a:pt x="2374" y="138"/>
                      <a:pt x="2398" y="114"/>
                      <a:pt x="2398" y="75"/>
                    </a:cubicBezTo>
                    <a:cubicBezTo>
                      <a:pt x="2398" y="39"/>
                      <a:pt x="2374" y="0"/>
                      <a:pt x="2338" y="0"/>
                    </a:cubicBezTo>
                    <a:close/>
                    <a:moveTo>
                      <a:pt x="2788" y="0"/>
                    </a:moveTo>
                    <a:cubicBezTo>
                      <a:pt x="2749" y="0"/>
                      <a:pt x="2725" y="39"/>
                      <a:pt x="2725" y="75"/>
                    </a:cubicBezTo>
                    <a:cubicBezTo>
                      <a:pt x="2725" y="114"/>
                      <a:pt x="2749" y="138"/>
                      <a:pt x="2788" y="138"/>
                    </a:cubicBezTo>
                    <a:lnTo>
                      <a:pt x="3238" y="138"/>
                    </a:lnTo>
                    <a:cubicBezTo>
                      <a:pt x="3273" y="138"/>
                      <a:pt x="3312" y="114"/>
                      <a:pt x="3312" y="75"/>
                    </a:cubicBezTo>
                    <a:cubicBezTo>
                      <a:pt x="3312" y="39"/>
                      <a:pt x="3273" y="0"/>
                      <a:pt x="3238" y="0"/>
                    </a:cubicBezTo>
                    <a:close/>
                    <a:moveTo>
                      <a:pt x="3699" y="0"/>
                    </a:moveTo>
                    <a:cubicBezTo>
                      <a:pt x="3660" y="0"/>
                      <a:pt x="3624" y="39"/>
                      <a:pt x="3624" y="75"/>
                    </a:cubicBezTo>
                    <a:cubicBezTo>
                      <a:pt x="3624" y="114"/>
                      <a:pt x="3660" y="138"/>
                      <a:pt x="3699" y="138"/>
                    </a:cubicBezTo>
                    <a:lnTo>
                      <a:pt x="4149" y="138"/>
                    </a:lnTo>
                    <a:cubicBezTo>
                      <a:pt x="4185" y="138"/>
                      <a:pt x="4212" y="114"/>
                      <a:pt x="4212" y="75"/>
                    </a:cubicBezTo>
                    <a:cubicBezTo>
                      <a:pt x="4212" y="39"/>
                      <a:pt x="4185" y="0"/>
                      <a:pt x="4149" y="0"/>
                    </a:cubicBezTo>
                    <a:close/>
                    <a:moveTo>
                      <a:pt x="4598" y="0"/>
                    </a:moveTo>
                    <a:cubicBezTo>
                      <a:pt x="4559" y="0"/>
                      <a:pt x="4535" y="39"/>
                      <a:pt x="4535" y="75"/>
                    </a:cubicBezTo>
                    <a:cubicBezTo>
                      <a:pt x="4535" y="114"/>
                      <a:pt x="4559" y="138"/>
                      <a:pt x="4598" y="138"/>
                    </a:cubicBezTo>
                    <a:lnTo>
                      <a:pt x="5048" y="138"/>
                    </a:lnTo>
                    <a:cubicBezTo>
                      <a:pt x="5084" y="138"/>
                      <a:pt x="5123" y="114"/>
                      <a:pt x="5123" y="75"/>
                    </a:cubicBezTo>
                    <a:cubicBezTo>
                      <a:pt x="5123" y="39"/>
                      <a:pt x="5084" y="0"/>
                      <a:pt x="5048" y="0"/>
                    </a:cubicBezTo>
                    <a:close/>
                    <a:moveTo>
                      <a:pt x="5509" y="0"/>
                    </a:moveTo>
                    <a:cubicBezTo>
                      <a:pt x="5470" y="0"/>
                      <a:pt x="5434" y="39"/>
                      <a:pt x="5434" y="75"/>
                    </a:cubicBezTo>
                    <a:cubicBezTo>
                      <a:pt x="5434" y="114"/>
                      <a:pt x="5470" y="138"/>
                      <a:pt x="5509" y="138"/>
                    </a:cubicBezTo>
                    <a:lnTo>
                      <a:pt x="5959" y="138"/>
                    </a:lnTo>
                    <a:cubicBezTo>
                      <a:pt x="5995" y="138"/>
                      <a:pt x="6022" y="114"/>
                      <a:pt x="6022" y="75"/>
                    </a:cubicBezTo>
                    <a:cubicBezTo>
                      <a:pt x="6022" y="39"/>
                      <a:pt x="5995" y="0"/>
                      <a:pt x="5959" y="0"/>
                    </a:cubicBezTo>
                    <a:close/>
                    <a:moveTo>
                      <a:pt x="6408" y="0"/>
                    </a:moveTo>
                    <a:cubicBezTo>
                      <a:pt x="6369" y="0"/>
                      <a:pt x="6345" y="39"/>
                      <a:pt x="6345" y="75"/>
                    </a:cubicBezTo>
                    <a:cubicBezTo>
                      <a:pt x="6345" y="114"/>
                      <a:pt x="6369" y="138"/>
                      <a:pt x="6408" y="138"/>
                    </a:cubicBezTo>
                    <a:lnTo>
                      <a:pt x="6870" y="138"/>
                    </a:lnTo>
                    <a:cubicBezTo>
                      <a:pt x="6909" y="138"/>
                      <a:pt x="6933" y="114"/>
                      <a:pt x="6933" y="75"/>
                    </a:cubicBezTo>
                    <a:cubicBezTo>
                      <a:pt x="6933" y="39"/>
                      <a:pt x="6909" y="0"/>
                      <a:pt x="6870" y="0"/>
                    </a:cubicBezTo>
                    <a:close/>
                    <a:moveTo>
                      <a:pt x="7319" y="0"/>
                    </a:moveTo>
                    <a:cubicBezTo>
                      <a:pt x="7283" y="0"/>
                      <a:pt x="7256" y="39"/>
                      <a:pt x="7256" y="75"/>
                    </a:cubicBezTo>
                    <a:cubicBezTo>
                      <a:pt x="7256" y="114"/>
                      <a:pt x="7283" y="138"/>
                      <a:pt x="7319" y="138"/>
                    </a:cubicBezTo>
                    <a:lnTo>
                      <a:pt x="7769" y="138"/>
                    </a:lnTo>
                    <a:cubicBezTo>
                      <a:pt x="7808" y="138"/>
                      <a:pt x="7844" y="114"/>
                      <a:pt x="7844" y="75"/>
                    </a:cubicBezTo>
                    <a:cubicBezTo>
                      <a:pt x="7844" y="39"/>
                      <a:pt x="7808" y="0"/>
                      <a:pt x="7769" y="0"/>
                    </a:cubicBezTo>
                    <a:close/>
                    <a:moveTo>
                      <a:pt x="8218" y="0"/>
                    </a:moveTo>
                    <a:cubicBezTo>
                      <a:pt x="8195" y="0"/>
                      <a:pt x="8156" y="39"/>
                      <a:pt x="8156" y="75"/>
                    </a:cubicBezTo>
                    <a:cubicBezTo>
                      <a:pt x="8156" y="114"/>
                      <a:pt x="8195" y="138"/>
                      <a:pt x="8218" y="138"/>
                    </a:cubicBezTo>
                    <a:lnTo>
                      <a:pt x="8680" y="138"/>
                    </a:lnTo>
                    <a:cubicBezTo>
                      <a:pt x="8719" y="138"/>
                      <a:pt x="8743" y="114"/>
                      <a:pt x="8743" y="75"/>
                    </a:cubicBezTo>
                    <a:cubicBezTo>
                      <a:pt x="8743" y="39"/>
                      <a:pt x="8719" y="0"/>
                      <a:pt x="8680" y="0"/>
                    </a:cubicBezTo>
                    <a:close/>
                    <a:moveTo>
                      <a:pt x="9130" y="0"/>
                    </a:moveTo>
                    <a:cubicBezTo>
                      <a:pt x="9094" y="0"/>
                      <a:pt x="9067" y="39"/>
                      <a:pt x="9067" y="75"/>
                    </a:cubicBezTo>
                    <a:cubicBezTo>
                      <a:pt x="9067" y="114"/>
                      <a:pt x="9094" y="138"/>
                      <a:pt x="9130" y="138"/>
                    </a:cubicBezTo>
                    <a:lnTo>
                      <a:pt x="9579" y="138"/>
                    </a:lnTo>
                    <a:cubicBezTo>
                      <a:pt x="9618" y="138"/>
                      <a:pt x="9654" y="114"/>
                      <a:pt x="9654" y="75"/>
                    </a:cubicBezTo>
                    <a:cubicBezTo>
                      <a:pt x="9654" y="39"/>
                      <a:pt x="9618" y="0"/>
                      <a:pt x="9579" y="0"/>
                    </a:cubicBezTo>
                    <a:close/>
                    <a:moveTo>
                      <a:pt x="10041" y="0"/>
                    </a:moveTo>
                    <a:cubicBezTo>
                      <a:pt x="10005" y="0"/>
                      <a:pt x="9966" y="39"/>
                      <a:pt x="9966" y="75"/>
                    </a:cubicBezTo>
                    <a:cubicBezTo>
                      <a:pt x="9966" y="114"/>
                      <a:pt x="10005" y="138"/>
                      <a:pt x="10041" y="138"/>
                    </a:cubicBezTo>
                    <a:lnTo>
                      <a:pt x="10490" y="138"/>
                    </a:lnTo>
                    <a:cubicBezTo>
                      <a:pt x="10529" y="138"/>
                      <a:pt x="10553" y="114"/>
                      <a:pt x="10553" y="75"/>
                    </a:cubicBezTo>
                    <a:cubicBezTo>
                      <a:pt x="10553" y="39"/>
                      <a:pt x="10529" y="0"/>
                      <a:pt x="104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1922692" y="4028606"/>
                <a:ext cx="26021" cy="9936"/>
              </a:xfrm>
              <a:custGeom>
                <a:rect b="b" l="l" r="r" t="t"/>
                <a:pathLst>
                  <a:path extrusionOk="0" h="139" w="364">
                    <a:moveTo>
                      <a:pt x="63" y="0"/>
                    </a:moveTo>
                    <a:cubicBezTo>
                      <a:pt x="27" y="0"/>
                      <a:pt x="0" y="39"/>
                      <a:pt x="0" y="75"/>
                    </a:cubicBezTo>
                    <a:cubicBezTo>
                      <a:pt x="0" y="114"/>
                      <a:pt x="27" y="138"/>
                      <a:pt x="63" y="138"/>
                    </a:cubicBezTo>
                    <a:lnTo>
                      <a:pt x="300" y="138"/>
                    </a:lnTo>
                    <a:cubicBezTo>
                      <a:pt x="339" y="138"/>
                      <a:pt x="363" y="114"/>
                      <a:pt x="363" y="75"/>
                    </a:cubicBezTo>
                    <a:cubicBezTo>
                      <a:pt x="363" y="39"/>
                      <a:pt x="339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2012046" y="4152632"/>
                <a:ext cx="22303" cy="246480"/>
              </a:xfrm>
              <a:custGeom>
                <a:rect b="b" l="l" r="r" t="t"/>
                <a:pathLst>
                  <a:path extrusionOk="0" h="3448" w="312">
                    <a:moveTo>
                      <a:pt x="0" y="1"/>
                    </a:moveTo>
                    <a:lnTo>
                      <a:pt x="0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2051219" y="4152632"/>
                <a:ext cx="30524" cy="246480"/>
              </a:xfrm>
              <a:custGeom>
                <a:rect b="b" l="l" r="r" t="t"/>
                <a:pathLst>
                  <a:path extrusionOk="0" h="3448" w="427">
                    <a:moveTo>
                      <a:pt x="1" y="1"/>
                    </a:moveTo>
                    <a:lnTo>
                      <a:pt x="1" y="3447"/>
                    </a:lnTo>
                    <a:lnTo>
                      <a:pt x="426" y="344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2103045" y="4151774"/>
                <a:ext cx="12510" cy="247338"/>
              </a:xfrm>
              <a:custGeom>
                <a:rect b="b" l="l" r="r" t="t"/>
                <a:pathLst>
                  <a:path extrusionOk="0" h="3460" w="175">
                    <a:moveTo>
                      <a:pt x="1" y="1"/>
                    </a:moveTo>
                    <a:lnTo>
                      <a:pt x="1" y="3459"/>
                    </a:lnTo>
                    <a:lnTo>
                      <a:pt x="175" y="3459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2136928" y="4152632"/>
                <a:ext cx="22375" cy="246480"/>
              </a:xfrm>
              <a:custGeom>
                <a:rect b="b" l="l" r="r" t="t"/>
                <a:pathLst>
                  <a:path extrusionOk="0" h="3448" w="313">
                    <a:moveTo>
                      <a:pt x="0" y="1"/>
                    </a:moveTo>
                    <a:lnTo>
                      <a:pt x="0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2176316" y="4152632"/>
                <a:ext cx="31167" cy="246480"/>
              </a:xfrm>
              <a:custGeom>
                <a:rect b="b" l="l" r="r" t="t"/>
                <a:pathLst>
                  <a:path extrusionOk="0" h="3448" w="436">
                    <a:moveTo>
                      <a:pt x="1" y="1"/>
                    </a:moveTo>
                    <a:lnTo>
                      <a:pt x="1" y="3447"/>
                    </a:lnTo>
                    <a:lnTo>
                      <a:pt x="435" y="3447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2233360" y="4151774"/>
                <a:ext cx="71" cy="247338"/>
              </a:xfrm>
              <a:custGeom>
                <a:rect b="b" l="l" r="r" t="t"/>
                <a:pathLst>
                  <a:path extrusionOk="0" h="3460" w="1">
                    <a:moveTo>
                      <a:pt x="0" y="1"/>
                    </a:moveTo>
                    <a:lnTo>
                      <a:pt x="0" y="34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227141" y="4151774"/>
                <a:ext cx="13511" cy="247338"/>
              </a:xfrm>
              <a:custGeom>
                <a:rect b="b" l="l" r="r" t="t"/>
                <a:pathLst>
                  <a:path extrusionOk="0" h="3460" w="189">
                    <a:moveTo>
                      <a:pt x="0" y="1"/>
                    </a:moveTo>
                    <a:lnTo>
                      <a:pt x="0" y="3459"/>
                    </a:lnTo>
                    <a:lnTo>
                      <a:pt x="189" y="3459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258379" y="4152632"/>
                <a:ext cx="22375" cy="246480"/>
              </a:xfrm>
              <a:custGeom>
                <a:rect b="b" l="l" r="r" t="t"/>
                <a:pathLst>
                  <a:path extrusionOk="0" h="3448" w="313">
                    <a:moveTo>
                      <a:pt x="1" y="1"/>
                    </a:moveTo>
                    <a:lnTo>
                      <a:pt x="1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2297624" y="4152632"/>
                <a:ext cx="30453" cy="246480"/>
              </a:xfrm>
              <a:custGeom>
                <a:rect b="b" l="l" r="r" t="t"/>
                <a:pathLst>
                  <a:path extrusionOk="0" h="3448" w="426">
                    <a:moveTo>
                      <a:pt x="0" y="1"/>
                    </a:moveTo>
                    <a:lnTo>
                      <a:pt x="0" y="3447"/>
                    </a:lnTo>
                    <a:lnTo>
                      <a:pt x="426" y="344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2345804" y="4151774"/>
                <a:ext cx="18944" cy="247338"/>
              </a:xfrm>
              <a:custGeom>
                <a:rect b="b" l="l" r="r" t="t"/>
                <a:pathLst>
                  <a:path extrusionOk="0" h="3460" w="265">
                    <a:moveTo>
                      <a:pt x="0" y="1"/>
                    </a:moveTo>
                    <a:lnTo>
                      <a:pt x="0" y="3459"/>
                    </a:lnTo>
                    <a:lnTo>
                      <a:pt x="264" y="3459"/>
                    </a:ln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2383261" y="4152632"/>
                <a:ext cx="22375" cy="246480"/>
              </a:xfrm>
              <a:custGeom>
                <a:rect b="b" l="l" r="r" t="t"/>
                <a:pathLst>
                  <a:path extrusionOk="0" h="3448" w="313">
                    <a:moveTo>
                      <a:pt x="1" y="1"/>
                    </a:moveTo>
                    <a:lnTo>
                      <a:pt x="1" y="3447"/>
                    </a:lnTo>
                    <a:lnTo>
                      <a:pt x="313" y="3447"/>
                    </a:lnTo>
                    <a:lnTo>
                      <a:pt x="3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2422720" y="4152632"/>
                <a:ext cx="31096" cy="246480"/>
              </a:xfrm>
              <a:custGeom>
                <a:rect b="b" l="l" r="r" t="t"/>
                <a:pathLst>
                  <a:path extrusionOk="0" h="3448" w="435">
                    <a:moveTo>
                      <a:pt x="0" y="1"/>
                    </a:moveTo>
                    <a:lnTo>
                      <a:pt x="0" y="3447"/>
                    </a:lnTo>
                    <a:lnTo>
                      <a:pt x="435" y="3447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2479693" y="4151774"/>
                <a:ext cx="71" cy="247338"/>
              </a:xfrm>
              <a:custGeom>
                <a:rect b="b" l="l" r="r" t="t"/>
                <a:pathLst>
                  <a:path extrusionOk="0" h="3460" w="1">
                    <a:moveTo>
                      <a:pt x="1" y="1"/>
                    </a:moveTo>
                    <a:lnTo>
                      <a:pt x="1" y="34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2469828" y="4151774"/>
                <a:ext cx="18944" cy="247338"/>
              </a:xfrm>
              <a:custGeom>
                <a:rect b="b" l="l" r="r" t="t"/>
                <a:pathLst>
                  <a:path extrusionOk="0" h="3460" w="265">
                    <a:moveTo>
                      <a:pt x="1" y="1"/>
                    </a:moveTo>
                    <a:lnTo>
                      <a:pt x="1" y="3459"/>
                    </a:lnTo>
                    <a:lnTo>
                      <a:pt x="264" y="3459"/>
                    </a:ln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2501996" y="4152632"/>
                <a:ext cx="22518" cy="246480"/>
              </a:xfrm>
              <a:custGeom>
                <a:rect b="b" l="l" r="r" t="t"/>
                <a:pathLst>
                  <a:path extrusionOk="0" h="3448" w="315">
                    <a:moveTo>
                      <a:pt x="0" y="1"/>
                    </a:moveTo>
                    <a:lnTo>
                      <a:pt x="0" y="3447"/>
                    </a:lnTo>
                    <a:lnTo>
                      <a:pt x="315" y="3447"/>
                    </a:lnTo>
                    <a:lnTo>
                      <a:pt x="3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2541383" y="4152632"/>
                <a:ext cx="31382" cy="246480"/>
              </a:xfrm>
              <a:custGeom>
                <a:rect b="b" l="l" r="r" t="t"/>
                <a:pathLst>
                  <a:path extrusionOk="0" h="3448" w="439">
                    <a:moveTo>
                      <a:pt x="1" y="1"/>
                    </a:moveTo>
                    <a:lnTo>
                      <a:pt x="1" y="3447"/>
                    </a:lnTo>
                    <a:lnTo>
                      <a:pt x="438" y="3447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2593066" y="4151774"/>
                <a:ext cx="12653" cy="247338"/>
              </a:xfrm>
              <a:custGeom>
                <a:rect b="b" l="l" r="r" t="t"/>
                <a:pathLst>
                  <a:path extrusionOk="0" h="3460" w="177">
                    <a:moveTo>
                      <a:pt x="0" y="1"/>
                    </a:moveTo>
                    <a:lnTo>
                      <a:pt x="0" y="3459"/>
                    </a:lnTo>
                    <a:lnTo>
                      <a:pt x="177" y="3459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2627093" y="4152632"/>
                <a:ext cx="22375" cy="246480"/>
              </a:xfrm>
              <a:custGeom>
                <a:rect b="b" l="l" r="r" t="t"/>
                <a:pathLst>
                  <a:path extrusionOk="0" h="3448" w="313">
                    <a:moveTo>
                      <a:pt x="1" y="1"/>
                    </a:moveTo>
                    <a:lnTo>
                      <a:pt x="1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5" name="Google Shape;145;p2"/>
            <p:cNvSpPr/>
            <p:nvPr/>
          </p:nvSpPr>
          <p:spPr>
            <a:xfrm>
              <a:off x="1914082" y="1128398"/>
              <a:ext cx="514564" cy="514149"/>
            </a:xfrm>
            <a:custGeom>
              <a:rect b="b" l="l" r="r" t="t"/>
              <a:pathLst>
                <a:path extrusionOk="0" h="17345" w="17359">
                  <a:moveTo>
                    <a:pt x="8679" y="0"/>
                  </a:moveTo>
                  <a:lnTo>
                    <a:pt x="7894" y="2560"/>
                  </a:lnTo>
                  <a:cubicBezTo>
                    <a:pt x="7106" y="5107"/>
                    <a:pt x="5110" y="7106"/>
                    <a:pt x="2562" y="7892"/>
                  </a:cubicBezTo>
                  <a:lnTo>
                    <a:pt x="0" y="8680"/>
                  </a:lnTo>
                  <a:lnTo>
                    <a:pt x="2649" y="9516"/>
                  </a:lnTo>
                  <a:cubicBezTo>
                    <a:pt x="5197" y="10316"/>
                    <a:pt x="7169" y="12324"/>
                    <a:pt x="7942" y="14872"/>
                  </a:cubicBezTo>
                  <a:lnTo>
                    <a:pt x="8679" y="17344"/>
                  </a:lnTo>
                  <a:lnTo>
                    <a:pt x="9468" y="14785"/>
                  </a:lnTo>
                  <a:cubicBezTo>
                    <a:pt x="10253" y="12237"/>
                    <a:pt x="12252" y="10253"/>
                    <a:pt x="14799" y="9465"/>
                  </a:cubicBezTo>
                  <a:lnTo>
                    <a:pt x="17359" y="8680"/>
                  </a:lnTo>
                  <a:lnTo>
                    <a:pt x="14799" y="7892"/>
                  </a:lnTo>
                  <a:cubicBezTo>
                    <a:pt x="12252" y="7106"/>
                    <a:pt x="10253" y="5107"/>
                    <a:pt x="9468" y="2560"/>
                  </a:cubicBezTo>
                  <a:lnTo>
                    <a:pt x="86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929968" y="579750"/>
              <a:ext cx="482793" cy="475530"/>
            </a:xfrm>
            <a:custGeom>
              <a:rect b="b" l="l" r="r" t="t"/>
              <a:pathLst>
                <a:path extrusionOk="0" h="7380" w="7493">
                  <a:moveTo>
                    <a:pt x="5047" y="1"/>
                  </a:moveTo>
                  <a:lnTo>
                    <a:pt x="3747" y="1673"/>
                  </a:lnTo>
                  <a:lnTo>
                    <a:pt x="2449" y="1"/>
                  </a:lnTo>
                  <a:lnTo>
                    <a:pt x="2449" y="1"/>
                  </a:lnTo>
                  <a:lnTo>
                    <a:pt x="2524" y="2111"/>
                  </a:lnTo>
                  <a:lnTo>
                    <a:pt x="450" y="1673"/>
                  </a:lnTo>
                  <a:lnTo>
                    <a:pt x="1874" y="3246"/>
                  </a:lnTo>
                  <a:lnTo>
                    <a:pt x="1" y="4232"/>
                  </a:lnTo>
                  <a:lnTo>
                    <a:pt x="2098" y="4520"/>
                  </a:lnTo>
                  <a:lnTo>
                    <a:pt x="1301" y="6480"/>
                  </a:lnTo>
                  <a:lnTo>
                    <a:pt x="3099" y="5356"/>
                  </a:lnTo>
                  <a:lnTo>
                    <a:pt x="3747" y="7379"/>
                  </a:lnTo>
                  <a:lnTo>
                    <a:pt x="4397" y="5356"/>
                  </a:lnTo>
                  <a:lnTo>
                    <a:pt x="6195" y="6480"/>
                  </a:lnTo>
                  <a:lnTo>
                    <a:pt x="5395" y="4520"/>
                  </a:lnTo>
                  <a:lnTo>
                    <a:pt x="7493" y="4232"/>
                  </a:lnTo>
                  <a:lnTo>
                    <a:pt x="5620" y="3246"/>
                  </a:lnTo>
                  <a:lnTo>
                    <a:pt x="7043" y="1673"/>
                  </a:lnTo>
                  <a:lnTo>
                    <a:pt x="4973" y="2111"/>
                  </a:lnTo>
                  <a:lnTo>
                    <a:pt x="50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2571701" y="1748006"/>
              <a:ext cx="25806" cy="9936"/>
            </a:xfrm>
            <a:custGeom>
              <a:rect b="b" l="l" r="r" t="t"/>
              <a:pathLst>
                <a:path extrusionOk="0" h="139" w="361">
                  <a:moveTo>
                    <a:pt x="61" y="0"/>
                  </a:moveTo>
                  <a:cubicBezTo>
                    <a:pt x="25" y="0"/>
                    <a:pt x="1" y="39"/>
                    <a:pt x="1" y="75"/>
                  </a:cubicBezTo>
                  <a:cubicBezTo>
                    <a:pt x="1" y="114"/>
                    <a:pt x="25" y="138"/>
                    <a:pt x="61" y="138"/>
                  </a:cubicBezTo>
                  <a:lnTo>
                    <a:pt x="301" y="138"/>
                  </a:lnTo>
                  <a:cubicBezTo>
                    <a:pt x="336" y="138"/>
                    <a:pt x="360" y="114"/>
                    <a:pt x="360" y="75"/>
                  </a:cubicBezTo>
                  <a:cubicBezTo>
                    <a:pt x="360" y="39"/>
                    <a:pt x="336" y="0"/>
                    <a:pt x="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11"/>
          <p:cNvSpPr txBox="1"/>
          <p:nvPr>
            <p:ph hasCustomPrompt="1" type="title"/>
          </p:nvPr>
        </p:nvSpPr>
        <p:spPr>
          <a:xfrm>
            <a:off x="1284000" y="2571375"/>
            <a:ext cx="6576000" cy="99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0" sz="600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53" name="Google Shape;1253;p11"/>
          <p:cNvSpPr txBox="1"/>
          <p:nvPr>
            <p:ph idx="1" type="subTitle"/>
          </p:nvPr>
        </p:nvSpPr>
        <p:spPr>
          <a:xfrm>
            <a:off x="1284000" y="35625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254" name="Google Shape;1254;p11"/>
          <p:cNvCxnSpPr/>
          <p:nvPr/>
        </p:nvCxnSpPr>
        <p:spPr>
          <a:xfrm rot="10800000">
            <a:off x="4572000" y="-22100"/>
            <a:ext cx="0" cy="191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255" name="Google Shape;1255;p11"/>
          <p:cNvGrpSpPr/>
          <p:nvPr/>
        </p:nvGrpSpPr>
        <p:grpSpPr>
          <a:xfrm>
            <a:off x="-737672" y="2481074"/>
            <a:ext cx="2436348" cy="3387628"/>
            <a:chOff x="-737672" y="2481074"/>
            <a:chExt cx="2436348" cy="3387628"/>
          </a:xfrm>
        </p:grpSpPr>
        <p:grpSp>
          <p:nvGrpSpPr>
            <p:cNvPr id="1256" name="Google Shape;1256;p11"/>
            <p:cNvGrpSpPr/>
            <p:nvPr/>
          </p:nvGrpSpPr>
          <p:grpSpPr>
            <a:xfrm rot="1319274">
              <a:off x="-671605" y="4666438"/>
              <a:ext cx="2304214" cy="800038"/>
              <a:chOff x="4488225" y="194175"/>
              <a:chExt cx="4038965" cy="1401943"/>
            </a:xfrm>
          </p:grpSpPr>
          <p:sp>
            <p:nvSpPr>
              <p:cNvPr id="1257" name="Google Shape;1257;p11"/>
              <p:cNvSpPr/>
              <p:nvPr/>
            </p:nvSpPr>
            <p:spPr>
              <a:xfrm>
                <a:off x="7387402" y="195594"/>
                <a:ext cx="1139788" cy="1400524"/>
              </a:xfrm>
              <a:custGeom>
                <a:rect b="b" l="l" r="r" t="t"/>
                <a:pathLst>
                  <a:path extrusionOk="0" h="14809" w="12052">
                    <a:moveTo>
                      <a:pt x="324" y="0"/>
                    </a:moveTo>
                    <a:cubicBezTo>
                      <a:pt x="150" y="0"/>
                      <a:pt x="12" y="150"/>
                      <a:pt x="12" y="324"/>
                    </a:cubicBezTo>
                    <a:lnTo>
                      <a:pt x="0" y="14473"/>
                    </a:lnTo>
                    <a:cubicBezTo>
                      <a:pt x="0" y="14659"/>
                      <a:pt x="138" y="14796"/>
                      <a:pt x="324" y="14796"/>
                    </a:cubicBezTo>
                    <a:lnTo>
                      <a:pt x="11713" y="14808"/>
                    </a:lnTo>
                    <a:cubicBezTo>
                      <a:pt x="11901" y="14808"/>
                      <a:pt x="12039" y="14659"/>
                      <a:pt x="12039" y="14485"/>
                    </a:cubicBezTo>
                    <a:lnTo>
                      <a:pt x="12051" y="324"/>
                    </a:lnTo>
                    <a:cubicBezTo>
                      <a:pt x="12051" y="150"/>
                      <a:pt x="11901" y="12"/>
                      <a:pt x="11728" y="12"/>
                    </a:cubicBezTo>
                    <a:lnTo>
                      <a:pt x="3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58" name="Google Shape;1258;p11"/>
              <p:cNvGrpSpPr/>
              <p:nvPr/>
            </p:nvGrpSpPr>
            <p:grpSpPr>
              <a:xfrm>
                <a:off x="8258971" y="494344"/>
                <a:ext cx="268208" cy="846697"/>
                <a:chOff x="8258971" y="494344"/>
                <a:chExt cx="268208" cy="846697"/>
              </a:xfrm>
            </p:grpSpPr>
            <p:sp>
              <p:nvSpPr>
                <p:cNvPr id="1259" name="Google Shape;1259;p11"/>
                <p:cNvSpPr/>
                <p:nvPr/>
              </p:nvSpPr>
              <p:spPr>
                <a:xfrm>
                  <a:off x="8258971" y="494344"/>
                  <a:ext cx="268208" cy="28372"/>
                </a:xfrm>
                <a:custGeom>
                  <a:rect b="b" l="l" r="r" t="t"/>
                  <a:pathLst>
                    <a:path extrusionOk="0" h="300" w="2836">
                      <a:moveTo>
                        <a:pt x="0" y="0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0" name="Google Shape;1260;p11"/>
                <p:cNvSpPr/>
                <p:nvPr/>
              </p:nvSpPr>
              <p:spPr>
                <a:xfrm>
                  <a:off x="8258971" y="1311440"/>
                  <a:ext cx="267073" cy="29601"/>
                </a:xfrm>
                <a:custGeom>
                  <a:rect b="b" l="l" r="r" t="t"/>
                  <a:pathLst>
                    <a:path extrusionOk="0" h="313" w="2824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1" name="Google Shape;1261;p11"/>
                <p:cNvSpPr/>
                <p:nvPr/>
              </p:nvSpPr>
              <p:spPr>
                <a:xfrm>
                  <a:off x="8258971" y="951218"/>
                  <a:ext cx="267073" cy="29507"/>
                </a:xfrm>
                <a:custGeom>
                  <a:rect b="b" l="l" r="r" t="t"/>
                  <a:pathLst>
                    <a:path extrusionOk="0" h="312" w="2824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2" name="Google Shape;1262;p11"/>
                <p:cNvSpPr/>
                <p:nvPr/>
              </p:nvSpPr>
              <p:spPr>
                <a:xfrm>
                  <a:off x="8258971" y="1201738"/>
                  <a:ext cx="267073" cy="29601"/>
                </a:xfrm>
                <a:custGeom>
                  <a:rect b="b" l="l" r="r" t="t"/>
                  <a:pathLst>
                    <a:path extrusionOk="0" h="313" w="2824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23" y="312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3" name="Google Shape;1263;p11"/>
                <p:cNvSpPr/>
                <p:nvPr/>
              </p:nvSpPr>
              <p:spPr>
                <a:xfrm>
                  <a:off x="8258971" y="729259"/>
                  <a:ext cx="268208" cy="28466"/>
                </a:xfrm>
                <a:custGeom>
                  <a:rect b="b" l="l" r="r" t="t"/>
                  <a:pathLst>
                    <a:path extrusionOk="0" h="301" w="2836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4" name="Google Shape;1264;p11"/>
                <p:cNvSpPr/>
                <p:nvPr/>
              </p:nvSpPr>
              <p:spPr>
                <a:xfrm>
                  <a:off x="8258971" y="555532"/>
                  <a:ext cx="268208" cy="9741"/>
                </a:xfrm>
                <a:custGeom>
                  <a:rect b="b" l="l" r="r" t="t"/>
                  <a:pathLst>
                    <a:path extrusionOk="0" h="103" w="2836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02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5" name="Google Shape;1265;p11"/>
                <p:cNvSpPr/>
                <p:nvPr/>
              </p:nvSpPr>
              <p:spPr>
                <a:xfrm>
                  <a:off x="8258971" y="782314"/>
                  <a:ext cx="268208" cy="10781"/>
                </a:xfrm>
                <a:custGeom>
                  <a:rect b="b" l="l" r="r" t="t"/>
                  <a:pathLst>
                    <a:path extrusionOk="0" h="114" w="2836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6" name="Google Shape;1266;p11"/>
                <p:cNvSpPr/>
                <p:nvPr/>
              </p:nvSpPr>
              <p:spPr>
                <a:xfrm>
                  <a:off x="8258971" y="815414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7" name="Google Shape;1267;p11"/>
                <p:cNvSpPr/>
                <p:nvPr/>
              </p:nvSpPr>
              <p:spPr>
                <a:xfrm>
                  <a:off x="8258971" y="1255832"/>
                  <a:ext cx="267073" cy="10876"/>
                </a:xfrm>
                <a:custGeom>
                  <a:rect b="b" l="l" r="r" t="t"/>
                  <a:pathLst>
                    <a:path extrusionOk="0" h="115" w="2824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2823" y="115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8" name="Google Shape;1268;p11"/>
                <p:cNvSpPr/>
                <p:nvPr/>
              </p:nvSpPr>
              <p:spPr>
                <a:xfrm>
                  <a:off x="8258971" y="1024606"/>
                  <a:ext cx="267073" cy="10592"/>
                </a:xfrm>
                <a:custGeom>
                  <a:rect b="b" l="l" r="r" t="t"/>
                  <a:pathLst>
                    <a:path extrusionOk="0" h="112" w="2824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23" y="11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9" name="Google Shape;1269;p11"/>
                <p:cNvSpPr/>
                <p:nvPr/>
              </p:nvSpPr>
              <p:spPr>
                <a:xfrm>
                  <a:off x="8258971" y="1069338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0" name="Google Shape;1270;p11"/>
                <p:cNvSpPr/>
                <p:nvPr/>
              </p:nvSpPr>
              <p:spPr>
                <a:xfrm>
                  <a:off x="8258971" y="1044466"/>
                  <a:ext cx="267073" cy="9741"/>
                </a:xfrm>
                <a:custGeom>
                  <a:rect b="b" l="l" r="r" t="t"/>
                  <a:pathLst>
                    <a:path extrusionOk="0" h="103" w="2824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23" y="10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1" name="Google Shape;1271;p11"/>
                <p:cNvSpPr/>
                <p:nvPr/>
              </p:nvSpPr>
              <p:spPr>
                <a:xfrm>
                  <a:off x="8258971" y="887383"/>
                  <a:ext cx="267073" cy="9741"/>
                </a:xfrm>
                <a:custGeom>
                  <a:rect b="b" l="l" r="r" t="t"/>
                  <a:pathLst>
                    <a:path extrusionOk="0" h="103" w="2824">
                      <a:moveTo>
                        <a:pt x="0" y="1"/>
                      </a:moveTo>
                      <a:lnTo>
                        <a:pt x="0" y="103"/>
                      </a:lnTo>
                      <a:lnTo>
                        <a:pt x="2823" y="103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2" name="Google Shape;1272;p11"/>
                <p:cNvSpPr/>
                <p:nvPr/>
              </p:nvSpPr>
              <p:spPr>
                <a:xfrm>
                  <a:off x="8258971" y="918307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3" name="Google Shape;1273;p11"/>
                <p:cNvSpPr/>
                <p:nvPr/>
              </p:nvSpPr>
              <p:spPr>
                <a:xfrm>
                  <a:off x="8258971" y="1113030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4" name="Google Shape;1274;p11"/>
                <p:cNvSpPr/>
                <p:nvPr/>
              </p:nvSpPr>
              <p:spPr>
                <a:xfrm>
                  <a:off x="8258971" y="574541"/>
                  <a:ext cx="268208" cy="10876"/>
                </a:xfrm>
                <a:custGeom>
                  <a:rect b="b" l="l" r="r" t="t"/>
                  <a:pathLst>
                    <a:path extrusionOk="0" h="115" w="2836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5" name="Google Shape;1275;p11"/>
                <p:cNvSpPr/>
                <p:nvPr/>
              </p:nvSpPr>
              <p:spPr>
                <a:xfrm>
                  <a:off x="8258971" y="594684"/>
                  <a:ext cx="268208" cy="9363"/>
                </a:xfrm>
                <a:custGeom>
                  <a:rect b="b" l="l" r="r" t="t"/>
                  <a:pathLst>
                    <a:path extrusionOk="0" h="99" w="2836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99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6" name="Google Shape;1276;p11"/>
                <p:cNvSpPr/>
                <p:nvPr/>
              </p:nvSpPr>
              <p:spPr>
                <a:xfrm>
                  <a:off x="8258971" y="633459"/>
                  <a:ext cx="268208" cy="10876"/>
                </a:xfrm>
                <a:custGeom>
                  <a:rect b="b" l="l" r="r" t="t"/>
                  <a:pathLst>
                    <a:path extrusionOk="0" h="115" w="2836">
                      <a:moveTo>
                        <a:pt x="0" y="1"/>
                      </a:moveTo>
                      <a:lnTo>
                        <a:pt x="0" y="114"/>
                      </a:lnTo>
                      <a:lnTo>
                        <a:pt x="2835" y="114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7" name="Google Shape;1277;p11"/>
                <p:cNvSpPr/>
                <p:nvPr/>
              </p:nvSpPr>
              <p:spPr>
                <a:xfrm>
                  <a:off x="8258971" y="693795"/>
                  <a:ext cx="268208" cy="10592"/>
                </a:xfrm>
                <a:custGeom>
                  <a:rect b="b" l="l" r="r" t="t"/>
                  <a:pathLst>
                    <a:path extrusionOk="0" h="112" w="2836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35" y="112"/>
                      </a:lnTo>
                      <a:lnTo>
                        <a:pt x="28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8" name="Google Shape;1278;p11"/>
                <p:cNvSpPr/>
                <p:nvPr/>
              </p:nvSpPr>
              <p:spPr>
                <a:xfrm>
                  <a:off x="8258971" y="1281934"/>
                  <a:ext cx="267073" cy="10592"/>
                </a:xfrm>
                <a:custGeom>
                  <a:rect b="b" l="l" r="r" t="t"/>
                  <a:pathLst>
                    <a:path extrusionOk="0" h="112" w="2824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23" y="112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9" name="Google Shape;1279;p11"/>
                <p:cNvSpPr/>
                <p:nvPr/>
              </p:nvSpPr>
              <p:spPr>
                <a:xfrm>
                  <a:off x="8258971" y="653602"/>
                  <a:ext cx="268208" cy="20239"/>
                </a:xfrm>
                <a:custGeom>
                  <a:rect b="b" l="l" r="r" t="t"/>
                  <a:pathLst>
                    <a:path extrusionOk="0" h="214" w="2836">
                      <a:moveTo>
                        <a:pt x="0" y="0"/>
                      </a:moveTo>
                      <a:lnTo>
                        <a:pt x="0" y="213"/>
                      </a:lnTo>
                      <a:lnTo>
                        <a:pt x="2835" y="213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0" name="Google Shape;1280;p11"/>
                <p:cNvSpPr/>
                <p:nvPr/>
              </p:nvSpPr>
              <p:spPr>
                <a:xfrm>
                  <a:off x="8258971" y="850878"/>
                  <a:ext cx="267073" cy="19104"/>
                </a:xfrm>
                <a:custGeom>
                  <a:rect b="b" l="l" r="r" t="t"/>
                  <a:pathLst>
                    <a:path extrusionOk="0" h="202" w="2824">
                      <a:moveTo>
                        <a:pt x="0" y="0"/>
                      </a:moveTo>
                      <a:lnTo>
                        <a:pt x="0" y="201"/>
                      </a:lnTo>
                      <a:lnTo>
                        <a:pt x="2823" y="20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1" name="Google Shape;1281;p11"/>
                <p:cNvSpPr/>
                <p:nvPr/>
              </p:nvSpPr>
              <p:spPr>
                <a:xfrm>
                  <a:off x="8258971" y="1152182"/>
                  <a:ext cx="267073" cy="19860"/>
                </a:xfrm>
                <a:custGeom>
                  <a:rect b="b" l="l" r="r" t="t"/>
                  <a:pathLst>
                    <a:path extrusionOk="0" h="210" w="2824">
                      <a:moveTo>
                        <a:pt x="0" y="0"/>
                      </a:moveTo>
                      <a:lnTo>
                        <a:pt x="0" y="210"/>
                      </a:lnTo>
                      <a:lnTo>
                        <a:pt x="2823" y="210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82" name="Google Shape;1282;p11"/>
              <p:cNvSpPr/>
              <p:nvPr/>
            </p:nvSpPr>
            <p:spPr>
              <a:xfrm>
                <a:off x="4488225" y="194175"/>
                <a:ext cx="2900444" cy="1400808"/>
              </a:xfrm>
              <a:custGeom>
                <a:rect b="b" l="l" r="r" t="t"/>
                <a:pathLst>
                  <a:path extrusionOk="0" h="14812" w="30669">
                    <a:moveTo>
                      <a:pt x="336" y="0"/>
                    </a:moveTo>
                    <a:cubicBezTo>
                      <a:pt x="162" y="0"/>
                      <a:pt x="12" y="138"/>
                      <a:pt x="12" y="315"/>
                    </a:cubicBezTo>
                    <a:lnTo>
                      <a:pt x="0" y="14476"/>
                    </a:lnTo>
                    <a:cubicBezTo>
                      <a:pt x="0" y="14650"/>
                      <a:pt x="150" y="14787"/>
                      <a:pt x="324" y="14787"/>
                    </a:cubicBezTo>
                    <a:lnTo>
                      <a:pt x="30333" y="14811"/>
                    </a:lnTo>
                    <a:cubicBezTo>
                      <a:pt x="30507" y="14811"/>
                      <a:pt x="30656" y="14674"/>
                      <a:pt x="30656" y="14488"/>
                    </a:cubicBezTo>
                    <a:lnTo>
                      <a:pt x="30668" y="339"/>
                    </a:lnTo>
                    <a:cubicBezTo>
                      <a:pt x="30668" y="165"/>
                      <a:pt x="30519" y="15"/>
                      <a:pt x="30345" y="15"/>
                    </a:cubicBezTo>
                    <a:lnTo>
                      <a:pt x="33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83" name="Google Shape;1283;p11"/>
              <p:cNvGrpSpPr/>
              <p:nvPr/>
            </p:nvGrpSpPr>
            <p:grpSpPr>
              <a:xfrm>
                <a:off x="4830573" y="418593"/>
                <a:ext cx="926054" cy="927283"/>
                <a:chOff x="4830573" y="418593"/>
                <a:chExt cx="926054" cy="927283"/>
              </a:xfrm>
            </p:grpSpPr>
            <p:sp>
              <p:nvSpPr>
                <p:cNvPr id="1284" name="Google Shape;1284;p11"/>
                <p:cNvSpPr/>
                <p:nvPr/>
              </p:nvSpPr>
              <p:spPr>
                <a:xfrm>
                  <a:off x="4830573" y="862794"/>
                  <a:ext cx="926054" cy="38869"/>
                </a:xfrm>
                <a:custGeom>
                  <a:rect b="b" l="l" r="r" t="t"/>
                  <a:pathLst>
                    <a:path extrusionOk="0" h="411" w="9792">
                      <a:moveTo>
                        <a:pt x="1" y="0"/>
                      </a:moveTo>
                      <a:lnTo>
                        <a:pt x="1" y="411"/>
                      </a:lnTo>
                      <a:lnTo>
                        <a:pt x="9792" y="411"/>
                      </a:lnTo>
                      <a:lnTo>
                        <a:pt x="97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5" name="Google Shape;1285;p11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rect b="b" l="l" r="r" t="t"/>
                  <a:pathLst>
                    <a:path extrusionOk="0" h="9805" w="424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6" name="Google Shape;1286;p11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rect b="b" l="l" r="r" t="t"/>
                  <a:pathLst>
                    <a:path extrusionOk="0" h="9805" w="424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7" name="Google Shape;1287;p11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rect b="b" l="l" r="r" t="t"/>
                  <a:pathLst>
                    <a:path extrusionOk="0" h="7233" w="7221">
                      <a:moveTo>
                        <a:pt x="6920" y="1"/>
                      </a:moveTo>
                      <a:lnTo>
                        <a:pt x="0" y="6933"/>
                      </a:lnTo>
                      <a:lnTo>
                        <a:pt x="288" y="7232"/>
                      </a:lnTo>
                      <a:lnTo>
                        <a:pt x="7220" y="300"/>
                      </a:lnTo>
                      <a:lnTo>
                        <a:pt x="69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8" name="Google Shape;1288;p11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rect b="b" l="l" r="r" t="t"/>
                  <a:pathLst>
                    <a:path extrusionOk="0" h="7233" w="7221">
                      <a:moveTo>
                        <a:pt x="288" y="1"/>
                      </a:moveTo>
                      <a:lnTo>
                        <a:pt x="0" y="300"/>
                      </a:lnTo>
                      <a:lnTo>
                        <a:pt x="6920" y="7232"/>
                      </a:lnTo>
                      <a:lnTo>
                        <a:pt x="7220" y="6933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9" name="Google Shape;1289;p11"/>
                <p:cNvSpPr/>
                <p:nvPr/>
              </p:nvSpPr>
              <p:spPr>
                <a:xfrm>
                  <a:off x="4864902" y="670342"/>
                  <a:ext cx="857489" cy="423779"/>
                </a:xfrm>
                <a:custGeom>
                  <a:rect b="b" l="l" r="r" t="t"/>
                  <a:pathLst>
                    <a:path extrusionOk="0" h="4481" w="9067">
                      <a:moveTo>
                        <a:pt x="8892" y="0"/>
                      </a:moveTo>
                      <a:lnTo>
                        <a:pt x="0" y="4106"/>
                      </a:lnTo>
                      <a:lnTo>
                        <a:pt x="174" y="4481"/>
                      </a:lnTo>
                      <a:lnTo>
                        <a:pt x="9066" y="375"/>
                      </a:lnTo>
                      <a:lnTo>
                        <a:pt x="88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0" name="Google Shape;1290;p11"/>
                <p:cNvSpPr/>
                <p:nvPr/>
              </p:nvSpPr>
              <p:spPr>
                <a:xfrm>
                  <a:off x="4851852" y="703158"/>
                  <a:ext cx="883496" cy="358146"/>
                </a:xfrm>
                <a:custGeom>
                  <a:rect b="b" l="l" r="r" t="t"/>
                  <a:pathLst>
                    <a:path extrusionOk="0" h="3787" w="9342">
                      <a:moveTo>
                        <a:pt x="150" y="1"/>
                      </a:moveTo>
                      <a:lnTo>
                        <a:pt x="0" y="402"/>
                      </a:lnTo>
                      <a:lnTo>
                        <a:pt x="9192" y="3786"/>
                      </a:lnTo>
                      <a:lnTo>
                        <a:pt x="9342" y="3384"/>
                      </a:lnTo>
                      <a:lnTo>
                        <a:pt x="1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1" name="Google Shape;1291;p11"/>
                <p:cNvSpPr/>
                <p:nvPr/>
              </p:nvSpPr>
              <p:spPr>
                <a:xfrm>
                  <a:off x="5081092" y="454057"/>
                  <a:ext cx="423874" cy="856354"/>
                </a:xfrm>
                <a:custGeom>
                  <a:rect b="b" l="l" r="r" t="t"/>
                  <a:pathLst>
                    <a:path extrusionOk="0" h="9055" w="4482">
                      <a:moveTo>
                        <a:pt x="388" y="0"/>
                      </a:moveTo>
                      <a:lnTo>
                        <a:pt x="1" y="174"/>
                      </a:lnTo>
                      <a:lnTo>
                        <a:pt x="4107" y="9054"/>
                      </a:lnTo>
                      <a:lnTo>
                        <a:pt x="4481" y="8881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2" name="Google Shape;1292;p11"/>
                <p:cNvSpPr/>
                <p:nvPr/>
              </p:nvSpPr>
              <p:spPr>
                <a:xfrm>
                  <a:off x="5115138" y="441006"/>
                  <a:ext cx="356917" cy="882456"/>
                </a:xfrm>
                <a:custGeom>
                  <a:rect b="b" l="l" r="r" t="t"/>
                  <a:pathLst>
                    <a:path extrusionOk="0" h="9331" w="3774">
                      <a:moveTo>
                        <a:pt x="3372" y="1"/>
                      </a:moveTo>
                      <a:lnTo>
                        <a:pt x="1" y="9192"/>
                      </a:lnTo>
                      <a:lnTo>
                        <a:pt x="390" y="9330"/>
                      </a:lnTo>
                      <a:lnTo>
                        <a:pt x="3774" y="138"/>
                      </a:lnTo>
                      <a:lnTo>
                        <a:pt x="33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93" name="Google Shape;1293;p11"/>
              <p:cNvGrpSpPr/>
              <p:nvPr/>
            </p:nvGrpSpPr>
            <p:grpSpPr>
              <a:xfrm>
                <a:off x="6103786" y="454057"/>
                <a:ext cx="907035" cy="889539"/>
                <a:chOff x="6103786" y="454057"/>
                <a:chExt cx="907035" cy="889539"/>
              </a:xfrm>
            </p:grpSpPr>
            <p:sp>
              <p:nvSpPr>
                <p:cNvPr id="1294" name="Google Shape;1294;p11"/>
                <p:cNvSpPr/>
                <p:nvPr/>
              </p:nvSpPr>
              <p:spPr>
                <a:xfrm>
                  <a:off x="6113054" y="454057"/>
                  <a:ext cx="142994" cy="142899"/>
                </a:xfrm>
                <a:custGeom>
                  <a:rect b="b" l="l" r="r" t="t"/>
                  <a:pathLst>
                    <a:path extrusionOk="0" h="1511" w="1512">
                      <a:moveTo>
                        <a:pt x="762" y="339"/>
                      </a:moveTo>
                      <a:cubicBezTo>
                        <a:pt x="987" y="339"/>
                        <a:pt x="1176" y="525"/>
                        <a:pt x="1176" y="762"/>
                      </a:cubicBezTo>
                      <a:cubicBezTo>
                        <a:pt x="1176" y="987"/>
                        <a:pt x="987" y="1175"/>
                        <a:pt x="762" y="1175"/>
                      </a:cubicBezTo>
                      <a:cubicBezTo>
                        <a:pt x="525" y="1175"/>
                        <a:pt x="340" y="987"/>
                        <a:pt x="340" y="762"/>
                      </a:cubicBezTo>
                      <a:cubicBezTo>
                        <a:pt x="340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40" y="0"/>
                        <a:pt x="1" y="339"/>
                        <a:pt x="1" y="762"/>
                      </a:cubicBezTo>
                      <a:cubicBezTo>
                        <a:pt x="1" y="1175"/>
                        <a:pt x="340" y="1511"/>
                        <a:pt x="762" y="1511"/>
                      </a:cubicBezTo>
                      <a:cubicBezTo>
                        <a:pt x="1176" y="1511"/>
                        <a:pt x="1511" y="1175"/>
                        <a:pt x="1511" y="762"/>
                      </a:cubicBezTo>
                      <a:cubicBezTo>
                        <a:pt x="1511" y="339"/>
                        <a:pt x="1176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5" name="Google Shape;1295;p11"/>
                <p:cNvSpPr/>
                <p:nvPr/>
              </p:nvSpPr>
              <p:spPr>
                <a:xfrm>
                  <a:off x="6364803" y="454057"/>
                  <a:ext cx="142899" cy="142899"/>
                </a:xfrm>
                <a:custGeom>
                  <a:rect b="b" l="l" r="r" t="t"/>
                  <a:pathLst>
                    <a:path extrusionOk="0" h="1511" w="1511">
                      <a:moveTo>
                        <a:pt x="762" y="339"/>
                      </a:moveTo>
                      <a:cubicBezTo>
                        <a:pt x="986" y="339"/>
                        <a:pt x="1172" y="525"/>
                        <a:pt x="1172" y="762"/>
                      </a:cubicBezTo>
                      <a:cubicBezTo>
                        <a:pt x="1172" y="987"/>
                        <a:pt x="986" y="1175"/>
                        <a:pt x="762" y="1175"/>
                      </a:cubicBezTo>
                      <a:cubicBezTo>
                        <a:pt x="525" y="1175"/>
                        <a:pt x="336" y="987"/>
                        <a:pt x="336" y="762"/>
                      </a:cubicBezTo>
                      <a:cubicBezTo>
                        <a:pt x="336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39"/>
                        <a:pt x="0" y="762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2" y="1511"/>
                        <a:pt x="1511" y="1175"/>
                        <a:pt x="1511" y="762"/>
                      </a:cubicBezTo>
                      <a:cubicBezTo>
                        <a:pt x="1511" y="339"/>
                        <a:pt x="1172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6" name="Google Shape;1296;p11"/>
                <p:cNvSpPr/>
                <p:nvPr/>
              </p:nvSpPr>
              <p:spPr>
                <a:xfrm>
                  <a:off x="6617308" y="454057"/>
                  <a:ext cx="141859" cy="142899"/>
                </a:xfrm>
                <a:custGeom>
                  <a:rect b="b" l="l" r="r" t="t"/>
                  <a:pathLst>
                    <a:path extrusionOk="0" h="1511" w="1500">
                      <a:moveTo>
                        <a:pt x="750" y="339"/>
                      </a:moveTo>
                      <a:cubicBezTo>
                        <a:pt x="975" y="339"/>
                        <a:pt x="1163" y="525"/>
                        <a:pt x="1163" y="762"/>
                      </a:cubicBezTo>
                      <a:cubicBezTo>
                        <a:pt x="1163" y="987"/>
                        <a:pt x="975" y="1175"/>
                        <a:pt x="750" y="1175"/>
                      </a:cubicBezTo>
                      <a:cubicBezTo>
                        <a:pt x="525" y="1175"/>
                        <a:pt x="339" y="987"/>
                        <a:pt x="339" y="762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9" y="0"/>
                        <a:pt x="1" y="339"/>
                        <a:pt x="1" y="762"/>
                      </a:cubicBezTo>
                      <a:cubicBezTo>
                        <a:pt x="1" y="1175"/>
                        <a:pt x="339" y="1511"/>
                        <a:pt x="750" y="1511"/>
                      </a:cubicBezTo>
                      <a:cubicBezTo>
                        <a:pt x="1163" y="1511"/>
                        <a:pt x="1499" y="1175"/>
                        <a:pt x="1499" y="762"/>
                      </a:cubicBezTo>
                      <a:cubicBezTo>
                        <a:pt x="1499" y="339"/>
                        <a:pt x="1163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7" name="Google Shape;1297;p11"/>
                <p:cNvSpPr/>
                <p:nvPr/>
              </p:nvSpPr>
              <p:spPr>
                <a:xfrm>
                  <a:off x="6868962" y="454057"/>
                  <a:ext cx="141859" cy="142899"/>
                </a:xfrm>
                <a:custGeom>
                  <a:rect b="b" l="l" r="r" t="t"/>
                  <a:pathLst>
                    <a:path extrusionOk="0" h="1511" w="1500">
                      <a:moveTo>
                        <a:pt x="750" y="339"/>
                      </a:moveTo>
                      <a:cubicBezTo>
                        <a:pt x="975" y="339"/>
                        <a:pt x="1161" y="525"/>
                        <a:pt x="1161" y="762"/>
                      </a:cubicBezTo>
                      <a:cubicBezTo>
                        <a:pt x="1161" y="987"/>
                        <a:pt x="975" y="1175"/>
                        <a:pt x="750" y="1175"/>
                      </a:cubicBezTo>
                      <a:cubicBezTo>
                        <a:pt x="525" y="1175"/>
                        <a:pt x="337" y="987"/>
                        <a:pt x="337" y="762"/>
                      </a:cubicBezTo>
                      <a:cubicBezTo>
                        <a:pt x="337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7" y="0"/>
                        <a:pt x="1" y="339"/>
                        <a:pt x="1" y="762"/>
                      </a:cubicBezTo>
                      <a:cubicBezTo>
                        <a:pt x="1" y="1175"/>
                        <a:pt x="337" y="1511"/>
                        <a:pt x="750" y="1511"/>
                      </a:cubicBezTo>
                      <a:cubicBezTo>
                        <a:pt x="1161" y="1511"/>
                        <a:pt x="1499" y="1175"/>
                        <a:pt x="1499" y="762"/>
                      </a:cubicBezTo>
                      <a:cubicBezTo>
                        <a:pt x="1499" y="339"/>
                        <a:pt x="1161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8" name="Google Shape;1298;p11"/>
                <p:cNvSpPr/>
                <p:nvPr/>
              </p:nvSpPr>
              <p:spPr>
                <a:xfrm>
                  <a:off x="6110879" y="703158"/>
                  <a:ext cx="141764" cy="142994"/>
                </a:xfrm>
                <a:custGeom>
                  <a:rect b="b" l="l" r="r" t="t"/>
                  <a:pathLst>
                    <a:path extrusionOk="0" h="1512" w="1499">
                      <a:moveTo>
                        <a:pt x="749" y="340"/>
                      </a:moveTo>
                      <a:cubicBezTo>
                        <a:pt x="974" y="340"/>
                        <a:pt x="1160" y="525"/>
                        <a:pt x="1160" y="750"/>
                      </a:cubicBezTo>
                      <a:cubicBezTo>
                        <a:pt x="1160" y="987"/>
                        <a:pt x="974" y="1164"/>
                        <a:pt x="749" y="1164"/>
                      </a:cubicBezTo>
                      <a:cubicBezTo>
                        <a:pt x="524" y="1164"/>
                        <a:pt x="336" y="987"/>
                        <a:pt x="336" y="750"/>
                      </a:cubicBezTo>
                      <a:cubicBezTo>
                        <a:pt x="336" y="525"/>
                        <a:pt x="524" y="340"/>
                        <a:pt x="749" y="340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40"/>
                        <a:pt x="0" y="750"/>
                      </a:cubicBezTo>
                      <a:cubicBezTo>
                        <a:pt x="0" y="1164"/>
                        <a:pt x="336" y="1511"/>
                        <a:pt x="749" y="1511"/>
                      </a:cubicBezTo>
                      <a:cubicBezTo>
                        <a:pt x="1160" y="1511"/>
                        <a:pt x="1498" y="1164"/>
                        <a:pt x="1498" y="750"/>
                      </a:cubicBezTo>
                      <a:cubicBezTo>
                        <a:pt x="1498" y="340"/>
                        <a:pt x="1160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9" name="Google Shape;1299;p11"/>
                <p:cNvSpPr/>
                <p:nvPr/>
              </p:nvSpPr>
              <p:spPr>
                <a:xfrm>
                  <a:off x="6362249" y="703158"/>
                  <a:ext cx="141764" cy="142994"/>
                </a:xfrm>
                <a:custGeom>
                  <a:rect b="b" l="l" r="r" t="t"/>
                  <a:pathLst>
                    <a:path extrusionOk="0" h="1512" w="1499">
                      <a:moveTo>
                        <a:pt x="750" y="340"/>
                      </a:moveTo>
                      <a:cubicBezTo>
                        <a:pt x="974" y="340"/>
                        <a:pt x="1163" y="525"/>
                        <a:pt x="1163" y="750"/>
                      </a:cubicBezTo>
                      <a:cubicBezTo>
                        <a:pt x="1163" y="987"/>
                        <a:pt x="974" y="1164"/>
                        <a:pt x="750" y="1164"/>
                      </a:cubicBezTo>
                      <a:cubicBezTo>
                        <a:pt x="525" y="1164"/>
                        <a:pt x="339" y="987"/>
                        <a:pt x="339" y="750"/>
                      </a:cubicBezTo>
                      <a:cubicBezTo>
                        <a:pt x="339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0" y="340"/>
                        <a:pt x="0" y="750"/>
                      </a:cubicBezTo>
                      <a:cubicBezTo>
                        <a:pt x="0" y="1164"/>
                        <a:pt x="339" y="1511"/>
                        <a:pt x="750" y="1511"/>
                      </a:cubicBezTo>
                      <a:cubicBezTo>
                        <a:pt x="1163" y="1511"/>
                        <a:pt x="1499" y="1164"/>
                        <a:pt x="1499" y="750"/>
                      </a:cubicBezTo>
                      <a:cubicBezTo>
                        <a:pt x="1499" y="340"/>
                        <a:pt x="1163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0" name="Google Shape;1300;p11"/>
                <p:cNvSpPr/>
                <p:nvPr/>
              </p:nvSpPr>
              <p:spPr>
                <a:xfrm>
                  <a:off x="6613904" y="703158"/>
                  <a:ext cx="142994" cy="142994"/>
                </a:xfrm>
                <a:custGeom>
                  <a:rect b="b" l="l" r="r" t="t"/>
                  <a:pathLst>
                    <a:path extrusionOk="0" h="1512" w="1512">
                      <a:moveTo>
                        <a:pt x="750" y="340"/>
                      </a:moveTo>
                      <a:cubicBezTo>
                        <a:pt x="987" y="340"/>
                        <a:pt x="1175" y="525"/>
                        <a:pt x="1175" y="750"/>
                      </a:cubicBezTo>
                      <a:cubicBezTo>
                        <a:pt x="1175" y="987"/>
                        <a:pt x="987" y="1164"/>
                        <a:pt x="750" y="1164"/>
                      </a:cubicBezTo>
                      <a:cubicBezTo>
                        <a:pt x="525" y="1164"/>
                        <a:pt x="336" y="987"/>
                        <a:pt x="336" y="750"/>
                      </a:cubicBezTo>
                      <a:cubicBezTo>
                        <a:pt x="336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1" y="340"/>
                        <a:pt x="1" y="750"/>
                      </a:cubicBezTo>
                      <a:cubicBezTo>
                        <a:pt x="1" y="1164"/>
                        <a:pt x="336" y="1511"/>
                        <a:pt x="750" y="1511"/>
                      </a:cubicBezTo>
                      <a:cubicBezTo>
                        <a:pt x="1175" y="1511"/>
                        <a:pt x="1511" y="1164"/>
                        <a:pt x="1511" y="750"/>
                      </a:cubicBezTo>
                      <a:cubicBezTo>
                        <a:pt x="1511" y="340"/>
                        <a:pt x="1175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1" name="Google Shape;1301;p11"/>
                <p:cNvSpPr/>
                <p:nvPr/>
              </p:nvSpPr>
              <p:spPr>
                <a:xfrm>
                  <a:off x="6865274" y="703158"/>
                  <a:ext cx="143277" cy="142994"/>
                </a:xfrm>
                <a:custGeom>
                  <a:rect b="b" l="l" r="r" t="t"/>
                  <a:pathLst>
                    <a:path extrusionOk="0" h="1512" w="1515">
                      <a:moveTo>
                        <a:pt x="765" y="340"/>
                      </a:moveTo>
                      <a:cubicBezTo>
                        <a:pt x="990" y="340"/>
                        <a:pt x="1176" y="525"/>
                        <a:pt x="1176" y="750"/>
                      </a:cubicBezTo>
                      <a:cubicBezTo>
                        <a:pt x="1176" y="987"/>
                        <a:pt x="990" y="1164"/>
                        <a:pt x="765" y="1164"/>
                      </a:cubicBezTo>
                      <a:cubicBezTo>
                        <a:pt x="525" y="1164"/>
                        <a:pt x="340" y="987"/>
                        <a:pt x="340" y="750"/>
                      </a:cubicBezTo>
                      <a:cubicBezTo>
                        <a:pt x="340" y="525"/>
                        <a:pt x="525" y="340"/>
                        <a:pt x="765" y="340"/>
                      </a:cubicBezTo>
                      <a:close/>
                      <a:moveTo>
                        <a:pt x="765" y="1"/>
                      </a:moveTo>
                      <a:cubicBezTo>
                        <a:pt x="340" y="1"/>
                        <a:pt x="1" y="340"/>
                        <a:pt x="1" y="750"/>
                      </a:cubicBezTo>
                      <a:cubicBezTo>
                        <a:pt x="1" y="1164"/>
                        <a:pt x="340" y="1511"/>
                        <a:pt x="765" y="1511"/>
                      </a:cubicBezTo>
                      <a:cubicBezTo>
                        <a:pt x="1176" y="1511"/>
                        <a:pt x="1514" y="1164"/>
                        <a:pt x="1514" y="750"/>
                      </a:cubicBezTo>
                      <a:cubicBezTo>
                        <a:pt x="1514" y="340"/>
                        <a:pt x="1176" y="1"/>
                        <a:pt x="7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2" name="Google Shape;1302;p11"/>
                <p:cNvSpPr/>
                <p:nvPr/>
              </p:nvSpPr>
              <p:spPr>
                <a:xfrm>
                  <a:off x="6107191" y="951218"/>
                  <a:ext cx="143183" cy="142899"/>
                </a:xfrm>
                <a:custGeom>
                  <a:rect b="b" l="l" r="r" t="t"/>
                  <a:pathLst>
                    <a:path extrusionOk="0" h="1511" w="1514">
                      <a:moveTo>
                        <a:pt x="749" y="351"/>
                      </a:moveTo>
                      <a:cubicBezTo>
                        <a:pt x="989" y="351"/>
                        <a:pt x="1175" y="525"/>
                        <a:pt x="1175" y="761"/>
                      </a:cubicBezTo>
                      <a:cubicBezTo>
                        <a:pt x="1175" y="986"/>
                        <a:pt x="989" y="1175"/>
                        <a:pt x="749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49" y="351"/>
                      </a:cubicBezTo>
                      <a:close/>
                      <a:moveTo>
                        <a:pt x="749" y="0"/>
                      </a:moveTo>
                      <a:cubicBezTo>
                        <a:pt x="339" y="0"/>
                        <a:pt x="0" y="351"/>
                        <a:pt x="0" y="761"/>
                      </a:cubicBezTo>
                      <a:cubicBezTo>
                        <a:pt x="0" y="1175"/>
                        <a:pt x="339" y="1511"/>
                        <a:pt x="749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3" name="Google Shape;1303;p11"/>
                <p:cNvSpPr/>
                <p:nvPr/>
              </p:nvSpPr>
              <p:spPr>
                <a:xfrm>
                  <a:off x="6358845" y="951218"/>
                  <a:ext cx="142899" cy="142899"/>
                </a:xfrm>
                <a:custGeom>
                  <a:rect b="b" l="l" r="r" t="t"/>
                  <a:pathLst>
                    <a:path extrusionOk="0" h="1511" w="1511">
                      <a:moveTo>
                        <a:pt x="762" y="351"/>
                      </a:moveTo>
                      <a:cubicBezTo>
                        <a:pt x="986" y="351"/>
                        <a:pt x="1175" y="525"/>
                        <a:pt x="1175" y="761"/>
                      </a:cubicBezTo>
                      <a:cubicBezTo>
                        <a:pt x="1175" y="986"/>
                        <a:pt x="986" y="1175"/>
                        <a:pt x="762" y="1175"/>
                      </a:cubicBezTo>
                      <a:cubicBezTo>
                        <a:pt x="525" y="1175"/>
                        <a:pt x="336" y="986"/>
                        <a:pt x="336" y="761"/>
                      </a:cubicBezTo>
                      <a:cubicBezTo>
                        <a:pt x="336" y="525"/>
                        <a:pt x="525" y="351"/>
                        <a:pt x="762" y="351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51"/>
                        <a:pt x="0" y="761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5" y="1511"/>
                        <a:pt x="1511" y="1175"/>
                        <a:pt x="1511" y="761"/>
                      </a:cubicBezTo>
                      <a:cubicBezTo>
                        <a:pt x="1511" y="351"/>
                        <a:pt x="1175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4" name="Google Shape;1304;p11"/>
                <p:cNvSpPr/>
                <p:nvPr/>
              </p:nvSpPr>
              <p:spPr>
                <a:xfrm>
                  <a:off x="6610215" y="951218"/>
                  <a:ext cx="143277" cy="142899"/>
                </a:xfrm>
                <a:custGeom>
                  <a:rect b="b" l="l" r="r" t="t"/>
                  <a:pathLst>
                    <a:path extrusionOk="0" h="1511" w="1515">
                      <a:moveTo>
                        <a:pt x="765" y="351"/>
                      </a:moveTo>
                      <a:cubicBezTo>
                        <a:pt x="990" y="351"/>
                        <a:pt x="1175" y="525"/>
                        <a:pt x="1175" y="761"/>
                      </a:cubicBezTo>
                      <a:cubicBezTo>
                        <a:pt x="1175" y="986"/>
                        <a:pt x="990" y="1175"/>
                        <a:pt x="765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65" y="351"/>
                      </a:cubicBezTo>
                      <a:close/>
                      <a:moveTo>
                        <a:pt x="765" y="0"/>
                      </a:moveTo>
                      <a:cubicBezTo>
                        <a:pt x="339" y="0"/>
                        <a:pt x="1" y="351"/>
                        <a:pt x="1" y="761"/>
                      </a:cubicBezTo>
                      <a:cubicBezTo>
                        <a:pt x="1" y="1175"/>
                        <a:pt x="339" y="1511"/>
                        <a:pt x="765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5" name="Google Shape;1305;p11"/>
                <p:cNvSpPr/>
                <p:nvPr/>
              </p:nvSpPr>
              <p:spPr>
                <a:xfrm>
                  <a:off x="6863004" y="951218"/>
                  <a:ext cx="141859" cy="142899"/>
                </a:xfrm>
                <a:custGeom>
                  <a:rect b="b" l="l" r="r" t="t"/>
                  <a:pathLst>
                    <a:path extrusionOk="0" h="1511" w="1500">
                      <a:moveTo>
                        <a:pt x="750" y="351"/>
                      </a:moveTo>
                      <a:cubicBezTo>
                        <a:pt x="975" y="351"/>
                        <a:pt x="1164" y="525"/>
                        <a:pt x="1164" y="761"/>
                      </a:cubicBezTo>
                      <a:cubicBezTo>
                        <a:pt x="1164" y="986"/>
                        <a:pt x="975" y="1175"/>
                        <a:pt x="750" y="1175"/>
                      </a:cubicBezTo>
                      <a:cubicBezTo>
                        <a:pt x="525" y="1175"/>
                        <a:pt x="340" y="986"/>
                        <a:pt x="340" y="761"/>
                      </a:cubicBezTo>
                      <a:cubicBezTo>
                        <a:pt x="340" y="525"/>
                        <a:pt x="525" y="351"/>
                        <a:pt x="750" y="351"/>
                      </a:cubicBezTo>
                      <a:close/>
                      <a:moveTo>
                        <a:pt x="750" y="0"/>
                      </a:moveTo>
                      <a:cubicBezTo>
                        <a:pt x="340" y="0"/>
                        <a:pt x="1" y="351"/>
                        <a:pt x="1" y="761"/>
                      </a:cubicBezTo>
                      <a:cubicBezTo>
                        <a:pt x="1" y="1175"/>
                        <a:pt x="340" y="1511"/>
                        <a:pt x="750" y="1511"/>
                      </a:cubicBezTo>
                      <a:cubicBezTo>
                        <a:pt x="1164" y="1511"/>
                        <a:pt x="1499" y="1175"/>
                        <a:pt x="1499" y="761"/>
                      </a:cubicBezTo>
                      <a:cubicBezTo>
                        <a:pt x="1499" y="351"/>
                        <a:pt x="116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6" name="Google Shape;1306;p11"/>
                <p:cNvSpPr/>
                <p:nvPr/>
              </p:nvSpPr>
              <p:spPr>
                <a:xfrm>
                  <a:off x="6103786" y="1200319"/>
                  <a:ext cx="142899" cy="143277"/>
                </a:xfrm>
                <a:custGeom>
                  <a:rect b="b" l="l" r="r" t="t"/>
                  <a:pathLst>
                    <a:path extrusionOk="0" h="1515" w="1511">
                      <a:moveTo>
                        <a:pt x="761" y="339"/>
                      </a:moveTo>
                      <a:cubicBezTo>
                        <a:pt x="986" y="339"/>
                        <a:pt x="1175" y="525"/>
                        <a:pt x="1175" y="750"/>
                      </a:cubicBezTo>
                      <a:cubicBezTo>
                        <a:pt x="1175" y="990"/>
                        <a:pt x="986" y="1175"/>
                        <a:pt x="761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61" y="339"/>
                      </a:cubicBezTo>
                      <a:close/>
                      <a:moveTo>
                        <a:pt x="761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61" y="1514"/>
                      </a:cubicBezTo>
                      <a:cubicBezTo>
                        <a:pt x="1175" y="1514"/>
                        <a:pt x="1511" y="1175"/>
                        <a:pt x="1511" y="750"/>
                      </a:cubicBezTo>
                      <a:cubicBezTo>
                        <a:pt x="1511" y="339"/>
                        <a:pt x="1175" y="1"/>
                        <a:pt x="76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7" name="Google Shape;1307;p11"/>
                <p:cNvSpPr/>
                <p:nvPr/>
              </p:nvSpPr>
              <p:spPr>
                <a:xfrm>
                  <a:off x="6356575" y="1200319"/>
                  <a:ext cx="141764" cy="143277"/>
                </a:xfrm>
                <a:custGeom>
                  <a:rect b="b" l="l" r="r" t="t"/>
                  <a:pathLst>
                    <a:path extrusionOk="0" h="1515" w="1499">
                      <a:moveTo>
                        <a:pt x="750" y="339"/>
                      </a:moveTo>
                      <a:cubicBezTo>
                        <a:pt x="974" y="339"/>
                        <a:pt x="1160" y="525"/>
                        <a:pt x="1160" y="750"/>
                      </a:cubicBezTo>
                      <a:cubicBezTo>
                        <a:pt x="1160" y="990"/>
                        <a:pt x="974" y="1175"/>
                        <a:pt x="750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50" y="1514"/>
                      </a:cubicBezTo>
                      <a:cubicBezTo>
                        <a:pt x="1160" y="1514"/>
                        <a:pt x="1499" y="1175"/>
                        <a:pt x="1499" y="750"/>
                      </a:cubicBezTo>
                      <a:cubicBezTo>
                        <a:pt x="1499" y="339"/>
                        <a:pt x="1160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8" name="Google Shape;1308;p11"/>
                <p:cNvSpPr/>
                <p:nvPr/>
              </p:nvSpPr>
              <p:spPr>
                <a:xfrm>
                  <a:off x="6607946" y="1200319"/>
                  <a:ext cx="141859" cy="143277"/>
                </a:xfrm>
                <a:custGeom>
                  <a:rect b="b" l="l" r="r" t="t"/>
                  <a:pathLst>
                    <a:path extrusionOk="0" h="1515" w="1500">
                      <a:moveTo>
                        <a:pt x="750" y="339"/>
                      </a:moveTo>
                      <a:cubicBezTo>
                        <a:pt x="975" y="339"/>
                        <a:pt x="1164" y="525"/>
                        <a:pt x="1164" y="750"/>
                      </a:cubicBezTo>
                      <a:cubicBezTo>
                        <a:pt x="1164" y="990"/>
                        <a:pt x="975" y="1175"/>
                        <a:pt x="750" y="1175"/>
                      </a:cubicBezTo>
                      <a:cubicBezTo>
                        <a:pt x="525" y="1175"/>
                        <a:pt x="339" y="990"/>
                        <a:pt x="339" y="750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1" y="339"/>
                        <a:pt x="1" y="750"/>
                      </a:cubicBezTo>
                      <a:cubicBezTo>
                        <a:pt x="1" y="1175"/>
                        <a:pt x="339" y="1514"/>
                        <a:pt x="750" y="1514"/>
                      </a:cubicBezTo>
                      <a:cubicBezTo>
                        <a:pt x="1164" y="1514"/>
                        <a:pt x="1499" y="1175"/>
                        <a:pt x="1499" y="750"/>
                      </a:cubicBezTo>
                      <a:cubicBezTo>
                        <a:pt x="1499" y="339"/>
                        <a:pt x="1164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9" name="Google Shape;1309;p11"/>
                <p:cNvSpPr/>
                <p:nvPr/>
              </p:nvSpPr>
              <p:spPr>
                <a:xfrm>
                  <a:off x="6859694" y="1200319"/>
                  <a:ext cx="142899" cy="143277"/>
                </a:xfrm>
                <a:custGeom>
                  <a:rect b="b" l="l" r="r" t="t"/>
                  <a:pathLst>
                    <a:path extrusionOk="0" h="1515" w="1511">
                      <a:moveTo>
                        <a:pt x="749" y="339"/>
                      </a:moveTo>
                      <a:cubicBezTo>
                        <a:pt x="986" y="339"/>
                        <a:pt x="1172" y="525"/>
                        <a:pt x="1172" y="750"/>
                      </a:cubicBezTo>
                      <a:cubicBezTo>
                        <a:pt x="1172" y="990"/>
                        <a:pt x="986" y="1175"/>
                        <a:pt x="749" y="1175"/>
                      </a:cubicBezTo>
                      <a:cubicBezTo>
                        <a:pt x="524" y="1175"/>
                        <a:pt x="336" y="990"/>
                        <a:pt x="336" y="750"/>
                      </a:cubicBezTo>
                      <a:cubicBezTo>
                        <a:pt x="336" y="525"/>
                        <a:pt x="524" y="339"/>
                        <a:pt x="749" y="339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49" y="1514"/>
                      </a:cubicBezTo>
                      <a:cubicBezTo>
                        <a:pt x="1172" y="1514"/>
                        <a:pt x="1511" y="1175"/>
                        <a:pt x="1511" y="750"/>
                      </a:cubicBezTo>
                      <a:cubicBezTo>
                        <a:pt x="1511" y="339"/>
                        <a:pt x="1172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10" name="Google Shape;1310;p11"/>
            <p:cNvGrpSpPr/>
            <p:nvPr/>
          </p:nvGrpSpPr>
          <p:grpSpPr>
            <a:xfrm rot="1320208">
              <a:off x="-275352" y="2568280"/>
              <a:ext cx="794314" cy="1691256"/>
              <a:chOff x="1894490" y="2649667"/>
              <a:chExt cx="931164" cy="1982636"/>
            </a:xfrm>
          </p:grpSpPr>
          <p:grpSp>
            <p:nvGrpSpPr>
              <p:cNvPr id="1311" name="Google Shape;1311;p11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1312" name="Google Shape;1312;p11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rect b="b" l="l" r="r" t="t"/>
                  <a:pathLst>
                    <a:path extrusionOk="0" h="27735" w="13026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3" name="Google Shape;1313;p11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rect b="b" l="l" r="r" t="t"/>
                  <a:pathLst>
                    <a:path extrusionOk="0" h="124" w="363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4" name="Google Shape;1314;p11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rect b="b" l="l" r="r" t="t"/>
                  <a:pathLst>
                    <a:path extrusionOk="0" h="124" w="9615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5" name="Google Shape;1315;p11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rect b="b" l="l" r="r" t="t"/>
                  <a:pathLst>
                    <a:path extrusionOk="0" h="124" w="376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6" name="Google Shape;1316;p11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7" name="Google Shape;1317;p11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rect b="b" l="l" r="r" t="t"/>
                  <a:pathLst>
                    <a:path extrusionOk="0" h="3448" w="412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8" name="Google Shape;1318;p11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9" name="Google Shape;1319;p11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0" name="Google Shape;1320;p11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rect b="b" l="l" r="r" t="t"/>
                  <a:pathLst>
                    <a:path extrusionOk="0" h="3448" w="41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1" name="Google Shape;1321;p11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2" name="Google Shape;1322;p11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3" name="Google Shape;1323;p11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rect b="b" l="l" r="r" t="t"/>
                  <a:pathLst>
                    <a:path extrusionOk="0" h="3448" w="30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4" name="Google Shape;1324;p11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5" name="Google Shape;1325;p11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rect b="b" l="l" r="r" t="t"/>
                  <a:pathLst>
                    <a:path extrusionOk="0" h="3448" w="25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6" name="Google Shape;1326;p11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rect b="b" l="l" r="r" t="t"/>
                  <a:pathLst>
                    <a:path extrusionOk="0" h="3448" w="30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7" name="Google Shape;1327;p11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8" name="Google Shape;1328;p11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9" name="Google Shape;1329;p11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rect b="b" l="l" r="r" t="t"/>
                  <a:pathLst>
                    <a:path extrusionOk="0" h="3448" w="26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0" name="Google Shape;1330;p11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1" name="Google Shape;1331;p11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rect b="b" l="l" r="r" t="t"/>
                  <a:pathLst>
                    <a:path extrusionOk="0" h="3448" w="414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2" name="Google Shape;1332;p11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3" name="Google Shape;1333;p11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rect b="b" l="l" r="r" t="t"/>
                  <a:pathLst>
                    <a:path extrusionOk="0" h="3448" w="288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34" name="Google Shape;1334;p11"/>
              <p:cNvSpPr/>
              <p:nvPr/>
            </p:nvSpPr>
            <p:spPr>
              <a:xfrm>
                <a:off x="2159276" y="2969650"/>
                <a:ext cx="461729" cy="956340"/>
              </a:xfrm>
              <a:custGeom>
                <a:rect b="b" l="l" r="r" t="t"/>
                <a:pathLst>
                  <a:path extrusionOk="0" h="9517" w="4595">
                    <a:moveTo>
                      <a:pt x="1" y="1"/>
                    </a:moveTo>
                    <a:lnTo>
                      <a:pt x="762" y="5995"/>
                    </a:lnTo>
                    <a:lnTo>
                      <a:pt x="2497" y="4958"/>
                    </a:lnTo>
                    <a:lnTo>
                      <a:pt x="2860" y="9516"/>
                    </a:lnTo>
                    <a:lnTo>
                      <a:pt x="4595" y="1835"/>
                    </a:lnTo>
                    <a:lnTo>
                      <a:pt x="2758" y="2647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35" name="Google Shape;1335;p11"/>
          <p:cNvGrpSpPr/>
          <p:nvPr/>
        </p:nvGrpSpPr>
        <p:grpSpPr>
          <a:xfrm rot="-4079792">
            <a:off x="8252687" y="-716977"/>
            <a:ext cx="794314" cy="1691256"/>
            <a:chOff x="3052990" y="2649667"/>
            <a:chExt cx="931164" cy="1982636"/>
          </a:xfrm>
        </p:grpSpPr>
        <p:grpSp>
          <p:nvGrpSpPr>
            <p:cNvPr id="1336" name="Google Shape;1336;p11"/>
            <p:cNvGrpSpPr/>
            <p:nvPr/>
          </p:nvGrpSpPr>
          <p:grpSpPr>
            <a:xfrm>
              <a:off x="3052990" y="2649667"/>
              <a:ext cx="931164" cy="1982636"/>
              <a:chOff x="1894490" y="2649667"/>
              <a:chExt cx="931164" cy="1982636"/>
            </a:xfrm>
          </p:grpSpPr>
          <p:grpSp>
            <p:nvGrpSpPr>
              <p:cNvPr id="1337" name="Google Shape;1337;p11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1338" name="Google Shape;1338;p11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rect b="b" l="l" r="r" t="t"/>
                  <a:pathLst>
                    <a:path extrusionOk="0" h="27735" w="13026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9" name="Google Shape;1339;p11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rect b="b" l="l" r="r" t="t"/>
                  <a:pathLst>
                    <a:path extrusionOk="0" h="124" w="363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0" name="Google Shape;1340;p11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rect b="b" l="l" r="r" t="t"/>
                  <a:pathLst>
                    <a:path extrusionOk="0" h="124" w="9615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1" name="Google Shape;1341;p11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rect b="b" l="l" r="r" t="t"/>
                  <a:pathLst>
                    <a:path extrusionOk="0" h="124" w="376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2" name="Google Shape;1342;p11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3" name="Google Shape;1343;p11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rect b="b" l="l" r="r" t="t"/>
                  <a:pathLst>
                    <a:path extrusionOk="0" h="3448" w="412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4" name="Google Shape;1344;p11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5" name="Google Shape;1345;p11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6" name="Google Shape;1346;p11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rect b="b" l="l" r="r" t="t"/>
                  <a:pathLst>
                    <a:path extrusionOk="0" h="3448" w="41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7" name="Google Shape;1347;p11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8" name="Google Shape;1348;p11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9" name="Google Shape;1349;p11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rect b="b" l="l" r="r" t="t"/>
                  <a:pathLst>
                    <a:path extrusionOk="0" h="3448" w="30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0" name="Google Shape;1350;p11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1" name="Google Shape;1351;p11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rect b="b" l="l" r="r" t="t"/>
                  <a:pathLst>
                    <a:path extrusionOk="0" h="3448" w="25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2" name="Google Shape;1352;p11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rect b="b" l="l" r="r" t="t"/>
                  <a:pathLst>
                    <a:path extrusionOk="0" h="3448" w="30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3" name="Google Shape;1353;p11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4" name="Google Shape;1354;p11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5" name="Google Shape;1355;p11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rect b="b" l="l" r="r" t="t"/>
                  <a:pathLst>
                    <a:path extrusionOk="0" h="3448" w="26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6" name="Google Shape;1356;p11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7" name="Google Shape;1357;p11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rect b="b" l="l" r="r" t="t"/>
                  <a:pathLst>
                    <a:path extrusionOk="0" h="3448" w="414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8" name="Google Shape;1358;p11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9" name="Google Shape;1359;p11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rect b="b" l="l" r="r" t="t"/>
                  <a:pathLst>
                    <a:path extrusionOk="0" h="3448" w="288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60" name="Google Shape;1360;p11"/>
              <p:cNvSpPr/>
              <p:nvPr/>
            </p:nvSpPr>
            <p:spPr>
              <a:xfrm>
                <a:off x="2114048" y="3484088"/>
                <a:ext cx="492084" cy="484645"/>
              </a:xfrm>
              <a:custGeom>
                <a:rect b="b" l="l" r="r" t="t"/>
                <a:pathLst>
                  <a:path extrusionOk="0" h="7380" w="7493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61" name="Google Shape;1361;p11"/>
            <p:cNvSpPr/>
            <p:nvPr/>
          </p:nvSpPr>
          <p:spPr>
            <a:xfrm>
              <a:off x="3206100" y="2962636"/>
              <a:ext cx="666842" cy="422072"/>
            </a:xfrm>
            <a:custGeom>
              <a:rect b="b" l="l" r="r" t="t"/>
              <a:pathLst>
                <a:path extrusionOk="0" h="5968" w="9429">
                  <a:moveTo>
                    <a:pt x="0" y="1"/>
                  </a:moveTo>
                  <a:lnTo>
                    <a:pt x="0" y="5968"/>
                  </a:lnTo>
                  <a:lnTo>
                    <a:pt x="1838" y="5968"/>
                  </a:lnTo>
                  <a:lnTo>
                    <a:pt x="1838" y="3870"/>
                  </a:lnTo>
                  <a:lnTo>
                    <a:pt x="1199" y="3870"/>
                  </a:lnTo>
                  <a:lnTo>
                    <a:pt x="1199" y="1"/>
                  </a:lnTo>
                  <a:close/>
                  <a:moveTo>
                    <a:pt x="3099" y="1"/>
                  </a:moveTo>
                  <a:lnTo>
                    <a:pt x="3099" y="3870"/>
                  </a:lnTo>
                  <a:lnTo>
                    <a:pt x="2524" y="3870"/>
                  </a:lnTo>
                  <a:lnTo>
                    <a:pt x="2524" y="5968"/>
                  </a:lnTo>
                  <a:lnTo>
                    <a:pt x="4346" y="5968"/>
                  </a:lnTo>
                  <a:lnTo>
                    <a:pt x="4346" y="3870"/>
                  </a:lnTo>
                  <a:lnTo>
                    <a:pt x="3822" y="3870"/>
                  </a:lnTo>
                  <a:lnTo>
                    <a:pt x="3822" y="1"/>
                  </a:lnTo>
                  <a:close/>
                  <a:moveTo>
                    <a:pt x="5707" y="1"/>
                  </a:moveTo>
                  <a:lnTo>
                    <a:pt x="5707" y="3870"/>
                  </a:lnTo>
                  <a:lnTo>
                    <a:pt x="5083" y="3870"/>
                  </a:lnTo>
                  <a:lnTo>
                    <a:pt x="5083" y="5968"/>
                  </a:lnTo>
                  <a:lnTo>
                    <a:pt x="6920" y="5968"/>
                  </a:lnTo>
                  <a:lnTo>
                    <a:pt x="6920" y="3870"/>
                  </a:lnTo>
                  <a:lnTo>
                    <a:pt x="6294" y="3870"/>
                  </a:lnTo>
                  <a:lnTo>
                    <a:pt x="6294" y="1"/>
                  </a:lnTo>
                  <a:close/>
                  <a:moveTo>
                    <a:pt x="8194" y="1"/>
                  </a:moveTo>
                  <a:lnTo>
                    <a:pt x="8194" y="3870"/>
                  </a:lnTo>
                  <a:lnTo>
                    <a:pt x="7595" y="3870"/>
                  </a:lnTo>
                  <a:lnTo>
                    <a:pt x="7595" y="5968"/>
                  </a:lnTo>
                  <a:lnTo>
                    <a:pt x="9429" y="5968"/>
                  </a:lnTo>
                  <a:lnTo>
                    <a:pt x="9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1"/>
            <p:cNvSpPr/>
            <p:nvPr/>
          </p:nvSpPr>
          <p:spPr>
            <a:xfrm>
              <a:off x="3675986" y="2899904"/>
              <a:ext cx="84018" cy="302127"/>
            </a:xfrm>
            <a:custGeom>
              <a:rect b="b" l="l" r="r" t="t"/>
              <a:pathLst>
                <a:path extrusionOk="0" h="4272" w="1188">
                  <a:moveTo>
                    <a:pt x="1" y="1"/>
                  </a:moveTo>
                  <a:lnTo>
                    <a:pt x="1" y="4271"/>
                  </a:lnTo>
                  <a:lnTo>
                    <a:pt x="1188" y="4271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1"/>
            <p:cNvSpPr/>
            <p:nvPr/>
          </p:nvSpPr>
          <p:spPr>
            <a:xfrm>
              <a:off x="3500309" y="2899904"/>
              <a:ext cx="84018" cy="302127"/>
            </a:xfrm>
            <a:custGeom>
              <a:rect b="b" l="l" r="r" t="t"/>
              <a:pathLst>
                <a:path extrusionOk="0" h="4272" w="1188">
                  <a:moveTo>
                    <a:pt x="0" y="1"/>
                  </a:moveTo>
                  <a:lnTo>
                    <a:pt x="0" y="4271"/>
                  </a:lnTo>
                  <a:lnTo>
                    <a:pt x="1187" y="4271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1"/>
            <p:cNvSpPr/>
            <p:nvPr/>
          </p:nvSpPr>
          <p:spPr>
            <a:xfrm>
              <a:off x="3315650" y="2899904"/>
              <a:ext cx="84867" cy="302127"/>
            </a:xfrm>
            <a:custGeom>
              <a:rect b="b" l="l" r="r" t="t"/>
              <a:pathLst>
                <a:path extrusionOk="0" h="4272" w="1200">
                  <a:moveTo>
                    <a:pt x="1" y="1"/>
                  </a:moveTo>
                  <a:lnTo>
                    <a:pt x="1" y="4271"/>
                  </a:lnTo>
                  <a:lnTo>
                    <a:pt x="1200" y="4271"/>
                  </a:lnTo>
                  <a:lnTo>
                    <a:pt x="12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5"/>
        </a:solidFill>
      </p:bgPr>
    </p:bg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7" name="Google Shape;1367;p13"/>
          <p:cNvGrpSpPr/>
          <p:nvPr/>
        </p:nvGrpSpPr>
        <p:grpSpPr>
          <a:xfrm rot="-5400000">
            <a:off x="8256965" y="1152904"/>
            <a:ext cx="1463954" cy="310126"/>
            <a:chOff x="4912200" y="2137750"/>
            <a:chExt cx="483600" cy="102450"/>
          </a:xfrm>
        </p:grpSpPr>
        <p:sp>
          <p:nvSpPr>
            <p:cNvPr id="1368" name="Google Shape;1368;p13"/>
            <p:cNvSpPr/>
            <p:nvPr/>
          </p:nvSpPr>
          <p:spPr>
            <a:xfrm>
              <a:off x="5379200" y="2137750"/>
              <a:ext cx="16600" cy="102450"/>
            </a:xfrm>
            <a:custGeom>
              <a:rect b="b" l="l" r="r" t="t"/>
              <a:pathLst>
                <a:path extrusionOk="0" h="4098" w="664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3"/>
            <p:cNvSpPr/>
            <p:nvPr/>
          </p:nvSpPr>
          <p:spPr>
            <a:xfrm>
              <a:off x="49122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3"/>
            <p:cNvSpPr/>
            <p:nvPr/>
          </p:nvSpPr>
          <p:spPr>
            <a:xfrm>
              <a:off x="511795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3"/>
            <p:cNvSpPr/>
            <p:nvPr/>
          </p:nvSpPr>
          <p:spPr>
            <a:xfrm>
              <a:off x="49753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3"/>
            <p:cNvSpPr/>
            <p:nvPr/>
          </p:nvSpPr>
          <p:spPr>
            <a:xfrm>
              <a:off x="5245025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3"/>
            <p:cNvSpPr/>
            <p:nvPr/>
          </p:nvSpPr>
          <p:spPr>
            <a:xfrm>
              <a:off x="535522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3"/>
            <p:cNvSpPr/>
            <p:nvPr/>
          </p:nvSpPr>
          <p:spPr>
            <a:xfrm>
              <a:off x="52253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3"/>
            <p:cNvSpPr/>
            <p:nvPr/>
          </p:nvSpPr>
          <p:spPr>
            <a:xfrm>
              <a:off x="52065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3"/>
            <p:cNvSpPr/>
            <p:nvPr/>
          </p:nvSpPr>
          <p:spPr>
            <a:xfrm>
              <a:off x="49549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3"/>
            <p:cNvSpPr/>
            <p:nvPr/>
          </p:nvSpPr>
          <p:spPr>
            <a:xfrm>
              <a:off x="5087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3"/>
            <p:cNvSpPr/>
            <p:nvPr/>
          </p:nvSpPr>
          <p:spPr>
            <a:xfrm>
              <a:off x="5062050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3"/>
            <p:cNvSpPr/>
            <p:nvPr/>
          </p:nvSpPr>
          <p:spPr>
            <a:xfrm>
              <a:off x="5075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3"/>
            <p:cNvSpPr/>
            <p:nvPr/>
          </p:nvSpPr>
          <p:spPr>
            <a:xfrm>
              <a:off x="51656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3"/>
            <p:cNvSpPr/>
            <p:nvPr/>
          </p:nvSpPr>
          <p:spPr>
            <a:xfrm>
              <a:off x="5147925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3"/>
            <p:cNvSpPr/>
            <p:nvPr/>
          </p:nvSpPr>
          <p:spPr>
            <a:xfrm>
              <a:off x="50368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3"/>
            <p:cNvSpPr/>
            <p:nvPr/>
          </p:nvSpPr>
          <p:spPr>
            <a:xfrm>
              <a:off x="5344000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3"/>
            <p:cNvSpPr/>
            <p:nvPr/>
          </p:nvSpPr>
          <p:spPr>
            <a:xfrm>
              <a:off x="5332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3"/>
            <p:cNvSpPr/>
            <p:nvPr/>
          </p:nvSpPr>
          <p:spPr>
            <a:xfrm>
              <a:off x="53102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3"/>
            <p:cNvSpPr/>
            <p:nvPr/>
          </p:nvSpPr>
          <p:spPr>
            <a:xfrm>
              <a:off x="5275875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3"/>
            <p:cNvSpPr/>
            <p:nvPr/>
          </p:nvSpPr>
          <p:spPr>
            <a:xfrm>
              <a:off x="4940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3"/>
            <p:cNvSpPr/>
            <p:nvPr/>
          </p:nvSpPr>
          <p:spPr>
            <a:xfrm>
              <a:off x="5293425" y="2137750"/>
              <a:ext cx="11250" cy="102450"/>
            </a:xfrm>
            <a:custGeom>
              <a:rect b="b" l="l" r="r" t="t"/>
              <a:pathLst>
                <a:path extrusionOk="0" h="4098" w="45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3"/>
            <p:cNvSpPr/>
            <p:nvPr/>
          </p:nvSpPr>
          <p:spPr>
            <a:xfrm>
              <a:off x="5181025" y="2137750"/>
              <a:ext cx="10900" cy="102450"/>
            </a:xfrm>
            <a:custGeom>
              <a:rect b="b" l="l" r="r" t="t"/>
              <a:pathLst>
                <a:path extrusionOk="0" h="4098" w="436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3"/>
            <p:cNvSpPr/>
            <p:nvPr/>
          </p:nvSpPr>
          <p:spPr>
            <a:xfrm>
              <a:off x="5008700" y="2137750"/>
              <a:ext cx="11275" cy="102450"/>
            </a:xfrm>
            <a:custGeom>
              <a:rect b="b" l="l" r="r" t="t"/>
              <a:pathLst>
                <a:path extrusionOk="0" h="4098" w="451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1" name="Google Shape;139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2" name="Google Shape;1392;p13"/>
          <p:cNvSpPr txBox="1"/>
          <p:nvPr>
            <p:ph hasCustomPrompt="1" idx="2" type="title"/>
          </p:nvPr>
        </p:nvSpPr>
        <p:spPr>
          <a:xfrm>
            <a:off x="2902700" y="1462892"/>
            <a:ext cx="7770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3" name="Google Shape;1393;p13"/>
          <p:cNvSpPr txBox="1"/>
          <p:nvPr>
            <p:ph hasCustomPrompt="1" idx="3" type="title"/>
          </p:nvPr>
        </p:nvSpPr>
        <p:spPr>
          <a:xfrm>
            <a:off x="5992497" y="1462875"/>
            <a:ext cx="7770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4" name="Google Shape;1394;p13"/>
          <p:cNvSpPr txBox="1"/>
          <p:nvPr>
            <p:ph hasCustomPrompt="1" idx="4" type="title"/>
          </p:nvPr>
        </p:nvSpPr>
        <p:spPr>
          <a:xfrm>
            <a:off x="2902700" y="2501013"/>
            <a:ext cx="7770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5" name="Google Shape;1395;p13"/>
          <p:cNvSpPr txBox="1"/>
          <p:nvPr>
            <p:ph hasCustomPrompt="1" idx="5" type="title"/>
          </p:nvPr>
        </p:nvSpPr>
        <p:spPr>
          <a:xfrm>
            <a:off x="5992497" y="2494471"/>
            <a:ext cx="7770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6" name="Google Shape;1396;p13"/>
          <p:cNvSpPr txBox="1"/>
          <p:nvPr>
            <p:ph hasCustomPrompt="1" idx="6" type="title"/>
          </p:nvPr>
        </p:nvSpPr>
        <p:spPr>
          <a:xfrm>
            <a:off x="2902700" y="3539135"/>
            <a:ext cx="7770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7" name="Google Shape;1397;p13"/>
          <p:cNvSpPr txBox="1"/>
          <p:nvPr>
            <p:ph hasCustomPrompt="1" idx="7" type="title"/>
          </p:nvPr>
        </p:nvSpPr>
        <p:spPr>
          <a:xfrm>
            <a:off x="5992497" y="3526068"/>
            <a:ext cx="7770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8" name="Google Shape;1398;p13"/>
          <p:cNvSpPr txBox="1"/>
          <p:nvPr>
            <p:ph idx="1" type="subTitle"/>
          </p:nvPr>
        </p:nvSpPr>
        <p:spPr>
          <a:xfrm>
            <a:off x="2902700" y="1791382"/>
            <a:ext cx="24381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99" name="Google Shape;1399;p13"/>
          <p:cNvSpPr txBox="1"/>
          <p:nvPr>
            <p:ph idx="8" type="subTitle"/>
          </p:nvPr>
        </p:nvSpPr>
        <p:spPr>
          <a:xfrm>
            <a:off x="2902700" y="2829504"/>
            <a:ext cx="24381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00" name="Google Shape;1400;p13"/>
          <p:cNvSpPr txBox="1"/>
          <p:nvPr>
            <p:ph idx="9" type="subTitle"/>
          </p:nvPr>
        </p:nvSpPr>
        <p:spPr>
          <a:xfrm>
            <a:off x="2902700" y="3867625"/>
            <a:ext cx="24381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01" name="Google Shape;1401;p13"/>
          <p:cNvSpPr txBox="1"/>
          <p:nvPr>
            <p:ph idx="13" type="subTitle"/>
          </p:nvPr>
        </p:nvSpPr>
        <p:spPr>
          <a:xfrm>
            <a:off x="5992497" y="1791432"/>
            <a:ext cx="24381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02" name="Google Shape;1402;p13"/>
          <p:cNvSpPr txBox="1"/>
          <p:nvPr>
            <p:ph idx="14" type="subTitle"/>
          </p:nvPr>
        </p:nvSpPr>
        <p:spPr>
          <a:xfrm>
            <a:off x="5992497" y="2823029"/>
            <a:ext cx="24381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03" name="Google Shape;1403;p13"/>
          <p:cNvSpPr txBox="1"/>
          <p:nvPr>
            <p:ph idx="15" type="subTitle"/>
          </p:nvPr>
        </p:nvSpPr>
        <p:spPr>
          <a:xfrm>
            <a:off x="5992497" y="3854625"/>
            <a:ext cx="24381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404" name="Google Shape;1404;p13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405" name="Google Shape;1405;p13"/>
          <p:cNvGrpSpPr/>
          <p:nvPr/>
        </p:nvGrpSpPr>
        <p:grpSpPr>
          <a:xfrm>
            <a:off x="-1008320" y="3448054"/>
            <a:ext cx="1882817" cy="3088258"/>
            <a:chOff x="-1008320" y="3448054"/>
            <a:chExt cx="1882817" cy="3088258"/>
          </a:xfrm>
        </p:grpSpPr>
        <p:grpSp>
          <p:nvGrpSpPr>
            <p:cNvPr id="1406" name="Google Shape;1406;p13"/>
            <p:cNvGrpSpPr/>
            <p:nvPr/>
          </p:nvGrpSpPr>
          <p:grpSpPr>
            <a:xfrm rot="1320208">
              <a:off x="-700429" y="3522876"/>
              <a:ext cx="747177" cy="1788823"/>
              <a:chOff x="1733411" y="268923"/>
              <a:chExt cx="875906" cy="2097012"/>
            </a:xfrm>
          </p:grpSpPr>
          <p:grpSp>
            <p:nvGrpSpPr>
              <p:cNvPr id="1407" name="Google Shape;1407;p13"/>
              <p:cNvGrpSpPr/>
              <p:nvPr/>
            </p:nvGrpSpPr>
            <p:grpSpPr>
              <a:xfrm>
                <a:off x="1733411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1408" name="Google Shape;1408;p13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rect b="b" l="l" r="r" t="t"/>
                  <a:pathLst>
                    <a:path extrusionOk="0" h="29335" w="12253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9" name="Google Shape;1409;p13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rect b="b" l="l" r="r" t="t"/>
                  <a:pathLst>
                    <a:path extrusionOk="0" h="139" w="10554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0" name="Google Shape;1410;p13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rect b="b" l="l" r="r" t="t"/>
                  <a:pathLst>
                    <a:path extrusionOk="0" h="139" w="364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1" name="Google Shape;1411;p13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rect b="b" l="l" r="r" t="t"/>
                  <a:pathLst>
                    <a:path extrusionOk="0" h="3448" w="312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2" name="Google Shape;1412;p13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rect b="b" l="l" r="r" t="t"/>
                  <a:pathLst>
                    <a:path extrusionOk="0" h="3448" w="427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3" name="Google Shape;1413;p13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rect b="b" l="l" r="r" t="t"/>
                  <a:pathLst>
                    <a:path extrusionOk="0" h="3460" w="17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4" name="Google Shape;1414;p13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5" name="Google Shape;1415;p13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rect b="b" l="l" r="r" t="t"/>
                  <a:pathLst>
                    <a:path extrusionOk="0" h="3448" w="436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6" name="Google Shape;1416;p13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7" name="Google Shape;1417;p13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rect b="b" l="l" r="r" t="t"/>
                  <a:pathLst>
                    <a:path extrusionOk="0" h="3460" w="189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8" name="Google Shape;1418;p13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9" name="Google Shape;1419;p13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rect b="b" l="l" r="r" t="t"/>
                  <a:pathLst>
                    <a:path extrusionOk="0" h="3448" w="426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0" name="Google Shape;1420;p13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1" name="Google Shape;1421;p13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2" name="Google Shape;1422;p13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rect b="b" l="l" r="r" t="t"/>
                  <a:pathLst>
                    <a:path extrusionOk="0" h="3448" w="43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3" name="Google Shape;1423;p13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4" name="Google Shape;1424;p13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5" name="Google Shape;1425;p13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rect b="b" l="l" r="r" t="t"/>
                  <a:pathLst>
                    <a:path extrusionOk="0" h="3448" w="31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6" name="Google Shape;1426;p13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rect b="b" l="l" r="r" t="t"/>
                  <a:pathLst>
                    <a:path extrusionOk="0" h="3448" w="43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7" name="Google Shape;1427;p13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rect b="b" l="l" r="r" t="t"/>
                  <a:pathLst>
                    <a:path extrusionOk="0" h="3460" w="177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8" name="Google Shape;1428;p13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29" name="Google Shape;1429;p13"/>
              <p:cNvSpPr/>
              <p:nvPr/>
            </p:nvSpPr>
            <p:spPr>
              <a:xfrm>
                <a:off x="1914082" y="1128398"/>
                <a:ext cx="514564" cy="514149"/>
              </a:xfrm>
              <a:custGeom>
                <a:rect b="b" l="l" r="r" t="t"/>
                <a:pathLst>
                  <a:path extrusionOk="0" h="17345" w="17359">
                    <a:moveTo>
                      <a:pt x="8679" y="0"/>
                    </a:moveTo>
                    <a:lnTo>
                      <a:pt x="7894" y="2560"/>
                    </a:lnTo>
                    <a:cubicBezTo>
                      <a:pt x="7106" y="5107"/>
                      <a:pt x="5110" y="7106"/>
                      <a:pt x="2562" y="7892"/>
                    </a:cubicBezTo>
                    <a:lnTo>
                      <a:pt x="0" y="8680"/>
                    </a:lnTo>
                    <a:lnTo>
                      <a:pt x="2649" y="9516"/>
                    </a:lnTo>
                    <a:cubicBezTo>
                      <a:pt x="5197" y="10316"/>
                      <a:pt x="7169" y="12324"/>
                      <a:pt x="7942" y="14872"/>
                    </a:cubicBezTo>
                    <a:lnTo>
                      <a:pt x="8679" y="17344"/>
                    </a:lnTo>
                    <a:lnTo>
                      <a:pt x="9468" y="14785"/>
                    </a:lnTo>
                    <a:cubicBezTo>
                      <a:pt x="10253" y="12237"/>
                      <a:pt x="12252" y="10253"/>
                      <a:pt x="14799" y="9465"/>
                    </a:cubicBezTo>
                    <a:lnTo>
                      <a:pt x="17359" y="8680"/>
                    </a:lnTo>
                    <a:lnTo>
                      <a:pt x="14799" y="7892"/>
                    </a:lnTo>
                    <a:cubicBezTo>
                      <a:pt x="12252" y="7106"/>
                      <a:pt x="10253" y="5107"/>
                      <a:pt x="9468" y="2560"/>
                    </a:cubicBezTo>
                    <a:lnTo>
                      <a:pt x="86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13"/>
              <p:cNvSpPr/>
              <p:nvPr/>
            </p:nvSpPr>
            <p:spPr>
              <a:xfrm>
                <a:off x="1929968" y="579750"/>
                <a:ext cx="482793" cy="475530"/>
              </a:xfrm>
              <a:custGeom>
                <a:rect b="b" l="l" r="r" t="t"/>
                <a:pathLst>
                  <a:path extrusionOk="0" h="7380" w="7493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13"/>
              <p:cNvSpPr/>
              <p:nvPr/>
            </p:nvSpPr>
            <p:spPr>
              <a:xfrm>
                <a:off x="2571701" y="1748006"/>
                <a:ext cx="25806" cy="9936"/>
              </a:xfrm>
              <a:custGeom>
                <a:rect b="b" l="l" r="r" t="t"/>
                <a:pathLst>
                  <a:path extrusionOk="0" h="139" w="361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2" name="Google Shape;1432;p13"/>
            <p:cNvGrpSpPr/>
            <p:nvPr/>
          </p:nvGrpSpPr>
          <p:grpSpPr>
            <a:xfrm rot="1320208">
              <a:off x="-207713" y="4757850"/>
              <a:ext cx="794314" cy="1691256"/>
              <a:chOff x="3052990" y="2649667"/>
              <a:chExt cx="931164" cy="1982636"/>
            </a:xfrm>
          </p:grpSpPr>
          <p:grpSp>
            <p:nvGrpSpPr>
              <p:cNvPr id="1433" name="Google Shape;1433;p13"/>
              <p:cNvGrpSpPr/>
              <p:nvPr/>
            </p:nvGrpSpPr>
            <p:grpSpPr>
              <a:xfrm>
                <a:off x="3052990" y="2649667"/>
                <a:ext cx="931164" cy="1982636"/>
                <a:chOff x="1894490" y="2649667"/>
                <a:chExt cx="931164" cy="1982636"/>
              </a:xfrm>
            </p:grpSpPr>
            <p:grpSp>
              <p:nvGrpSpPr>
                <p:cNvPr id="1434" name="Google Shape;1434;p13"/>
                <p:cNvGrpSpPr/>
                <p:nvPr/>
              </p:nvGrpSpPr>
              <p:grpSpPr>
                <a:xfrm>
                  <a:off x="1894490" y="2649667"/>
                  <a:ext cx="931164" cy="1982636"/>
                  <a:chOff x="2950128" y="2762904"/>
                  <a:chExt cx="931164" cy="1982636"/>
                </a:xfrm>
              </p:grpSpPr>
              <p:sp>
                <p:nvSpPr>
                  <p:cNvPr id="1435" name="Google Shape;1435;p13"/>
                  <p:cNvSpPr/>
                  <p:nvPr/>
                </p:nvSpPr>
                <p:spPr>
                  <a:xfrm>
                    <a:off x="2950128" y="2762904"/>
                    <a:ext cx="931164" cy="1982636"/>
                  </a:xfrm>
                  <a:custGeom>
                    <a:rect b="b" l="l" r="r" t="t"/>
                    <a:pathLst>
                      <a:path extrusionOk="0" h="27735" w="13026">
                        <a:moveTo>
                          <a:pt x="1164" y="0"/>
                        </a:moveTo>
                        <a:cubicBezTo>
                          <a:pt x="1164" y="0"/>
                          <a:pt x="1176" y="12"/>
                          <a:pt x="1176" y="24"/>
                        </a:cubicBezTo>
                        <a:cubicBezTo>
                          <a:pt x="1176" y="674"/>
                          <a:pt x="651" y="1199"/>
                          <a:pt x="1" y="1199"/>
                        </a:cubicBezTo>
                        <a:lnTo>
                          <a:pt x="1" y="26559"/>
                        </a:lnTo>
                        <a:cubicBezTo>
                          <a:pt x="651" y="26559"/>
                          <a:pt x="1176" y="27084"/>
                          <a:pt x="1176" y="27734"/>
                        </a:cubicBezTo>
                        <a:lnTo>
                          <a:pt x="11851" y="27734"/>
                        </a:lnTo>
                        <a:cubicBezTo>
                          <a:pt x="11851" y="27084"/>
                          <a:pt x="12364" y="26559"/>
                          <a:pt x="13014" y="26559"/>
                        </a:cubicBezTo>
                        <a:lnTo>
                          <a:pt x="13026" y="26559"/>
                        </a:lnTo>
                        <a:lnTo>
                          <a:pt x="13026" y="1199"/>
                        </a:lnTo>
                        <a:lnTo>
                          <a:pt x="13014" y="1199"/>
                        </a:lnTo>
                        <a:cubicBezTo>
                          <a:pt x="12364" y="1199"/>
                          <a:pt x="11851" y="674"/>
                          <a:pt x="11851" y="24"/>
                        </a:cubicBezTo>
                        <a:lnTo>
                          <a:pt x="1185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6" name="Google Shape;1436;p13"/>
                  <p:cNvSpPr/>
                  <p:nvPr/>
                </p:nvSpPr>
                <p:spPr>
                  <a:xfrm>
                    <a:off x="3782056" y="4181369"/>
                    <a:ext cx="25949" cy="8864"/>
                  </a:xfrm>
                  <a:custGeom>
                    <a:rect b="b" l="l" r="r" t="t"/>
                    <a:pathLst>
                      <a:path extrusionOk="0" h="124" w="363">
                        <a:moveTo>
                          <a:pt x="63" y="0"/>
                        </a:moveTo>
                        <a:cubicBezTo>
                          <a:pt x="27" y="0"/>
                          <a:pt x="0" y="24"/>
                          <a:pt x="0" y="63"/>
                        </a:cubicBezTo>
                        <a:cubicBezTo>
                          <a:pt x="0" y="99"/>
                          <a:pt x="27" y="123"/>
                          <a:pt x="63" y="123"/>
                        </a:cubicBezTo>
                        <a:lnTo>
                          <a:pt x="300" y="123"/>
                        </a:lnTo>
                        <a:cubicBezTo>
                          <a:pt x="339" y="123"/>
                          <a:pt x="363" y="99"/>
                          <a:pt x="363" y="63"/>
                        </a:cubicBezTo>
                        <a:cubicBezTo>
                          <a:pt x="363" y="24"/>
                          <a:pt x="339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7" name="Google Shape;1437;p13"/>
                  <p:cNvSpPr/>
                  <p:nvPr/>
                </p:nvSpPr>
                <p:spPr>
                  <a:xfrm>
                    <a:off x="3071650" y="4181369"/>
                    <a:ext cx="687328" cy="8864"/>
                  </a:xfrm>
                  <a:custGeom>
                    <a:rect b="b" l="l" r="r" t="t"/>
                    <a:pathLst>
                      <a:path extrusionOk="0" h="124" w="9615">
                        <a:moveTo>
                          <a:pt x="75" y="0"/>
                        </a:moveTo>
                        <a:cubicBezTo>
                          <a:pt x="36" y="0"/>
                          <a:pt x="0" y="24"/>
                          <a:pt x="0" y="63"/>
                        </a:cubicBezTo>
                        <a:cubicBezTo>
                          <a:pt x="0" y="99"/>
                          <a:pt x="36" y="123"/>
                          <a:pt x="75" y="123"/>
                        </a:cubicBezTo>
                        <a:lnTo>
                          <a:pt x="525" y="123"/>
                        </a:lnTo>
                        <a:cubicBezTo>
                          <a:pt x="561" y="123"/>
                          <a:pt x="588" y="99"/>
                          <a:pt x="588" y="63"/>
                        </a:cubicBezTo>
                        <a:cubicBezTo>
                          <a:pt x="588" y="24"/>
                          <a:pt x="561" y="0"/>
                          <a:pt x="525" y="0"/>
                        </a:cubicBezTo>
                        <a:close/>
                        <a:moveTo>
                          <a:pt x="974" y="0"/>
                        </a:moveTo>
                        <a:cubicBezTo>
                          <a:pt x="935" y="0"/>
                          <a:pt x="911" y="24"/>
                          <a:pt x="911" y="63"/>
                        </a:cubicBezTo>
                        <a:cubicBezTo>
                          <a:pt x="911" y="99"/>
                          <a:pt x="935" y="123"/>
                          <a:pt x="974" y="123"/>
                        </a:cubicBezTo>
                        <a:lnTo>
                          <a:pt x="1424" y="123"/>
                        </a:lnTo>
                        <a:cubicBezTo>
                          <a:pt x="1460" y="123"/>
                          <a:pt x="1499" y="99"/>
                          <a:pt x="1499" y="63"/>
                        </a:cubicBezTo>
                        <a:cubicBezTo>
                          <a:pt x="1499" y="24"/>
                          <a:pt x="1460" y="0"/>
                          <a:pt x="1424" y="0"/>
                        </a:cubicBezTo>
                        <a:close/>
                        <a:moveTo>
                          <a:pt x="1873" y="0"/>
                        </a:moveTo>
                        <a:cubicBezTo>
                          <a:pt x="1834" y="0"/>
                          <a:pt x="1810" y="24"/>
                          <a:pt x="1810" y="63"/>
                        </a:cubicBezTo>
                        <a:cubicBezTo>
                          <a:pt x="1810" y="99"/>
                          <a:pt x="1834" y="123"/>
                          <a:pt x="1873" y="123"/>
                        </a:cubicBezTo>
                        <a:lnTo>
                          <a:pt x="2323" y="123"/>
                        </a:lnTo>
                        <a:cubicBezTo>
                          <a:pt x="2359" y="123"/>
                          <a:pt x="2398" y="99"/>
                          <a:pt x="2398" y="63"/>
                        </a:cubicBezTo>
                        <a:cubicBezTo>
                          <a:pt x="2398" y="24"/>
                          <a:pt x="2359" y="0"/>
                          <a:pt x="2323" y="0"/>
                        </a:cubicBezTo>
                        <a:close/>
                        <a:moveTo>
                          <a:pt x="2784" y="0"/>
                        </a:moveTo>
                        <a:cubicBezTo>
                          <a:pt x="2745" y="0"/>
                          <a:pt x="2710" y="24"/>
                          <a:pt x="2710" y="63"/>
                        </a:cubicBezTo>
                        <a:cubicBezTo>
                          <a:pt x="2710" y="99"/>
                          <a:pt x="2745" y="123"/>
                          <a:pt x="2784" y="123"/>
                        </a:cubicBezTo>
                        <a:lnTo>
                          <a:pt x="3234" y="123"/>
                        </a:lnTo>
                        <a:cubicBezTo>
                          <a:pt x="3270" y="123"/>
                          <a:pt x="3297" y="99"/>
                          <a:pt x="3297" y="63"/>
                        </a:cubicBezTo>
                        <a:cubicBezTo>
                          <a:pt x="3297" y="24"/>
                          <a:pt x="3270" y="0"/>
                          <a:pt x="3234" y="0"/>
                        </a:cubicBezTo>
                        <a:close/>
                        <a:moveTo>
                          <a:pt x="3684" y="0"/>
                        </a:moveTo>
                        <a:cubicBezTo>
                          <a:pt x="3645" y="0"/>
                          <a:pt x="3621" y="24"/>
                          <a:pt x="3621" y="63"/>
                        </a:cubicBezTo>
                        <a:cubicBezTo>
                          <a:pt x="3621" y="99"/>
                          <a:pt x="3645" y="123"/>
                          <a:pt x="3684" y="123"/>
                        </a:cubicBezTo>
                        <a:lnTo>
                          <a:pt x="4133" y="123"/>
                        </a:lnTo>
                        <a:cubicBezTo>
                          <a:pt x="4169" y="123"/>
                          <a:pt x="4196" y="99"/>
                          <a:pt x="4196" y="63"/>
                        </a:cubicBezTo>
                        <a:cubicBezTo>
                          <a:pt x="4196" y="24"/>
                          <a:pt x="4169" y="0"/>
                          <a:pt x="4133" y="0"/>
                        </a:cubicBezTo>
                        <a:close/>
                        <a:moveTo>
                          <a:pt x="4583" y="0"/>
                        </a:moveTo>
                        <a:cubicBezTo>
                          <a:pt x="4544" y="0"/>
                          <a:pt x="4520" y="24"/>
                          <a:pt x="4520" y="63"/>
                        </a:cubicBezTo>
                        <a:cubicBezTo>
                          <a:pt x="4520" y="99"/>
                          <a:pt x="4544" y="123"/>
                          <a:pt x="4583" y="123"/>
                        </a:cubicBezTo>
                        <a:lnTo>
                          <a:pt x="5032" y="123"/>
                        </a:lnTo>
                        <a:cubicBezTo>
                          <a:pt x="5068" y="123"/>
                          <a:pt x="5107" y="99"/>
                          <a:pt x="5107" y="63"/>
                        </a:cubicBezTo>
                        <a:cubicBezTo>
                          <a:pt x="5107" y="24"/>
                          <a:pt x="5068" y="0"/>
                          <a:pt x="5032" y="0"/>
                        </a:cubicBezTo>
                        <a:close/>
                        <a:moveTo>
                          <a:pt x="5494" y="0"/>
                        </a:moveTo>
                        <a:cubicBezTo>
                          <a:pt x="5458" y="0"/>
                          <a:pt x="5419" y="24"/>
                          <a:pt x="5419" y="63"/>
                        </a:cubicBezTo>
                        <a:cubicBezTo>
                          <a:pt x="5419" y="99"/>
                          <a:pt x="5458" y="123"/>
                          <a:pt x="5494" y="123"/>
                        </a:cubicBezTo>
                        <a:lnTo>
                          <a:pt x="5943" y="123"/>
                        </a:lnTo>
                        <a:cubicBezTo>
                          <a:pt x="5982" y="123"/>
                          <a:pt x="6006" y="99"/>
                          <a:pt x="6006" y="63"/>
                        </a:cubicBezTo>
                        <a:cubicBezTo>
                          <a:pt x="6006" y="24"/>
                          <a:pt x="5982" y="0"/>
                          <a:pt x="5943" y="0"/>
                        </a:cubicBezTo>
                        <a:close/>
                        <a:moveTo>
                          <a:pt x="6393" y="0"/>
                        </a:moveTo>
                        <a:cubicBezTo>
                          <a:pt x="6357" y="0"/>
                          <a:pt x="6318" y="24"/>
                          <a:pt x="6318" y="63"/>
                        </a:cubicBezTo>
                        <a:cubicBezTo>
                          <a:pt x="6318" y="99"/>
                          <a:pt x="6357" y="123"/>
                          <a:pt x="6393" y="123"/>
                        </a:cubicBezTo>
                        <a:lnTo>
                          <a:pt x="6842" y="123"/>
                        </a:lnTo>
                        <a:cubicBezTo>
                          <a:pt x="6881" y="123"/>
                          <a:pt x="6905" y="99"/>
                          <a:pt x="6905" y="63"/>
                        </a:cubicBezTo>
                        <a:cubicBezTo>
                          <a:pt x="6905" y="24"/>
                          <a:pt x="6881" y="0"/>
                          <a:pt x="6842" y="0"/>
                        </a:cubicBezTo>
                        <a:close/>
                        <a:moveTo>
                          <a:pt x="7292" y="0"/>
                        </a:moveTo>
                        <a:cubicBezTo>
                          <a:pt x="7256" y="0"/>
                          <a:pt x="7229" y="24"/>
                          <a:pt x="7229" y="63"/>
                        </a:cubicBezTo>
                        <a:cubicBezTo>
                          <a:pt x="7229" y="99"/>
                          <a:pt x="7256" y="123"/>
                          <a:pt x="7292" y="123"/>
                        </a:cubicBezTo>
                        <a:lnTo>
                          <a:pt x="7741" y="123"/>
                        </a:lnTo>
                        <a:cubicBezTo>
                          <a:pt x="7780" y="123"/>
                          <a:pt x="7816" y="99"/>
                          <a:pt x="7816" y="63"/>
                        </a:cubicBezTo>
                        <a:cubicBezTo>
                          <a:pt x="7816" y="24"/>
                          <a:pt x="7780" y="0"/>
                          <a:pt x="7741" y="0"/>
                        </a:cubicBezTo>
                        <a:close/>
                        <a:moveTo>
                          <a:pt x="8191" y="0"/>
                        </a:moveTo>
                        <a:cubicBezTo>
                          <a:pt x="8155" y="0"/>
                          <a:pt x="8128" y="24"/>
                          <a:pt x="8128" y="63"/>
                        </a:cubicBezTo>
                        <a:cubicBezTo>
                          <a:pt x="8128" y="99"/>
                          <a:pt x="8155" y="123"/>
                          <a:pt x="8191" y="123"/>
                        </a:cubicBezTo>
                        <a:lnTo>
                          <a:pt x="8653" y="123"/>
                        </a:lnTo>
                        <a:cubicBezTo>
                          <a:pt x="8692" y="123"/>
                          <a:pt x="8715" y="99"/>
                          <a:pt x="8715" y="63"/>
                        </a:cubicBezTo>
                        <a:cubicBezTo>
                          <a:pt x="8715" y="24"/>
                          <a:pt x="8692" y="0"/>
                          <a:pt x="8653" y="0"/>
                        </a:cubicBezTo>
                        <a:close/>
                        <a:moveTo>
                          <a:pt x="9102" y="0"/>
                        </a:moveTo>
                        <a:cubicBezTo>
                          <a:pt x="9066" y="0"/>
                          <a:pt x="9027" y="24"/>
                          <a:pt x="9027" y="63"/>
                        </a:cubicBezTo>
                        <a:cubicBezTo>
                          <a:pt x="9027" y="99"/>
                          <a:pt x="9066" y="123"/>
                          <a:pt x="9102" y="123"/>
                        </a:cubicBezTo>
                        <a:lnTo>
                          <a:pt x="9552" y="123"/>
                        </a:lnTo>
                        <a:cubicBezTo>
                          <a:pt x="9591" y="123"/>
                          <a:pt x="9615" y="99"/>
                          <a:pt x="9615" y="63"/>
                        </a:cubicBezTo>
                        <a:cubicBezTo>
                          <a:pt x="9615" y="24"/>
                          <a:pt x="9591" y="0"/>
                          <a:pt x="955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8" name="Google Shape;1438;p13"/>
                  <p:cNvSpPr/>
                  <p:nvPr/>
                </p:nvSpPr>
                <p:spPr>
                  <a:xfrm>
                    <a:off x="3022541" y="4181369"/>
                    <a:ext cx="26878" cy="8864"/>
                  </a:xfrm>
                  <a:custGeom>
                    <a:rect b="b" l="l" r="r" t="t"/>
                    <a:pathLst>
                      <a:path extrusionOk="0" h="124" w="376">
                        <a:moveTo>
                          <a:pt x="76" y="0"/>
                        </a:moveTo>
                        <a:cubicBezTo>
                          <a:pt x="37" y="0"/>
                          <a:pt x="1" y="24"/>
                          <a:pt x="1" y="63"/>
                        </a:cubicBezTo>
                        <a:cubicBezTo>
                          <a:pt x="1" y="99"/>
                          <a:pt x="37" y="123"/>
                          <a:pt x="76" y="123"/>
                        </a:cubicBezTo>
                        <a:lnTo>
                          <a:pt x="313" y="123"/>
                        </a:lnTo>
                        <a:cubicBezTo>
                          <a:pt x="349" y="123"/>
                          <a:pt x="376" y="99"/>
                          <a:pt x="376" y="63"/>
                        </a:cubicBezTo>
                        <a:cubicBezTo>
                          <a:pt x="376" y="24"/>
                          <a:pt x="349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9" name="Google Shape;1439;p13"/>
                  <p:cNvSpPr/>
                  <p:nvPr/>
                </p:nvSpPr>
                <p:spPr>
                  <a:xfrm>
                    <a:off x="3132268" y="4295529"/>
                    <a:ext cx="20659" cy="246480"/>
                  </a:xfrm>
                  <a:custGeom>
                    <a:rect b="b" l="l" r="r" t="t"/>
                    <a:pathLst>
                      <a:path extrusionOk="0" h="3448" w="289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0" name="Google Shape;1440;p13"/>
                  <p:cNvSpPr/>
                  <p:nvPr/>
                </p:nvSpPr>
                <p:spPr>
                  <a:xfrm>
                    <a:off x="3168868" y="4295529"/>
                    <a:ext cx="29452" cy="246480"/>
                  </a:xfrm>
                  <a:custGeom>
                    <a:rect b="b" l="l" r="r" t="t"/>
                    <a:pathLst>
                      <a:path extrusionOk="0" h="3448" w="412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1" name="Google Shape;1441;p13"/>
                  <p:cNvSpPr/>
                  <p:nvPr/>
                </p:nvSpPr>
                <p:spPr>
                  <a:xfrm>
                    <a:off x="3217119" y="4295529"/>
                    <a:ext cx="12510" cy="246480"/>
                  </a:xfrm>
                  <a:custGeom>
                    <a:rect b="b" l="l" r="r" t="t"/>
                    <a:pathLst>
                      <a:path extrusionOk="0" h="3448" w="175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2" name="Google Shape;1442;p13"/>
                  <p:cNvSpPr/>
                  <p:nvPr/>
                </p:nvSpPr>
                <p:spPr>
                  <a:xfrm>
                    <a:off x="3250073" y="4295529"/>
                    <a:ext cx="20659" cy="246480"/>
                  </a:xfrm>
                  <a:custGeom>
                    <a:rect b="b" l="l" r="r" t="t"/>
                    <a:pathLst>
                      <a:path extrusionOk="0" h="3448" w="289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3" name="Google Shape;1443;p13"/>
                  <p:cNvSpPr/>
                  <p:nvPr/>
                </p:nvSpPr>
                <p:spPr>
                  <a:xfrm>
                    <a:off x="3286745" y="4295529"/>
                    <a:ext cx="29380" cy="246480"/>
                  </a:xfrm>
                  <a:custGeom>
                    <a:rect b="b" l="l" r="r" t="t"/>
                    <a:pathLst>
                      <a:path extrusionOk="0" h="3448" w="411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4" name="Google Shape;1444;p13"/>
                  <p:cNvSpPr/>
                  <p:nvPr/>
                </p:nvSpPr>
                <p:spPr>
                  <a:xfrm>
                    <a:off x="3341144" y="4295529"/>
                    <a:ext cx="71" cy="246480"/>
                  </a:xfrm>
                  <a:custGeom>
                    <a:rect b="b" l="l" r="r" t="t"/>
                    <a:pathLst>
                      <a:path extrusionOk="0" h="3448" w="1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5" name="Google Shape;1445;p13"/>
                  <p:cNvSpPr/>
                  <p:nvPr/>
                </p:nvSpPr>
                <p:spPr>
                  <a:xfrm>
                    <a:off x="3334925" y="4295529"/>
                    <a:ext cx="12510" cy="246480"/>
                  </a:xfrm>
                  <a:custGeom>
                    <a:rect b="b" l="l" r="r" t="t"/>
                    <a:pathLst>
                      <a:path extrusionOk="0" h="3448" w="175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6" name="Google Shape;1446;p13"/>
                  <p:cNvSpPr/>
                  <p:nvPr/>
                </p:nvSpPr>
                <p:spPr>
                  <a:xfrm>
                    <a:off x="3363447" y="4295529"/>
                    <a:ext cx="21446" cy="246480"/>
                  </a:xfrm>
                  <a:custGeom>
                    <a:rect b="b" l="l" r="r" t="t"/>
                    <a:pathLst>
                      <a:path extrusionOk="0" h="3448" w="30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7" name="Google Shape;1447;p13"/>
                  <p:cNvSpPr/>
                  <p:nvPr/>
                </p:nvSpPr>
                <p:spPr>
                  <a:xfrm>
                    <a:off x="3400904" y="4295529"/>
                    <a:ext cx="28808" cy="246480"/>
                  </a:xfrm>
                  <a:custGeom>
                    <a:rect b="b" l="l" r="r" t="t"/>
                    <a:pathLst>
                      <a:path extrusionOk="0" h="3448" w="403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2" y="344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8" name="Google Shape;1448;p13"/>
                  <p:cNvSpPr/>
                  <p:nvPr/>
                </p:nvSpPr>
                <p:spPr>
                  <a:xfrm>
                    <a:off x="3446511" y="4295529"/>
                    <a:ext cx="17871" cy="246480"/>
                  </a:xfrm>
                  <a:custGeom>
                    <a:rect b="b" l="l" r="r" t="t"/>
                    <a:pathLst>
                      <a:path extrusionOk="0" h="3448" w="25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50" y="3447"/>
                        </a:lnTo>
                        <a:lnTo>
                          <a:pt x="25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9" name="Google Shape;1449;p13"/>
                  <p:cNvSpPr/>
                  <p:nvPr/>
                </p:nvSpPr>
                <p:spPr>
                  <a:xfrm>
                    <a:off x="3481252" y="4295529"/>
                    <a:ext cx="21517" cy="246480"/>
                  </a:xfrm>
                  <a:custGeom>
                    <a:rect b="b" l="l" r="r" t="t"/>
                    <a:pathLst>
                      <a:path extrusionOk="0" h="3448" w="301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0" name="Google Shape;1450;p13"/>
                  <p:cNvSpPr/>
                  <p:nvPr/>
                </p:nvSpPr>
                <p:spPr>
                  <a:xfrm>
                    <a:off x="3518709" y="4295529"/>
                    <a:ext cx="28808" cy="246480"/>
                  </a:xfrm>
                  <a:custGeom>
                    <a:rect b="b" l="l" r="r" t="t"/>
                    <a:pathLst>
                      <a:path extrusionOk="0" h="3448" w="403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3" y="3447"/>
                        </a:lnTo>
                        <a:lnTo>
                          <a:pt x="40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1" name="Google Shape;1451;p13"/>
                  <p:cNvSpPr/>
                  <p:nvPr/>
                </p:nvSpPr>
                <p:spPr>
                  <a:xfrm>
                    <a:off x="3572322" y="4295529"/>
                    <a:ext cx="71" cy="246480"/>
                  </a:xfrm>
                  <a:custGeom>
                    <a:rect b="b" l="l" r="r" t="t"/>
                    <a:pathLst>
                      <a:path extrusionOk="0" h="3448" w="1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2" name="Google Shape;1452;p13"/>
                  <p:cNvSpPr/>
                  <p:nvPr/>
                </p:nvSpPr>
                <p:spPr>
                  <a:xfrm>
                    <a:off x="3562457" y="4295529"/>
                    <a:ext cx="18944" cy="246480"/>
                  </a:xfrm>
                  <a:custGeom>
                    <a:rect b="b" l="l" r="r" t="t"/>
                    <a:pathLst>
                      <a:path extrusionOk="0" h="3448" w="265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64" y="3447"/>
                        </a:lnTo>
                        <a:lnTo>
                          <a:pt x="26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3" name="Google Shape;1453;p13"/>
                  <p:cNvSpPr/>
                  <p:nvPr/>
                </p:nvSpPr>
                <p:spPr>
                  <a:xfrm>
                    <a:off x="3593696" y="4295529"/>
                    <a:ext cx="20659" cy="246480"/>
                  </a:xfrm>
                  <a:custGeom>
                    <a:rect b="b" l="l" r="r" t="t"/>
                    <a:pathLst>
                      <a:path extrusionOk="0" h="3448" w="289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9" y="3447"/>
                        </a:lnTo>
                        <a:lnTo>
                          <a:pt x="28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4" name="Google Shape;1454;p13"/>
                  <p:cNvSpPr/>
                  <p:nvPr/>
                </p:nvSpPr>
                <p:spPr>
                  <a:xfrm>
                    <a:off x="3630367" y="4295529"/>
                    <a:ext cx="29595" cy="246480"/>
                  </a:xfrm>
                  <a:custGeom>
                    <a:rect b="b" l="l" r="r" t="t"/>
                    <a:pathLst>
                      <a:path extrusionOk="0" h="3448" w="414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4" y="3447"/>
                        </a:lnTo>
                        <a:lnTo>
                          <a:pt x="41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5" name="Google Shape;1455;p13"/>
                  <p:cNvSpPr/>
                  <p:nvPr/>
                </p:nvSpPr>
                <p:spPr>
                  <a:xfrm>
                    <a:off x="3678547" y="4295529"/>
                    <a:ext cx="12510" cy="246480"/>
                  </a:xfrm>
                  <a:custGeom>
                    <a:rect b="b" l="l" r="r" t="t"/>
                    <a:pathLst>
                      <a:path extrusionOk="0" h="3448" w="175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5" y="3447"/>
                        </a:lnTo>
                        <a:lnTo>
                          <a:pt x="17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6" name="Google Shape;1456;p13"/>
                  <p:cNvSpPr/>
                  <p:nvPr/>
                </p:nvSpPr>
                <p:spPr>
                  <a:xfrm>
                    <a:off x="3711573" y="4295529"/>
                    <a:ext cx="20588" cy="246480"/>
                  </a:xfrm>
                  <a:custGeom>
                    <a:rect b="b" l="l" r="r" t="t"/>
                    <a:pathLst>
                      <a:path extrusionOk="0" h="3448" w="288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457" name="Google Shape;1457;p13"/>
                <p:cNvSpPr/>
                <p:nvPr/>
              </p:nvSpPr>
              <p:spPr>
                <a:xfrm>
                  <a:off x="2114048" y="3484088"/>
                  <a:ext cx="492084" cy="484645"/>
                </a:xfrm>
                <a:custGeom>
                  <a:rect b="b" l="l" r="r" t="t"/>
                  <a:pathLst>
                    <a:path extrusionOk="0" h="7380" w="7493">
                      <a:moveTo>
                        <a:pt x="5047" y="1"/>
                      </a:moveTo>
                      <a:lnTo>
                        <a:pt x="3747" y="1673"/>
                      </a:lnTo>
                      <a:lnTo>
                        <a:pt x="2449" y="1"/>
                      </a:lnTo>
                      <a:lnTo>
                        <a:pt x="2449" y="1"/>
                      </a:lnTo>
                      <a:lnTo>
                        <a:pt x="2524" y="2111"/>
                      </a:lnTo>
                      <a:lnTo>
                        <a:pt x="450" y="1673"/>
                      </a:lnTo>
                      <a:lnTo>
                        <a:pt x="1874" y="3246"/>
                      </a:lnTo>
                      <a:lnTo>
                        <a:pt x="1" y="4232"/>
                      </a:lnTo>
                      <a:lnTo>
                        <a:pt x="2098" y="4520"/>
                      </a:lnTo>
                      <a:lnTo>
                        <a:pt x="1301" y="6480"/>
                      </a:lnTo>
                      <a:lnTo>
                        <a:pt x="3099" y="5356"/>
                      </a:lnTo>
                      <a:lnTo>
                        <a:pt x="3747" y="7379"/>
                      </a:lnTo>
                      <a:lnTo>
                        <a:pt x="4397" y="5356"/>
                      </a:lnTo>
                      <a:lnTo>
                        <a:pt x="6195" y="6480"/>
                      </a:lnTo>
                      <a:lnTo>
                        <a:pt x="5395" y="4520"/>
                      </a:lnTo>
                      <a:lnTo>
                        <a:pt x="7493" y="4232"/>
                      </a:lnTo>
                      <a:lnTo>
                        <a:pt x="5620" y="3246"/>
                      </a:lnTo>
                      <a:lnTo>
                        <a:pt x="7043" y="1673"/>
                      </a:lnTo>
                      <a:lnTo>
                        <a:pt x="4973" y="2111"/>
                      </a:lnTo>
                      <a:lnTo>
                        <a:pt x="504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58" name="Google Shape;1458;p13"/>
              <p:cNvSpPr/>
              <p:nvPr/>
            </p:nvSpPr>
            <p:spPr>
              <a:xfrm>
                <a:off x="3206100" y="2962636"/>
                <a:ext cx="666842" cy="422072"/>
              </a:xfrm>
              <a:custGeom>
                <a:rect b="b" l="l" r="r" t="t"/>
                <a:pathLst>
                  <a:path extrusionOk="0" h="5968" w="9429">
                    <a:moveTo>
                      <a:pt x="0" y="1"/>
                    </a:moveTo>
                    <a:lnTo>
                      <a:pt x="0" y="5968"/>
                    </a:lnTo>
                    <a:lnTo>
                      <a:pt x="1838" y="5968"/>
                    </a:lnTo>
                    <a:lnTo>
                      <a:pt x="1838" y="3870"/>
                    </a:lnTo>
                    <a:lnTo>
                      <a:pt x="1199" y="3870"/>
                    </a:lnTo>
                    <a:lnTo>
                      <a:pt x="1199" y="1"/>
                    </a:lnTo>
                    <a:close/>
                    <a:moveTo>
                      <a:pt x="3099" y="1"/>
                    </a:moveTo>
                    <a:lnTo>
                      <a:pt x="3099" y="3870"/>
                    </a:lnTo>
                    <a:lnTo>
                      <a:pt x="2524" y="3870"/>
                    </a:lnTo>
                    <a:lnTo>
                      <a:pt x="2524" y="5968"/>
                    </a:lnTo>
                    <a:lnTo>
                      <a:pt x="4346" y="5968"/>
                    </a:lnTo>
                    <a:lnTo>
                      <a:pt x="4346" y="3870"/>
                    </a:lnTo>
                    <a:lnTo>
                      <a:pt x="3822" y="3870"/>
                    </a:lnTo>
                    <a:lnTo>
                      <a:pt x="3822" y="1"/>
                    </a:lnTo>
                    <a:close/>
                    <a:moveTo>
                      <a:pt x="5707" y="1"/>
                    </a:moveTo>
                    <a:lnTo>
                      <a:pt x="5707" y="3870"/>
                    </a:lnTo>
                    <a:lnTo>
                      <a:pt x="5083" y="3870"/>
                    </a:lnTo>
                    <a:lnTo>
                      <a:pt x="5083" y="5968"/>
                    </a:lnTo>
                    <a:lnTo>
                      <a:pt x="6920" y="5968"/>
                    </a:lnTo>
                    <a:lnTo>
                      <a:pt x="6920" y="3870"/>
                    </a:lnTo>
                    <a:lnTo>
                      <a:pt x="6294" y="3870"/>
                    </a:lnTo>
                    <a:lnTo>
                      <a:pt x="6294" y="1"/>
                    </a:lnTo>
                    <a:close/>
                    <a:moveTo>
                      <a:pt x="8194" y="1"/>
                    </a:moveTo>
                    <a:lnTo>
                      <a:pt x="8194" y="3870"/>
                    </a:lnTo>
                    <a:lnTo>
                      <a:pt x="7595" y="3870"/>
                    </a:lnTo>
                    <a:lnTo>
                      <a:pt x="7595" y="5968"/>
                    </a:lnTo>
                    <a:lnTo>
                      <a:pt x="9429" y="5968"/>
                    </a:lnTo>
                    <a:lnTo>
                      <a:pt x="9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13"/>
              <p:cNvSpPr/>
              <p:nvPr/>
            </p:nvSpPr>
            <p:spPr>
              <a:xfrm>
                <a:off x="3675986" y="2899904"/>
                <a:ext cx="84018" cy="302127"/>
              </a:xfrm>
              <a:custGeom>
                <a:rect b="b" l="l" r="r" t="t"/>
                <a:pathLst>
                  <a:path extrusionOk="0" h="4272" w="1188">
                    <a:moveTo>
                      <a:pt x="1" y="1"/>
                    </a:moveTo>
                    <a:lnTo>
                      <a:pt x="1" y="4271"/>
                    </a:lnTo>
                    <a:lnTo>
                      <a:pt x="1188" y="4271"/>
                    </a:lnTo>
                    <a:lnTo>
                      <a:pt x="11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13"/>
              <p:cNvSpPr/>
              <p:nvPr/>
            </p:nvSpPr>
            <p:spPr>
              <a:xfrm>
                <a:off x="3500309" y="2899904"/>
                <a:ext cx="84018" cy="302127"/>
              </a:xfrm>
              <a:custGeom>
                <a:rect b="b" l="l" r="r" t="t"/>
                <a:pathLst>
                  <a:path extrusionOk="0" h="4272" w="1188">
                    <a:moveTo>
                      <a:pt x="0" y="1"/>
                    </a:moveTo>
                    <a:lnTo>
                      <a:pt x="0" y="4271"/>
                    </a:lnTo>
                    <a:lnTo>
                      <a:pt x="1187" y="4271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13"/>
              <p:cNvSpPr/>
              <p:nvPr/>
            </p:nvSpPr>
            <p:spPr>
              <a:xfrm>
                <a:off x="3315650" y="2899904"/>
                <a:ext cx="84867" cy="302127"/>
              </a:xfrm>
              <a:custGeom>
                <a:rect b="b" l="l" r="r" t="t"/>
                <a:pathLst>
                  <a:path extrusionOk="0" h="4272" w="1200">
                    <a:moveTo>
                      <a:pt x="1" y="1"/>
                    </a:moveTo>
                    <a:lnTo>
                      <a:pt x="1" y="4271"/>
                    </a:lnTo>
                    <a:lnTo>
                      <a:pt x="1200" y="4271"/>
                    </a:lnTo>
                    <a:lnTo>
                      <a:pt x="12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4" name="Google Shape;1464;p14"/>
          <p:cNvSpPr txBox="1"/>
          <p:nvPr>
            <p:ph idx="1" type="subTitle"/>
          </p:nvPr>
        </p:nvSpPr>
        <p:spPr>
          <a:xfrm>
            <a:off x="720025" y="2519024"/>
            <a:ext cx="23055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5" name="Google Shape;1465;p14"/>
          <p:cNvSpPr txBox="1"/>
          <p:nvPr>
            <p:ph idx="2" type="subTitle"/>
          </p:nvPr>
        </p:nvSpPr>
        <p:spPr>
          <a:xfrm>
            <a:off x="3419253" y="2519024"/>
            <a:ext cx="23055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6" name="Google Shape;1466;p14"/>
          <p:cNvSpPr txBox="1"/>
          <p:nvPr>
            <p:ph idx="3" type="subTitle"/>
          </p:nvPr>
        </p:nvSpPr>
        <p:spPr>
          <a:xfrm>
            <a:off x="6118474" y="2519024"/>
            <a:ext cx="23055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7" name="Google Shape;1467;p14"/>
          <p:cNvSpPr txBox="1"/>
          <p:nvPr>
            <p:ph idx="4" type="subTitle"/>
          </p:nvPr>
        </p:nvSpPr>
        <p:spPr>
          <a:xfrm>
            <a:off x="720025" y="2074550"/>
            <a:ext cx="2305500" cy="5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68" name="Google Shape;1468;p14"/>
          <p:cNvSpPr txBox="1"/>
          <p:nvPr>
            <p:ph idx="5" type="subTitle"/>
          </p:nvPr>
        </p:nvSpPr>
        <p:spPr>
          <a:xfrm>
            <a:off x="3419253" y="2074550"/>
            <a:ext cx="2305500" cy="5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69" name="Google Shape;1469;p14"/>
          <p:cNvSpPr txBox="1"/>
          <p:nvPr>
            <p:ph idx="6" type="subTitle"/>
          </p:nvPr>
        </p:nvSpPr>
        <p:spPr>
          <a:xfrm>
            <a:off x="6118474" y="2074550"/>
            <a:ext cx="2305500" cy="5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470" name="Google Shape;1470;p14"/>
          <p:cNvGrpSpPr/>
          <p:nvPr/>
        </p:nvGrpSpPr>
        <p:grpSpPr>
          <a:xfrm rot="-5400000">
            <a:off x="8256965" y="1152904"/>
            <a:ext cx="1463954" cy="310126"/>
            <a:chOff x="4912200" y="2137750"/>
            <a:chExt cx="483600" cy="102450"/>
          </a:xfrm>
        </p:grpSpPr>
        <p:sp>
          <p:nvSpPr>
            <p:cNvPr id="1471" name="Google Shape;1471;p14"/>
            <p:cNvSpPr/>
            <p:nvPr/>
          </p:nvSpPr>
          <p:spPr>
            <a:xfrm>
              <a:off x="5379200" y="2137750"/>
              <a:ext cx="16600" cy="102450"/>
            </a:xfrm>
            <a:custGeom>
              <a:rect b="b" l="l" r="r" t="t"/>
              <a:pathLst>
                <a:path extrusionOk="0" h="4098" w="664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14"/>
            <p:cNvSpPr/>
            <p:nvPr/>
          </p:nvSpPr>
          <p:spPr>
            <a:xfrm>
              <a:off x="49122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14"/>
            <p:cNvSpPr/>
            <p:nvPr/>
          </p:nvSpPr>
          <p:spPr>
            <a:xfrm>
              <a:off x="511795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4"/>
            <p:cNvSpPr/>
            <p:nvPr/>
          </p:nvSpPr>
          <p:spPr>
            <a:xfrm>
              <a:off x="49753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4"/>
            <p:cNvSpPr/>
            <p:nvPr/>
          </p:nvSpPr>
          <p:spPr>
            <a:xfrm>
              <a:off x="5245025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14"/>
            <p:cNvSpPr/>
            <p:nvPr/>
          </p:nvSpPr>
          <p:spPr>
            <a:xfrm>
              <a:off x="535522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4"/>
            <p:cNvSpPr/>
            <p:nvPr/>
          </p:nvSpPr>
          <p:spPr>
            <a:xfrm>
              <a:off x="52253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4"/>
            <p:cNvSpPr/>
            <p:nvPr/>
          </p:nvSpPr>
          <p:spPr>
            <a:xfrm>
              <a:off x="52065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4"/>
            <p:cNvSpPr/>
            <p:nvPr/>
          </p:nvSpPr>
          <p:spPr>
            <a:xfrm>
              <a:off x="49549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4"/>
            <p:cNvSpPr/>
            <p:nvPr/>
          </p:nvSpPr>
          <p:spPr>
            <a:xfrm>
              <a:off x="5087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4"/>
            <p:cNvSpPr/>
            <p:nvPr/>
          </p:nvSpPr>
          <p:spPr>
            <a:xfrm>
              <a:off x="5062050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4"/>
            <p:cNvSpPr/>
            <p:nvPr/>
          </p:nvSpPr>
          <p:spPr>
            <a:xfrm>
              <a:off x="5075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4"/>
            <p:cNvSpPr/>
            <p:nvPr/>
          </p:nvSpPr>
          <p:spPr>
            <a:xfrm>
              <a:off x="51656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4"/>
            <p:cNvSpPr/>
            <p:nvPr/>
          </p:nvSpPr>
          <p:spPr>
            <a:xfrm>
              <a:off x="5147925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14"/>
            <p:cNvSpPr/>
            <p:nvPr/>
          </p:nvSpPr>
          <p:spPr>
            <a:xfrm>
              <a:off x="50368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14"/>
            <p:cNvSpPr/>
            <p:nvPr/>
          </p:nvSpPr>
          <p:spPr>
            <a:xfrm>
              <a:off x="5344000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4"/>
            <p:cNvSpPr/>
            <p:nvPr/>
          </p:nvSpPr>
          <p:spPr>
            <a:xfrm>
              <a:off x="5332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4"/>
            <p:cNvSpPr/>
            <p:nvPr/>
          </p:nvSpPr>
          <p:spPr>
            <a:xfrm>
              <a:off x="53102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4"/>
            <p:cNvSpPr/>
            <p:nvPr/>
          </p:nvSpPr>
          <p:spPr>
            <a:xfrm>
              <a:off x="5275875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4"/>
            <p:cNvSpPr/>
            <p:nvPr/>
          </p:nvSpPr>
          <p:spPr>
            <a:xfrm>
              <a:off x="4940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14"/>
            <p:cNvSpPr/>
            <p:nvPr/>
          </p:nvSpPr>
          <p:spPr>
            <a:xfrm>
              <a:off x="5293425" y="2137750"/>
              <a:ext cx="11250" cy="102450"/>
            </a:xfrm>
            <a:custGeom>
              <a:rect b="b" l="l" r="r" t="t"/>
              <a:pathLst>
                <a:path extrusionOk="0" h="4098" w="45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14"/>
            <p:cNvSpPr/>
            <p:nvPr/>
          </p:nvSpPr>
          <p:spPr>
            <a:xfrm>
              <a:off x="5181025" y="2137750"/>
              <a:ext cx="10900" cy="102450"/>
            </a:xfrm>
            <a:custGeom>
              <a:rect b="b" l="l" r="r" t="t"/>
              <a:pathLst>
                <a:path extrusionOk="0" h="4098" w="436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4"/>
            <p:cNvSpPr/>
            <p:nvPr/>
          </p:nvSpPr>
          <p:spPr>
            <a:xfrm>
              <a:off x="5008700" y="2137750"/>
              <a:ext cx="11275" cy="102450"/>
            </a:xfrm>
            <a:custGeom>
              <a:rect b="b" l="l" r="r" t="t"/>
              <a:pathLst>
                <a:path extrusionOk="0" h="4098" w="451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94" name="Google Shape;1494;p14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495" name="Google Shape;1495;p14"/>
          <p:cNvGrpSpPr/>
          <p:nvPr/>
        </p:nvGrpSpPr>
        <p:grpSpPr>
          <a:xfrm>
            <a:off x="6079106" y="3415369"/>
            <a:ext cx="3733567" cy="3280432"/>
            <a:chOff x="6079106" y="3415369"/>
            <a:chExt cx="3733567" cy="3280432"/>
          </a:xfrm>
        </p:grpSpPr>
        <p:grpSp>
          <p:nvGrpSpPr>
            <p:cNvPr id="1496" name="Google Shape;1496;p14"/>
            <p:cNvGrpSpPr/>
            <p:nvPr/>
          </p:nvGrpSpPr>
          <p:grpSpPr>
            <a:xfrm rot="-1320359">
              <a:off x="6386993" y="4832358"/>
              <a:ext cx="747096" cy="1788628"/>
              <a:chOff x="1911111" y="2549523"/>
              <a:chExt cx="875906" cy="2097012"/>
            </a:xfrm>
          </p:grpSpPr>
          <p:sp>
            <p:nvSpPr>
              <p:cNvPr id="1497" name="Google Shape;1497;p14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rect b="b" l="l" r="r" t="t"/>
                <a:pathLst>
                  <a:path extrusionOk="0" h="139" w="361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98" name="Google Shape;1498;p14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1499" name="Google Shape;1499;p14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rect b="b" l="l" r="r" t="t"/>
                  <a:pathLst>
                    <a:path extrusionOk="0" h="29335" w="12253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0" name="Google Shape;1500;p14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rect b="b" l="l" r="r" t="t"/>
                  <a:pathLst>
                    <a:path extrusionOk="0" h="139" w="10554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1" name="Google Shape;1501;p14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rect b="b" l="l" r="r" t="t"/>
                  <a:pathLst>
                    <a:path extrusionOk="0" h="139" w="364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2" name="Google Shape;1502;p14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rect b="b" l="l" r="r" t="t"/>
                  <a:pathLst>
                    <a:path extrusionOk="0" h="3448" w="312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3" name="Google Shape;1503;p14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rect b="b" l="l" r="r" t="t"/>
                  <a:pathLst>
                    <a:path extrusionOk="0" h="3448" w="427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4" name="Google Shape;1504;p14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rect b="b" l="l" r="r" t="t"/>
                  <a:pathLst>
                    <a:path extrusionOk="0" h="3460" w="17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5" name="Google Shape;1505;p14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6" name="Google Shape;1506;p14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rect b="b" l="l" r="r" t="t"/>
                  <a:pathLst>
                    <a:path extrusionOk="0" h="3448" w="436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7" name="Google Shape;1507;p14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8" name="Google Shape;1508;p14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rect b="b" l="l" r="r" t="t"/>
                  <a:pathLst>
                    <a:path extrusionOk="0" h="3460" w="189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9" name="Google Shape;1509;p14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0" name="Google Shape;1510;p14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rect b="b" l="l" r="r" t="t"/>
                  <a:pathLst>
                    <a:path extrusionOk="0" h="3448" w="426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1" name="Google Shape;1511;p14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2" name="Google Shape;1512;p14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3" name="Google Shape;1513;p14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rect b="b" l="l" r="r" t="t"/>
                  <a:pathLst>
                    <a:path extrusionOk="0" h="3448" w="43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4" name="Google Shape;1514;p14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5" name="Google Shape;1515;p14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6" name="Google Shape;1516;p14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rect b="b" l="l" r="r" t="t"/>
                  <a:pathLst>
                    <a:path extrusionOk="0" h="3448" w="31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7" name="Google Shape;1517;p14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rect b="b" l="l" r="r" t="t"/>
                  <a:pathLst>
                    <a:path extrusionOk="0" h="3448" w="43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8" name="Google Shape;1518;p14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rect b="b" l="l" r="r" t="t"/>
                  <a:pathLst>
                    <a:path extrusionOk="0" h="3460" w="177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9" name="Google Shape;1519;p14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20" name="Google Shape;1520;p14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1521" name="Google Shape;1521;p14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rect b="b" l="l" r="r" t="t"/>
                  <a:pathLst>
                    <a:path extrusionOk="0" h="5245" w="5218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2" name="Google Shape;1522;p14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rect b="b" l="l" r="r" t="t"/>
                  <a:pathLst>
                    <a:path extrusionOk="0" h="2647" w="2647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3" name="Google Shape;1523;p14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rect b="b" l="l" r="r" t="t"/>
                  <a:pathLst>
                    <a:path extrusionOk="0" h="7517" w="7493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4" name="Google Shape;1524;p14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rect b="b" l="l" r="r" t="t"/>
                  <a:pathLst>
                    <a:path extrusionOk="0" h="8617" w="8641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5" name="Google Shape;1525;p14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rect b="b" l="l" r="r" t="t"/>
                  <a:pathLst>
                    <a:path extrusionOk="0" h="6471" w="642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6" name="Google Shape;1526;p14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rect b="b" l="l" r="r" t="t"/>
                  <a:pathLst>
                    <a:path extrusionOk="0" h="4185" w="4158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7" name="Google Shape;1527;p14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rect b="b" l="l" r="r" t="t"/>
                  <a:pathLst>
                    <a:path extrusionOk="0" h="1826" w="1799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28" name="Google Shape;1528;p14"/>
            <p:cNvGrpSpPr/>
            <p:nvPr/>
          </p:nvGrpSpPr>
          <p:grpSpPr>
            <a:xfrm rot="-1320359">
              <a:off x="8730551" y="3502567"/>
              <a:ext cx="794228" cy="1691072"/>
              <a:chOff x="3052990" y="2649667"/>
              <a:chExt cx="931164" cy="1982636"/>
            </a:xfrm>
          </p:grpSpPr>
          <p:grpSp>
            <p:nvGrpSpPr>
              <p:cNvPr id="1529" name="Google Shape;1529;p14"/>
              <p:cNvGrpSpPr/>
              <p:nvPr/>
            </p:nvGrpSpPr>
            <p:grpSpPr>
              <a:xfrm>
                <a:off x="3052990" y="2649667"/>
                <a:ext cx="931164" cy="1982636"/>
                <a:chOff x="1894490" y="2649667"/>
                <a:chExt cx="931164" cy="1982636"/>
              </a:xfrm>
            </p:grpSpPr>
            <p:grpSp>
              <p:nvGrpSpPr>
                <p:cNvPr id="1530" name="Google Shape;1530;p14"/>
                <p:cNvGrpSpPr/>
                <p:nvPr/>
              </p:nvGrpSpPr>
              <p:grpSpPr>
                <a:xfrm>
                  <a:off x="1894490" y="2649667"/>
                  <a:ext cx="931164" cy="1982636"/>
                  <a:chOff x="2950128" y="2762904"/>
                  <a:chExt cx="931164" cy="1982636"/>
                </a:xfrm>
              </p:grpSpPr>
              <p:sp>
                <p:nvSpPr>
                  <p:cNvPr id="1531" name="Google Shape;1531;p14"/>
                  <p:cNvSpPr/>
                  <p:nvPr/>
                </p:nvSpPr>
                <p:spPr>
                  <a:xfrm>
                    <a:off x="2950128" y="2762904"/>
                    <a:ext cx="931164" cy="1982636"/>
                  </a:xfrm>
                  <a:custGeom>
                    <a:rect b="b" l="l" r="r" t="t"/>
                    <a:pathLst>
                      <a:path extrusionOk="0" h="27735" w="13026">
                        <a:moveTo>
                          <a:pt x="1164" y="0"/>
                        </a:moveTo>
                        <a:cubicBezTo>
                          <a:pt x="1164" y="0"/>
                          <a:pt x="1176" y="12"/>
                          <a:pt x="1176" y="24"/>
                        </a:cubicBezTo>
                        <a:cubicBezTo>
                          <a:pt x="1176" y="674"/>
                          <a:pt x="651" y="1199"/>
                          <a:pt x="1" y="1199"/>
                        </a:cubicBezTo>
                        <a:lnTo>
                          <a:pt x="1" y="26559"/>
                        </a:lnTo>
                        <a:cubicBezTo>
                          <a:pt x="651" y="26559"/>
                          <a:pt x="1176" y="27084"/>
                          <a:pt x="1176" y="27734"/>
                        </a:cubicBezTo>
                        <a:lnTo>
                          <a:pt x="11851" y="27734"/>
                        </a:lnTo>
                        <a:cubicBezTo>
                          <a:pt x="11851" y="27084"/>
                          <a:pt x="12364" y="26559"/>
                          <a:pt x="13014" y="26559"/>
                        </a:cubicBezTo>
                        <a:lnTo>
                          <a:pt x="13026" y="26559"/>
                        </a:lnTo>
                        <a:lnTo>
                          <a:pt x="13026" y="1199"/>
                        </a:lnTo>
                        <a:lnTo>
                          <a:pt x="13014" y="1199"/>
                        </a:lnTo>
                        <a:cubicBezTo>
                          <a:pt x="12364" y="1199"/>
                          <a:pt x="11851" y="674"/>
                          <a:pt x="11851" y="24"/>
                        </a:cubicBezTo>
                        <a:lnTo>
                          <a:pt x="1185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2" name="Google Shape;1532;p14"/>
                  <p:cNvSpPr/>
                  <p:nvPr/>
                </p:nvSpPr>
                <p:spPr>
                  <a:xfrm>
                    <a:off x="3782056" y="4181369"/>
                    <a:ext cx="25949" cy="8864"/>
                  </a:xfrm>
                  <a:custGeom>
                    <a:rect b="b" l="l" r="r" t="t"/>
                    <a:pathLst>
                      <a:path extrusionOk="0" h="124" w="363">
                        <a:moveTo>
                          <a:pt x="63" y="0"/>
                        </a:moveTo>
                        <a:cubicBezTo>
                          <a:pt x="27" y="0"/>
                          <a:pt x="0" y="24"/>
                          <a:pt x="0" y="63"/>
                        </a:cubicBezTo>
                        <a:cubicBezTo>
                          <a:pt x="0" y="99"/>
                          <a:pt x="27" y="123"/>
                          <a:pt x="63" y="123"/>
                        </a:cubicBezTo>
                        <a:lnTo>
                          <a:pt x="300" y="123"/>
                        </a:lnTo>
                        <a:cubicBezTo>
                          <a:pt x="339" y="123"/>
                          <a:pt x="363" y="99"/>
                          <a:pt x="363" y="63"/>
                        </a:cubicBezTo>
                        <a:cubicBezTo>
                          <a:pt x="363" y="24"/>
                          <a:pt x="339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3" name="Google Shape;1533;p14"/>
                  <p:cNvSpPr/>
                  <p:nvPr/>
                </p:nvSpPr>
                <p:spPr>
                  <a:xfrm>
                    <a:off x="3071650" y="4181369"/>
                    <a:ext cx="687328" cy="8864"/>
                  </a:xfrm>
                  <a:custGeom>
                    <a:rect b="b" l="l" r="r" t="t"/>
                    <a:pathLst>
                      <a:path extrusionOk="0" h="124" w="9615">
                        <a:moveTo>
                          <a:pt x="75" y="0"/>
                        </a:moveTo>
                        <a:cubicBezTo>
                          <a:pt x="36" y="0"/>
                          <a:pt x="0" y="24"/>
                          <a:pt x="0" y="63"/>
                        </a:cubicBezTo>
                        <a:cubicBezTo>
                          <a:pt x="0" y="99"/>
                          <a:pt x="36" y="123"/>
                          <a:pt x="75" y="123"/>
                        </a:cubicBezTo>
                        <a:lnTo>
                          <a:pt x="525" y="123"/>
                        </a:lnTo>
                        <a:cubicBezTo>
                          <a:pt x="561" y="123"/>
                          <a:pt x="588" y="99"/>
                          <a:pt x="588" y="63"/>
                        </a:cubicBezTo>
                        <a:cubicBezTo>
                          <a:pt x="588" y="24"/>
                          <a:pt x="561" y="0"/>
                          <a:pt x="525" y="0"/>
                        </a:cubicBezTo>
                        <a:close/>
                        <a:moveTo>
                          <a:pt x="974" y="0"/>
                        </a:moveTo>
                        <a:cubicBezTo>
                          <a:pt x="935" y="0"/>
                          <a:pt x="911" y="24"/>
                          <a:pt x="911" y="63"/>
                        </a:cubicBezTo>
                        <a:cubicBezTo>
                          <a:pt x="911" y="99"/>
                          <a:pt x="935" y="123"/>
                          <a:pt x="974" y="123"/>
                        </a:cubicBezTo>
                        <a:lnTo>
                          <a:pt x="1424" y="123"/>
                        </a:lnTo>
                        <a:cubicBezTo>
                          <a:pt x="1460" y="123"/>
                          <a:pt x="1499" y="99"/>
                          <a:pt x="1499" y="63"/>
                        </a:cubicBezTo>
                        <a:cubicBezTo>
                          <a:pt x="1499" y="24"/>
                          <a:pt x="1460" y="0"/>
                          <a:pt x="1424" y="0"/>
                        </a:cubicBezTo>
                        <a:close/>
                        <a:moveTo>
                          <a:pt x="1873" y="0"/>
                        </a:moveTo>
                        <a:cubicBezTo>
                          <a:pt x="1834" y="0"/>
                          <a:pt x="1810" y="24"/>
                          <a:pt x="1810" y="63"/>
                        </a:cubicBezTo>
                        <a:cubicBezTo>
                          <a:pt x="1810" y="99"/>
                          <a:pt x="1834" y="123"/>
                          <a:pt x="1873" y="123"/>
                        </a:cubicBezTo>
                        <a:lnTo>
                          <a:pt x="2323" y="123"/>
                        </a:lnTo>
                        <a:cubicBezTo>
                          <a:pt x="2359" y="123"/>
                          <a:pt x="2398" y="99"/>
                          <a:pt x="2398" y="63"/>
                        </a:cubicBezTo>
                        <a:cubicBezTo>
                          <a:pt x="2398" y="24"/>
                          <a:pt x="2359" y="0"/>
                          <a:pt x="2323" y="0"/>
                        </a:cubicBezTo>
                        <a:close/>
                        <a:moveTo>
                          <a:pt x="2784" y="0"/>
                        </a:moveTo>
                        <a:cubicBezTo>
                          <a:pt x="2745" y="0"/>
                          <a:pt x="2710" y="24"/>
                          <a:pt x="2710" y="63"/>
                        </a:cubicBezTo>
                        <a:cubicBezTo>
                          <a:pt x="2710" y="99"/>
                          <a:pt x="2745" y="123"/>
                          <a:pt x="2784" y="123"/>
                        </a:cubicBezTo>
                        <a:lnTo>
                          <a:pt x="3234" y="123"/>
                        </a:lnTo>
                        <a:cubicBezTo>
                          <a:pt x="3270" y="123"/>
                          <a:pt x="3297" y="99"/>
                          <a:pt x="3297" y="63"/>
                        </a:cubicBezTo>
                        <a:cubicBezTo>
                          <a:pt x="3297" y="24"/>
                          <a:pt x="3270" y="0"/>
                          <a:pt x="3234" y="0"/>
                        </a:cubicBezTo>
                        <a:close/>
                        <a:moveTo>
                          <a:pt x="3684" y="0"/>
                        </a:moveTo>
                        <a:cubicBezTo>
                          <a:pt x="3645" y="0"/>
                          <a:pt x="3621" y="24"/>
                          <a:pt x="3621" y="63"/>
                        </a:cubicBezTo>
                        <a:cubicBezTo>
                          <a:pt x="3621" y="99"/>
                          <a:pt x="3645" y="123"/>
                          <a:pt x="3684" y="123"/>
                        </a:cubicBezTo>
                        <a:lnTo>
                          <a:pt x="4133" y="123"/>
                        </a:lnTo>
                        <a:cubicBezTo>
                          <a:pt x="4169" y="123"/>
                          <a:pt x="4196" y="99"/>
                          <a:pt x="4196" y="63"/>
                        </a:cubicBezTo>
                        <a:cubicBezTo>
                          <a:pt x="4196" y="24"/>
                          <a:pt x="4169" y="0"/>
                          <a:pt x="4133" y="0"/>
                        </a:cubicBezTo>
                        <a:close/>
                        <a:moveTo>
                          <a:pt x="4583" y="0"/>
                        </a:moveTo>
                        <a:cubicBezTo>
                          <a:pt x="4544" y="0"/>
                          <a:pt x="4520" y="24"/>
                          <a:pt x="4520" y="63"/>
                        </a:cubicBezTo>
                        <a:cubicBezTo>
                          <a:pt x="4520" y="99"/>
                          <a:pt x="4544" y="123"/>
                          <a:pt x="4583" y="123"/>
                        </a:cubicBezTo>
                        <a:lnTo>
                          <a:pt x="5032" y="123"/>
                        </a:lnTo>
                        <a:cubicBezTo>
                          <a:pt x="5068" y="123"/>
                          <a:pt x="5107" y="99"/>
                          <a:pt x="5107" y="63"/>
                        </a:cubicBezTo>
                        <a:cubicBezTo>
                          <a:pt x="5107" y="24"/>
                          <a:pt x="5068" y="0"/>
                          <a:pt x="5032" y="0"/>
                        </a:cubicBezTo>
                        <a:close/>
                        <a:moveTo>
                          <a:pt x="5494" y="0"/>
                        </a:moveTo>
                        <a:cubicBezTo>
                          <a:pt x="5458" y="0"/>
                          <a:pt x="5419" y="24"/>
                          <a:pt x="5419" y="63"/>
                        </a:cubicBezTo>
                        <a:cubicBezTo>
                          <a:pt x="5419" y="99"/>
                          <a:pt x="5458" y="123"/>
                          <a:pt x="5494" y="123"/>
                        </a:cubicBezTo>
                        <a:lnTo>
                          <a:pt x="5943" y="123"/>
                        </a:lnTo>
                        <a:cubicBezTo>
                          <a:pt x="5982" y="123"/>
                          <a:pt x="6006" y="99"/>
                          <a:pt x="6006" y="63"/>
                        </a:cubicBezTo>
                        <a:cubicBezTo>
                          <a:pt x="6006" y="24"/>
                          <a:pt x="5982" y="0"/>
                          <a:pt x="5943" y="0"/>
                        </a:cubicBezTo>
                        <a:close/>
                        <a:moveTo>
                          <a:pt x="6393" y="0"/>
                        </a:moveTo>
                        <a:cubicBezTo>
                          <a:pt x="6357" y="0"/>
                          <a:pt x="6318" y="24"/>
                          <a:pt x="6318" y="63"/>
                        </a:cubicBezTo>
                        <a:cubicBezTo>
                          <a:pt x="6318" y="99"/>
                          <a:pt x="6357" y="123"/>
                          <a:pt x="6393" y="123"/>
                        </a:cubicBezTo>
                        <a:lnTo>
                          <a:pt x="6842" y="123"/>
                        </a:lnTo>
                        <a:cubicBezTo>
                          <a:pt x="6881" y="123"/>
                          <a:pt x="6905" y="99"/>
                          <a:pt x="6905" y="63"/>
                        </a:cubicBezTo>
                        <a:cubicBezTo>
                          <a:pt x="6905" y="24"/>
                          <a:pt x="6881" y="0"/>
                          <a:pt x="6842" y="0"/>
                        </a:cubicBezTo>
                        <a:close/>
                        <a:moveTo>
                          <a:pt x="7292" y="0"/>
                        </a:moveTo>
                        <a:cubicBezTo>
                          <a:pt x="7256" y="0"/>
                          <a:pt x="7229" y="24"/>
                          <a:pt x="7229" y="63"/>
                        </a:cubicBezTo>
                        <a:cubicBezTo>
                          <a:pt x="7229" y="99"/>
                          <a:pt x="7256" y="123"/>
                          <a:pt x="7292" y="123"/>
                        </a:cubicBezTo>
                        <a:lnTo>
                          <a:pt x="7741" y="123"/>
                        </a:lnTo>
                        <a:cubicBezTo>
                          <a:pt x="7780" y="123"/>
                          <a:pt x="7816" y="99"/>
                          <a:pt x="7816" y="63"/>
                        </a:cubicBezTo>
                        <a:cubicBezTo>
                          <a:pt x="7816" y="24"/>
                          <a:pt x="7780" y="0"/>
                          <a:pt x="7741" y="0"/>
                        </a:cubicBezTo>
                        <a:close/>
                        <a:moveTo>
                          <a:pt x="8191" y="0"/>
                        </a:moveTo>
                        <a:cubicBezTo>
                          <a:pt x="8155" y="0"/>
                          <a:pt x="8128" y="24"/>
                          <a:pt x="8128" y="63"/>
                        </a:cubicBezTo>
                        <a:cubicBezTo>
                          <a:pt x="8128" y="99"/>
                          <a:pt x="8155" y="123"/>
                          <a:pt x="8191" y="123"/>
                        </a:cubicBezTo>
                        <a:lnTo>
                          <a:pt x="8653" y="123"/>
                        </a:lnTo>
                        <a:cubicBezTo>
                          <a:pt x="8692" y="123"/>
                          <a:pt x="8715" y="99"/>
                          <a:pt x="8715" y="63"/>
                        </a:cubicBezTo>
                        <a:cubicBezTo>
                          <a:pt x="8715" y="24"/>
                          <a:pt x="8692" y="0"/>
                          <a:pt x="8653" y="0"/>
                        </a:cubicBezTo>
                        <a:close/>
                        <a:moveTo>
                          <a:pt x="9102" y="0"/>
                        </a:moveTo>
                        <a:cubicBezTo>
                          <a:pt x="9066" y="0"/>
                          <a:pt x="9027" y="24"/>
                          <a:pt x="9027" y="63"/>
                        </a:cubicBezTo>
                        <a:cubicBezTo>
                          <a:pt x="9027" y="99"/>
                          <a:pt x="9066" y="123"/>
                          <a:pt x="9102" y="123"/>
                        </a:cubicBezTo>
                        <a:lnTo>
                          <a:pt x="9552" y="123"/>
                        </a:lnTo>
                        <a:cubicBezTo>
                          <a:pt x="9591" y="123"/>
                          <a:pt x="9615" y="99"/>
                          <a:pt x="9615" y="63"/>
                        </a:cubicBezTo>
                        <a:cubicBezTo>
                          <a:pt x="9615" y="24"/>
                          <a:pt x="9591" y="0"/>
                          <a:pt x="955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4" name="Google Shape;1534;p14"/>
                  <p:cNvSpPr/>
                  <p:nvPr/>
                </p:nvSpPr>
                <p:spPr>
                  <a:xfrm>
                    <a:off x="3022541" y="4181369"/>
                    <a:ext cx="26878" cy="8864"/>
                  </a:xfrm>
                  <a:custGeom>
                    <a:rect b="b" l="l" r="r" t="t"/>
                    <a:pathLst>
                      <a:path extrusionOk="0" h="124" w="376">
                        <a:moveTo>
                          <a:pt x="76" y="0"/>
                        </a:moveTo>
                        <a:cubicBezTo>
                          <a:pt x="37" y="0"/>
                          <a:pt x="1" y="24"/>
                          <a:pt x="1" y="63"/>
                        </a:cubicBezTo>
                        <a:cubicBezTo>
                          <a:pt x="1" y="99"/>
                          <a:pt x="37" y="123"/>
                          <a:pt x="76" y="123"/>
                        </a:cubicBezTo>
                        <a:lnTo>
                          <a:pt x="313" y="123"/>
                        </a:lnTo>
                        <a:cubicBezTo>
                          <a:pt x="349" y="123"/>
                          <a:pt x="376" y="99"/>
                          <a:pt x="376" y="63"/>
                        </a:cubicBezTo>
                        <a:cubicBezTo>
                          <a:pt x="376" y="24"/>
                          <a:pt x="349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5" name="Google Shape;1535;p14"/>
                  <p:cNvSpPr/>
                  <p:nvPr/>
                </p:nvSpPr>
                <p:spPr>
                  <a:xfrm>
                    <a:off x="3132268" y="4295529"/>
                    <a:ext cx="20659" cy="246480"/>
                  </a:xfrm>
                  <a:custGeom>
                    <a:rect b="b" l="l" r="r" t="t"/>
                    <a:pathLst>
                      <a:path extrusionOk="0" h="3448" w="289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6" name="Google Shape;1536;p14"/>
                  <p:cNvSpPr/>
                  <p:nvPr/>
                </p:nvSpPr>
                <p:spPr>
                  <a:xfrm>
                    <a:off x="3168868" y="4295529"/>
                    <a:ext cx="29452" cy="246480"/>
                  </a:xfrm>
                  <a:custGeom>
                    <a:rect b="b" l="l" r="r" t="t"/>
                    <a:pathLst>
                      <a:path extrusionOk="0" h="3448" w="412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7" name="Google Shape;1537;p14"/>
                  <p:cNvSpPr/>
                  <p:nvPr/>
                </p:nvSpPr>
                <p:spPr>
                  <a:xfrm>
                    <a:off x="3217119" y="4295529"/>
                    <a:ext cx="12510" cy="246480"/>
                  </a:xfrm>
                  <a:custGeom>
                    <a:rect b="b" l="l" r="r" t="t"/>
                    <a:pathLst>
                      <a:path extrusionOk="0" h="3448" w="175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8" name="Google Shape;1538;p14"/>
                  <p:cNvSpPr/>
                  <p:nvPr/>
                </p:nvSpPr>
                <p:spPr>
                  <a:xfrm>
                    <a:off x="3250073" y="4295529"/>
                    <a:ext cx="20659" cy="246480"/>
                  </a:xfrm>
                  <a:custGeom>
                    <a:rect b="b" l="l" r="r" t="t"/>
                    <a:pathLst>
                      <a:path extrusionOk="0" h="3448" w="289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9" name="Google Shape;1539;p14"/>
                  <p:cNvSpPr/>
                  <p:nvPr/>
                </p:nvSpPr>
                <p:spPr>
                  <a:xfrm>
                    <a:off x="3286745" y="4295529"/>
                    <a:ext cx="29380" cy="246480"/>
                  </a:xfrm>
                  <a:custGeom>
                    <a:rect b="b" l="l" r="r" t="t"/>
                    <a:pathLst>
                      <a:path extrusionOk="0" h="3448" w="411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40" name="Google Shape;1540;p14"/>
                  <p:cNvSpPr/>
                  <p:nvPr/>
                </p:nvSpPr>
                <p:spPr>
                  <a:xfrm>
                    <a:off x="3341144" y="4295529"/>
                    <a:ext cx="71" cy="246480"/>
                  </a:xfrm>
                  <a:custGeom>
                    <a:rect b="b" l="l" r="r" t="t"/>
                    <a:pathLst>
                      <a:path extrusionOk="0" h="3448" w="1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41" name="Google Shape;1541;p14"/>
                  <p:cNvSpPr/>
                  <p:nvPr/>
                </p:nvSpPr>
                <p:spPr>
                  <a:xfrm>
                    <a:off x="3334925" y="4295529"/>
                    <a:ext cx="12510" cy="246480"/>
                  </a:xfrm>
                  <a:custGeom>
                    <a:rect b="b" l="l" r="r" t="t"/>
                    <a:pathLst>
                      <a:path extrusionOk="0" h="3448" w="175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42" name="Google Shape;1542;p14"/>
                  <p:cNvSpPr/>
                  <p:nvPr/>
                </p:nvSpPr>
                <p:spPr>
                  <a:xfrm>
                    <a:off x="3363447" y="4295529"/>
                    <a:ext cx="21446" cy="246480"/>
                  </a:xfrm>
                  <a:custGeom>
                    <a:rect b="b" l="l" r="r" t="t"/>
                    <a:pathLst>
                      <a:path extrusionOk="0" h="3448" w="30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43" name="Google Shape;1543;p14"/>
                  <p:cNvSpPr/>
                  <p:nvPr/>
                </p:nvSpPr>
                <p:spPr>
                  <a:xfrm>
                    <a:off x="3400904" y="4295529"/>
                    <a:ext cx="28808" cy="246480"/>
                  </a:xfrm>
                  <a:custGeom>
                    <a:rect b="b" l="l" r="r" t="t"/>
                    <a:pathLst>
                      <a:path extrusionOk="0" h="3448" w="403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2" y="344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44" name="Google Shape;1544;p14"/>
                  <p:cNvSpPr/>
                  <p:nvPr/>
                </p:nvSpPr>
                <p:spPr>
                  <a:xfrm>
                    <a:off x="3446511" y="4295529"/>
                    <a:ext cx="17871" cy="246480"/>
                  </a:xfrm>
                  <a:custGeom>
                    <a:rect b="b" l="l" r="r" t="t"/>
                    <a:pathLst>
                      <a:path extrusionOk="0" h="3448" w="25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50" y="3447"/>
                        </a:lnTo>
                        <a:lnTo>
                          <a:pt x="25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45" name="Google Shape;1545;p14"/>
                  <p:cNvSpPr/>
                  <p:nvPr/>
                </p:nvSpPr>
                <p:spPr>
                  <a:xfrm>
                    <a:off x="3481252" y="4295529"/>
                    <a:ext cx="21517" cy="246480"/>
                  </a:xfrm>
                  <a:custGeom>
                    <a:rect b="b" l="l" r="r" t="t"/>
                    <a:pathLst>
                      <a:path extrusionOk="0" h="3448" w="301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46" name="Google Shape;1546;p14"/>
                  <p:cNvSpPr/>
                  <p:nvPr/>
                </p:nvSpPr>
                <p:spPr>
                  <a:xfrm>
                    <a:off x="3518709" y="4295529"/>
                    <a:ext cx="28808" cy="246480"/>
                  </a:xfrm>
                  <a:custGeom>
                    <a:rect b="b" l="l" r="r" t="t"/>
                    <a:pathLst>
                      <a:path extrusionOk="0" h="3448" w="403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3" y="3447"/>
                        </a:lnTo>
                        <a:lnTo>
                          <a:pt x="40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47" name="Google Shape;1547;p14"/>
                  <p:cNvSpPr/>
                  <p:nvPr/>
                </p:nvSpPr>
                <p:spPr>
                  <a:xfrm>
                    <a:off x="3572322" y="4295529"/>
                    <a:ext cx="71" cy="246480"/>
                  </a:xfrm>
                  <a:custGeom>
                    <a:rect b="b" l="l" r="r" t="t"/>
                    <a:pathLst>
                      <a:path extrusionOk="0" h="3448" w="1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48" name="Google Shape;1548;p14"/>
                  <p:cNvSpPr/>
                  <p:nvPr/>
                </p:nvSpPr>
                <p:spPr>
                  <a:xfrm>
                    <a:off x="3562457" y="4295529"/>
                    <a:ext cx="18944" cy="246480"/>
                  </a:xfrm>
                  <a:custGeom>
                    <a:rect b="b" l="l" r="r" t="t"/>
                    <a:pathLst>
                      <a:path extrusionOk="0" h="3448" w="265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64" y="3447"/>
                        </a:lnTo>
                        <a:lnTo>
                          <a:pt x="26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49" name="Google Shape;1549;p14"/>
                  <p:cNvSpPr/>
                  <p:nvPr/>
                </p:nvSpPr>
                <p:spPr>
                  <a:xfrm>
                    <a:off x="3593696" y="4295529"/>
                    <a:ext cx="20659" cy="246480"/>
                  </a:xfrm>
                  <a:custGeom>
                    <a:rect b="b" l="l" r="r" t="t"/>
                    <a:pathLst>
                      <a:path extrusionOk="0" h="3448" w="289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9" y="3447"/>
                        </a:lnTo>
                        <a:lnTo>
                          <a:pt x="28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50" name="Google Shape;1550;p14"/>
                  <p:cNvSpPr/>
                  <p:nvPr/>
                </p:nvSpPr>
                <p:spPr>
                  <a:xfrm>
                    <a:off x="3630367" y="4295529"/>
                    <a:ext cx="29595" cy="246480"/>
                  </a:xfrm>
                  <a:custGeom>
                    <a:rect b="b" l="l" r="r" t="t"/>
                    <a:pathLst>
                      <a:path extrusionOk="0" h="3448" w="414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4" y="3447"/>
                        </a:lnTo>
                        <a:lnTo>
                          <a:pt x="41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51" name="Google Shape;1551;p14"/>
                  <p:cNvSpPr/>
                  <p:nvPr/>
                </p:nvSpPr>
                <p:spPr>
                  <a:xfrm>
                    <a:off x="3678547" y="4295529"/>
                    <a:ext cx="12510" cy="246480"/>
                  </a:xfrm>
                  <a:custGeom>
                    <a:rect b="b" l="l" r="r" t="t"/>
                    <a:pathLst>
                      <a:path extrusionOk="0" h="3448" w="175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5" y="3447"/>
                        </a:lnTo>
                        <a:lnTo>
                          <a:pt x="17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52" name="Google Shape;1552;p14"/>
                  <p:cNvSpPr/>
                  <p:nvPr/>
                </p:nvSpPr>
                <p:spPr>
                  <a:xfrm>
                    <a:off x="3711573" y="4295529"/>
                    <a:ext cx="20588" cy="246480"/>
                  </a:xfrm>
                  <a:custGeom>
                    <a:rect b="b" l="l" r="r" t="t"/>
                    <a:pathLst>
                      <a:path extrusionOk="0" h="3448" w="288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553" name="Google Shape;1553;p14"/>
                <p:cNvSpPr/>
                <p:nvPr/>
              </p:nvSpPr>
              <p:spPr>
                <a:xfrm>
                  <a:off x="2114048" y="3484088"/>
                  <a:ext cx="492084" cy="484645"/>
                </a:xfrm>
                <a:custGeom>
                  <a:rect b="b" l="l" r="r" t="t"/>
                  <a:pathLst>
                    <a:path extrusionOk="0" h="7380" w="7493">
                      <a:moveTo>
                        <a:pt x="5047" y="1"/>
                      </a:moveTo>
                      <a:lnTo>
                        <a:pt x="3747" y="1673"/>
                      </a:lnTo>
                      <a:lnTo>
                        <a:pt x="2449" y="1"/>
                      </a:lnTo>
                      <a:lnTo>
                        <a:pt x="2449" y="1"/>
                      </a:lnTo>
                      <a:lnTo>
                        <a:pt x="2524" y="2111"/>
                      </a:lnTo>
                      <a:lnTo>
                        <a:pt x="450" y="1673"/>
                      </a:lnTo>
                      <a:lnTo>
                        <a:pt x="1874" y="3246"/>
                      </a:lnTo>
                      <a:lnTo>
                        <a:pt x="1" y="4232"/>
                      </a:lnTo>
                      <a:lnTo>
                        <a:pt x="2098" y="4520"/>
                      </a:lnTo>
                      <a:lnTo>
                        <a:pt x="1301" y="6480"/>
                      </a:lnTo>
                      <a:lnTo>
                        <a:pt x="3099" y="5356"/>
                      </a:lnTo>
                      <a:lnTo>
                        <a:pt x="3747" y="7379"/>
                      </a:lnTo>
                      <a:lnTo>
                        <a:pt x="4397" y="5356"/>
                      </a:lnTo>
                      <a:lnTo>
                        <a:pt x="6195" y="6480"/>
                      </a:lnTo>
                      <a:lnTo>
                        <a:pt x="5395" y="4520"/>
                      </a:lnTo>
                      <a:lnTo>
                        <a:pt x="7493" y="4232"/>
                      </a:lnTo>
                      <a:lnTo>
                        <a:pt x="5620" y="3246"/>
                      </a:lnTo>
                      <a:lnTo>
                        <a:pt x="7043" y="1673"/>
                      </a:lnTo>
                      <a:lnTo>
                        <a:pt x="4973" y="2111"/>
                      </a:lnTo>
                      <a:lnTo>
                        <a:pt x="50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54" name="Google Shape;1554;p14"/>
              <p:cNvSpPr/>
              <p:nvPr/>
            </p:nvSpPr>
            <p:spPr>
              <a:xfrm>
                <a:off x="3206100" y="2962636"/>
                <a:ext cx="666842" cy="422072"/>
              </a:xfrm>
              <a:custGeom>
                <a:rect b="b" l="l" r="r" t="t"/>
                <a:pathLst>
                  <a:path extrusionOk="0" h="5968" w="9429">
                    <a:moveTo>
                      <a:pt x="0" y="1"/>
                    </a:moveTo>
                    <a:lnTo>
                      <a:pt x="0" y="5968"/>
                    </a:lnTo>
                    <a:lnTo>
                      <a:pt x="1838" y="5968"/>
                    </a:lnTo>
                    <a:lnTo>
                      <a:pt x="1838" y="3870"/>
                    </a:lnTo>
                    <a:lnTo>
                      <a:pt x="1199" y="3870"/>
                    </a:lnTo>
                    <a:lnTo>
                      <a:pt x="1199" y="1"/>
                    </a:lnTo>
                    <a:close/>
                    <a:moveTo>
                      <a:pt x="3099" y="1"/>
                    </a:moveTo>
                    <a:lnTo>
                      <a:pt x="3099" y="3870"/>
                    </a:lnTo>
                    <a:lnTo>
                      <a:pt x="2524" y="3870"/>
                    </a:lnTo>
                    <a:lnTo>
                      <a:pt x="2524" y="5968"/>
                    </a:lnTo>
                    <a:lnTo>
                      <a:pt x="4346" y="5968"/>
                    </a:lnTo>
                    <a:lnTo>
                      <a:pt x="4346" y="3870"/>
                    </a:lnTo>
                    <a:lnTo>
                      <a:pt x="3822" y="3870"/>
                    </a:lnTo>
                    <a:lnTo>
                      <a:pt x="3822" y="1"/>
                    </a:lnTo>
                    <a:close/>
                    <a:moveTo>
                      <a:pt x="5707" y="1"/>
                    </a:moveTo>
                    <a:lnTo>
                      <a:pt x="5707" y="3870"/>
                    </a:lnTo>
                    <a:lnTo>
                      <a:pt x="5083" y="3870"/>
                    </a:lnTo>
                    <a:lnTo>
                      <a:pt x="5083" y="5968"/>
                    </a:lnTo>
                    <a:lnTo>
                      <a:pt x="6920" y="5968"/>
                    </a:lnTo>
                    <a:lnTo>
                      <a:pt x="6920" y="3870"/>
                    </a:lnTo>
                    <a:lnTo>
                      <a:pt x="6294" y="3870"/>
                    </a:lnTo>
                    <a:lnTo>
                      <a:pt x="6294" y="1"/>
                    </a:lnTo>
                    <a:close/>
                    <a:moveTo>
                      <a:pt x="8194" y="1"/>
                    </a:moveTo>
                    <a:lnTo>
                      <a:pt x="8194" y="3870"/>
                    </a:lnTo>
                    <a:lnTo>
                      <a:pt x="7595" y="3870"/>
                    </a:lnTo>
                    <a:lnTo>
                      <a:pt x="7595" y="5968"/>
                    </a:lnTo>
                    <a:lnTo>
                      <a:pt x="9429" y="5968"/>
                    </a:lnTo>
                    <a:lnTo>
                      <a:pt x="9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14"/>
              <p:cNvSpPr/>
              <p:nvPr/>
            </p:nvSpPr>
            <p:spPr>
              <a:xfrm>
                <a:off x="3675986" y="2899904"/>
                <a:ext cx="84018" cy="302127"/>
              </a:xfrm>
              <a:custGeom>
                <a:rect b="b" l="l" r="r" t="t"/>
                <a:pathLst>
                  <a:path extrusionOk="0" h="4272" w="1188">
                    <a:moveTo>
                      <a:pt x="1" y="1"/>
                    </a:moveTo>
                    <a:lnTo>
                      <a:pt x="1" y="4271"/>
                    </a:lnTo>
                    <a:lnTo>
                      <a:pt x="1188" y="4271"/>
                    </a:lnTo>
                    <a:lnTo>
                      <a:pt x="11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14"/>
              <p:cNvSpPr/>
              <p:nvPr/>
            </p:nvSpPr>
            <p:spPr>
              <a:xfrm>
                <a:off x="3500309" y="2899904"/>
                <a:ext cx="84018" cy="302127"/>
              </a:xfrm>
              <a:custGeom>
                <a:rect b="b" l="l" r="r" t="t"/>
                <a:pathLst>
                  <a:path extrusionOk="0" h="4272" w="1188">
                    <a:moveTo>
                      <a:pt x="0" y="1"/>
                    </a:moveTo>
                    <a:lnTo>
                      <a:pt x="0" y="4271"/>
                    </a:lnTo>
                    <a:lnTo>
                      <a:pt x="1187" y="4271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14"/>
              <p:cNvSpPr/>
              <p:nvPr/>
            </p:nvSpPr>
            <p:spPr>
              <a:xfrm>
                <a:off x="3315650" y="2899904"/>
                <a:ext cx="84867" cy="302127"/>
              </a:xfrm>
              <a:custGeom>
                <a:rect b="b" l="l" r="r" t="t"/>
                <a:pathLst>
                  <a:path extrusionOk="0" h="4272" w="1200">
                    <a:moveTo>
                      <a:pt x="1" y="1"/>
                    </a:moveTo>
                    <a:lnTo>
                      <a:pt x="1" y="4271"/>
                    </a:lnTo>
                    <a:lnTo>
                      <a:pt x="1200" y="4271"/>
                    </a:lnTo>
                    <a:lnTo>
                      <a:pt x="12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8" name="Google Shape;1558;p14"/>
            <p:cNvGrpSpPr/>
            <p:nvPr/>
          </p:nvGrpSpPr>
          <p:grpSpPr>
            <a:xfrm rot="-6720026">
              <a:off x="7563408" y="4018330"/>
              <a:ext cx="634272" cy="1788720"/>
              <a:chOff x="6244575" y="510538"/>
              <a:chExt cx="1603285" cy="4521447"/>
            </a:xfrm>
          </p:grpSpPr>
          <p:sp>
            <p:nvSpPr>
              <p:cNvPr id="1559" name="Google Shape;1559;p14"/>
              <p:cNvSpPr/>
              <p:nvPr/>
            </p:nvSpPr>
            <p:spPr>
              <a:xfrm>
                <a:off x="6244575" y="510538"/>
                <a:ext cx="1603285" cy="4521447"/>
              </a:xfrm>
              <a:custGeom>
                <a:rect b="b" l="l" r="r" t="t"/>
                <a:pathLst>
                  <a:path extrusionOk="0" h="44696" w="15849">
                    <a:moveTo>
                      <a:pt x="462" y="1"/>
                    </a:moveTo>
                    <a:cubicBezTo>
                      <a:pt x="265" y="1"/>
                      <a:pt x="103" y="166"/>
                      <a:pt x="103" y="351"/>
                    </a:cubicBezTo>
                    <a:lnTo>
                      <a:pt x="40" y="29473"/>
                    </a:lnTo>
                    <a:cubicBezTo>
                      <a:pt x="163" y="29473"/>
                      <a:pt x="289" y="29497"/>
                      <a:pt x="403" y="29521"/>
                    </a:cubicBezTo>
                    <a:cubicBezTo>
                      <a:pt x="1113" y="29686"/>
                      <a:pt x="1649" y="30309"/>
                      <a:pt x="1676" y="31071"/>
                    </a:cubicBezTo>
                    <a:lnTo>
                      <a:pt x="1676" y="31122"/>
                    </a:lnTo>
                    <a:cubicBezTo>
                      <a:pt x="1676" y="31544"/>
                      <a:pt x="1499" y="31946"/>
                      <a:pt x="1227" y="32234"/>
                    </a:cubicBezTo>
                    <a:cubicBezTo>
                      <a:pt x="987" y="32482"/>
                      <a:pt x="675" y="32656"/>
                      <a:pt x="328" y="32731"/>
                    </a:cubicBezTo>
                    <a:cubicBezTo>
                      <a:pt x="226" y="32743"/>
                      <a:pt x="127" y="32758"/>
                      <a:pt x="28" y="32758"/>
                    </a:cubicBezTo>
                    <a:lnTo>
                      <a:pt x="1" y="44308"/>
                    </a:lnTo>
                    <a:cubicBezTo>
                      <a:pt x="1" y="44494"/>
                      <a:pt x="163" y="44656"/>
                      <a:pt x="352" y="44656"/>
                    </a:cubicBezTo>
                    <a:lnTo>
                      <a:pt x="6232" y="44671"/>
                    </a:lnTo>
                    <a:cubicBezTo>
                      <a:pt x="6232" y="44545"/>
                      <a:pt x="6247" y="44419"/>
                      <a:pt x="6283" y="44308"/>
                    </a:cubicBezTo>
                    <a:cubicBezTo>
                      <a:pt x="6444" y="43583"/>
                      <a:pt x="7095" y="43035"/>
                      <a:pt x="7880" y="43035"/>
                    </a:cubicBezTo>
                    <a:cubicBezTo>
                      <a:pt x="8306" y="43035"/>
                      <a:pt x="8704" y="43209"/>
                      <a:pt x="8992" y="43484"/>
                    </a:cubicBezTo>
                    <a:cubicBezTo>
                      <a:pt x="9244" y="43721"/>
                      <a:pt x="9417" y="44033"/>
                      <a:pt x="9480" y="44383"/>
                    </a:cubicBezTo>
                    <a:cubicBezTo>
                      <a:pt x="9504" y="44482"/>
                      <a:pt x="9504" y="44581"/>
                      <a:pt x="9504" y="44683"/>
                    </a:cubicBezTo>
                    <a:lnTo>
                      <a:pt x="15387" y="44695"/>
                    </a:lnTo>
                    <a:cubicBezTo>
                      <a:pt x="15585" y="44695"/>
                      <a:pt x="15735" y="44533"/>
                      <a:pt x="15747" y="44344"/>
                    </a:cubicBezTo>
                    <a:lnTo>
                      <a:pt x="15774" y="32794"/>
                    </a:lnTo>
                    <a:cubicBezTo>
                      <a:pt x="15648" y="32794"/>
                      <a:pt x="15522" y="32770"/>
                      <a:pt x="15399" y="32743"/>
                    </a:cubicBezTo>
                    <a:cubicBezTo>
                      <a:pt x="14674" y="32581"/>
                      <a:pt x="14138" y="31919"/>
                      <a:pt x="14138" y="31146"/>
                    </a:cubicBezTo>
                    <a:lnTo>
                      <a:pt x="14138" y="31095"/>
                    </a:lnTo>
                    <a:cubicBezTo>
                      <a:pt x="14150" y="30684"/>
                      <a:pt x="14323" y="30309"/>
                      <a:pt x="14587" y="30034"/>
                    </a:cubicBezTo>
                    <a:cubicBezTo>
                      <a:pt x="14812" y="29785"/>
                      <a:pt x="15124" y="29611"/>
                      <a:pt x="15474" y="29548"/>
                    </a:cubicBezTo>
                    <a:cubicBezTo>
                      <a:pt x="15573" y="29521"/>
                      <a:pt x="15672" y="29509"/>
                      <a:pt x="15774" y="29509"/>
                    </a:cubicBezTo>
                    <a:lnTo>
                      <a:pt x="15849" y="390"/>
                    </a:lnTo>
                    <a:cubicBezTo>
                      <a:pt x="15849" y="202"/>
                      <a:pt x="15687" y="40"/>
                      <a:pt x="15486" y="40"/>
                    </a:cubicBezTo>
                    <a:lnTo>
                      <a:pt x="9618" y="28"/>
                    </a:lnTo>
                    <a:cubicBezTo>
                      <a:pt x="9618" y="127"/>
                      <a:pt x="9603" y="226"/>
                      <a:pt x="9579" y="328"/>
                    </a:cubicBezTo>
                    <a:cubicBezTo>
                      <a:pt x="9516" y="675"/>
                      <a:pt x="9342" y="990"/>
                      <a:pt x="9094" y="1215"/>
                    </a:cubicBezTo>
                    <a:cubicBezTo>
                      <a:pt x="8806" y="1487"/>
                      <a:pt x="8404" y="1664"/>
                      <a:pt x="7970" y="1664"/>
                    </a:cubicBezTo>
                    <a:cubicBezTo>
                      <a:pt x="7194" y="1649"/>
                      <a:pt x="6546" y="1113"/>
                      <a:pt x="6381" y="390"/>
                    </a:cubicBezTo>
                    <a:cubicBezTo>
                      <a:pt x="6358" y="265"/>
                      <a:pt x="6334" y="139"/>
                      <a:pt x="6334" y="16"/>
                    </a:cubicBezTo>
                    <a:lnTo>
                      <a:pt x="46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14"/>
              <p:cNvSpPr/>
              <p:nvPr/>
            </p:nvSpPr>
            <p:spPr>
              <a:xfrm>
                <a:off x="6248369" y="3653564"/>
                <a:ext cx="1595698" cy="1378406"/>
              </a:xfrm>
              <a:custGeom>
                <a:rect b="b" l="l" r="r" t="t"/>
                <a:pathLst>
                  <a:path extrusionOk="0" h="13626" w="15774">
                    <a:moveTo>
                      <a:pt x="1676" y="1"/>
                    </a:moveTo>
                    <a:lnTo>
                      <a:pt x="1676" y="52"/>
                    </a:lnTo>
                    <a:cubicBezTo>
                      <a:pt x="1676" y="474"/>
                      <a:pt x="1499" y="876"/>
                      <a:pt x="1227" y="1164"/>
                    </a:cubicBezTo>
                    <a:cubicBezTo>
                      <a:pt x="987" y="1412"/>
                      <a:pt x="675" y="1586"/>
                      <a:pt x="328" y="1661"/>
                    </a:cubicBezTo>
                    <a:cubicBezTo>
                      <a:pt x="226" y="1673"/>
                      <a:pt x="127" y="1688"/>
                      <a:pt x="28" y="1688"/>
                    </a:cubicBezTo>
                    <a:lnTo>
                      <a:pt x="1" y="13238"/>
                    </a:lnTo>
                    <a:cubicBezTo>
                      <a:pt x="1" y="13424"/>
                      <a:pt x="163" y="13586"/>
                      <a:pt x="352" y="13586"/>
                    </a:cubicBezTo>
                    <a:lnTo>
                      <a:pt x="6232" y="13601"/>
                    </a:lnTo>
                    <a:cubicBezTo>
                      <a:pt x="6232" y="13475"/>
                      <a:pt x="6247" y="13349"/>
                      <a:pt x="6283" y="13238"/>
                    </a:cubicBezTo>
                    <a:cubicBezTo>
                      <a:pt x="6444" y="12513"/>
                      <a:pt x="7095" y="11965"/>
                      <a:pt x="7880" y="11965"/>
                    </a:cubicBezTo>
                    <a:cubicBezTo>
                      <a:pt x="8306" y="11965"/>
                      <a:pt x="8704" y="12139"/>
                      <a:pt x="8992" y="12414"/>
                    </a:cubicBezTo>
                    <a:cubicBezTo>
                      <a:pt x="9244" y="12651"/>
                      <a:pt x="9417" y="12963"/>
                      <a:pt x="9480" y="13313"/>
                    </a:cubicBezTo>
                    <a:cubicBezTo>
                      <a:pt x="9504" y="13412"/>
                      <a:pt x="9504" y="13511"/>
                      <a:pt x="9504" y="13613"/>
                    </a:cubicBezTo>
                    <a:lnTo>
                      <a:pt x="15387" y="13625"/>
                    </a:lnTo>
                    <a:cubicBezTo>
                      <a:pt x="15585" y="13625"/>
                      <a:pt x="15735" y="13463"/>
                      <a:pt x="15747" y="13274"/>
                    </a:cubicBezTo>
                    <a:lnTo>
                      <a:pt x="15774" y="1724"/>
                    </a:lnTo>
                    <a:cubicBezTo>
                      <a:pt x="15648" y="1724"/>
                      <a:pt x="15522" y="1700"/>
                      <a:pt x="15399" y="1673"/>
                    </a:cubicBezTo>
                    <a:cubicBezTo>
                      <a:pt x="14674" y="1511"/>
                      <a:pt x="14138" y="849"/>
                      <a:pt x="14138" y="76"/>
                    </a:cubicBezTo>
                    <a:lnTo>
                      <a:pt x="14138" y="2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61" name="Google Shape;1561;p14"/>
              <p:cNvGrpSpPr/>
              <p:nvPr/>
            </p:nvGrpSpPr>
            <p:grpSpPr>
              <a:xfrm>
                <a:off x="6556707" y="3830218"/>
                <a:ext cx="979021" cy="384206"/>
                <a:chOff x="2403095" y="3887593"/>
                <a:chExt cx="979021" cy="384206"/>
              </a:xfrm>
            </p:grpSpPr>
            <p:sp>
              <p:nvSpPr>
                <p:cNvPr id="1562" name="Google Shape;1562;p14"/>
                <p:cNvSpPr/>
                <p:nvPr/>
              </p:nvSpPr>
              <p:spPr>
                <a:xfrm>
                  <a:off x="3364413" y="3891538"/>
                  <a:ext cx="17703" cy="380260"/>
                </a:xfrm>
                <a:custGeom>
                  <a:rect b="b" l="l" r="r" t="t"/>
                  <a:pathLst>
                    <a:path extrusionOk="0" h="3759" w="175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63" y="3759"/>
                      </a:lnTo>
                      <a:lnTo>
                        <a:pt x="1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3" name="Google Shape;1563;p14"/>
                <p:cNvSpPr/>
                <p:nvPr/>
              </p:nvSpPr>
              <p:spPr>
                <a:xfrm>
                  <a:off x="3345597" y="3891538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4" name="Google Shape;1564;p14"/>
                <p:cNvSpPr/>
                <p:nvPr/>
              </p:nvSpPr>
              <p:spPr>
                <a:xfrm>
                  <a:off x="3325365" y="3891538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5" name="Google Shape;1565;p14"/>
                <p:cNvSpPr/>
                <p:nvPr/>
              </p:nvSpPr>
              <p:spPr>
                <a:xfrm>
                  <a:off x="3265884" y="3891538"/>
                  <a:ext cx="19220" cy="380260"/>
                </a:xfrm>
                <a:custGeom>
                  <a:rect b="b" l="l" r="r" t="t"/>
                  <a:pathLst>
                    <a:path extrusionOk="0" h="3759" w="19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90" y="3759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6" name="Google Shape;1566;p14"/>
                <p:cNvSpPr/>
                <p:nvPr/>
              </p:nvSpPr>
              <p:spPr>
                <a:xfrm>
                  <a:off x="3197702" y="3891538"/>
                  <a:ext cx="20434" cy="380260"/>
                </a:xfrm>
                <a:custGeom>
                  <a:rect b="b" l="l" r="r" t="t"/>
                  <a:pathLst>
                    <a:path extrusionOk="0" h="3759" w="202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7" name="Google Shape;1567;p14"/>
                <p:cNvSpPr/>
                <p:nvPr/>
              </p:nvSpPr>
              <p:spPr>
                <a:xfrm>
                  <a:off x="3251924" y="3891538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8" name="Google Shape;1568;p14"/>
                <p:cNvSpPr/>
                <p:nvPr/>
              </p:nvSpPr>
              <p:spPr>
                <a:xfrm>
                  <a:off x="3183742" y="3891538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9" name="Google Shape;1569;p14"/>
                <p:cNvSpPr/>
                <p:nvPr/>
              </p:nvSpPr>
              <p:spPr>
                <a:xfrm>
                  <a:off x="3169782" y="3891538"/>
                  <a:ext cx="9206" cy="380260"/>
                </a:xfrm>
                <a:custGeom>
                  <a:rect b="b" l="l" r="r" t="t"/>
                  <a:pathLst>
                    <a:path extrusionOk="0" h="3759" w="91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1" y="3759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0" name="Google Shape;1570;p14"/>
                <p:cNvSpPr/>
                <p:nvPr/>
              </p:nvSpPr>
              <p:spPr>
                <a:xfrm>
                  <a:off x="3156126" y="3891538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1" name="Google Shape;1571;p14"/>
                <p:cNvSpPr/>
                <p:nvPr/>
              </p:nvSpPr>
              <p:spPr>
                <a:xfrm>
                  <a:off x="2573751" y="3888807"/>
                  <a:ext cx="18917" cy="380564"/>
                </a:xfrm>
                <a:custGeom>
                  <a:rect b="b" l="l" r="r" t="t"/>
                  <a:pathLst>
                    <a:path extrusionOk="0" h="3762" w="187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2" name="Google Shape;1572;p14"/>
                <p:cNvSpPr/>
                <p:nvPr/>
              </p:nvSpPr>
              <p:spPr>
                <a:xfrm>
                  <a:off x="2597726" y="3888807"/>
                  <a:ext cx="8902" cy="380564"/>
                </a:xfrm>
                <a:custGeom>
                  <a:rect b="b" l="l" r="r" t="t"/>
                  <a:pathLst>
                    <a:path extrusionOk="0" h="3762" w="88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87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3" name="Google Shape;1573;p14"/>
                <p:cNvSpPr/>
                <p:nvPr/>
              </p:nvSpPr>
              <p:spPr>
                <a:xfrm>
                  <a:off x="2611686" y="3888807"/>
                  <a:ext cx="8902" cy="380564"/>
                </a:xfrm>
                <a:custGeom>
                  <a:rect b="b" l="l" r="r" t="t"/>
                  <a:pathLst>
                    <a:path extrusionOk="0" h="3762" w="88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4" name="Google Shape;1574;p14"/>
                <p:cNvSpPr/>
                <p:nvPr/>
              </p:nvSpPr>
              <p:spPr>
                <a:xfrm>
                  <a:off x="2625646" y="3888807"/>
                  <a:ext cx="8801" cy="380564"/>
                </a:xfrm>
                <a:custGeom>
                  <a:rect b="b" l="l" r="r" t="t"/>
                  <a:pathLst>
                    <a:path extrusionOk="0" h="3762" w="87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5" name="Google Shape;1575;p14"/>
                <p:cNvSpPr/>
                <p:nvPr/>
              </p:nvSpPr>
              <p:spPr>
                <a:xfrm>
                  <a:off x="3289858" y="3891538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6" name="Google Shape;1576;p14"/>
                <p:cNvSpPr/>
                <p:nvPr/>
              </p:nvSpPr>
              <p:spPr>
                <a:xfrm>
                  <a:off x="3103118" y="3890324"/>
                  <a:ext cx="18917" cy="380260"/>
                </a:xfrm>
                <a:custGeom>
                  <a:rect b="b" l="l" r="r" t="t"/>
                  <a:pathLst>
                    <a:path extrusionOk="0" h="3759" w="187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7" name="Google Shape;1577;p14"/>
                <p:cNvSpPr/>
                <p:nvPr/>
              </p:nvSpPr>
              <p:spPr>
                <a:xfrm>
                  <a:off x="3024619" y="3890324"/>
                  <a:ext cx="20333" cy="380260"/>
                </a:xfrm>
                <a:custGeom>
                  <a:rect b="b" l="l" r="r" t="t"/>
                  <a:pathLst>
                    <a:path extrusionOk="0" h="3759" w="201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8" name="Google Shape;1578;p14"/>
                <p:cNvSpPr/>
                <p:nvPr/>
              </p:nvSpPr>
              <p:spPr>
                <a:xfrm>
                  <a:off x="2999430" y="3890324"/>
                  <a:ext cx="18917" cy="380260"/>
                </a:xfrm>
                <a:custGeom>
                  <a:rect b="b" l="l" r="r" t="t"/>
                  <a:pathLst>
                    <a:path extrusionOk="0" h="3759" w="187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9" name="Google Shape;1579;p14"/>
                <p:cNvSpPr/>
                <p:nvPr/>
              </p:nvSpPr>
              <p:spPr>
                <a:xfrm>
                  <a:off x="2779610" y="3888807"/>
                  <a:ext cx="18917" cy="380564"/>
                </a:xfrm>
                <a:custGeom>
                  <a:rect b="b" l="l" r="r" t="t"/>
                  <a:pathLst>
                    <a:path extrusionOk="0" h="3762" w="187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0" name="Google Shape;1580;p14"/>
                <p:cNvSpPr/>
                <p:nvPr/>
              </p:nvSpPr>
              <p:spPr>
                <a:xfrm>
                  <a:off x="2754422" y="3888807"/>
                  <a:ext cx="20131" cy="380564"/>
                </a:xfrm>
                <a:custGeom>
                  <a:rect b="b" l="l" r="r" t="t"/>
                  <a:pathLst>
                    <a:path extrusionOk="0" h="3762" w="199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187" y="3762"/>
                      </a:lnTo>
                      <a:lnTo>
                        <a:pt x="1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1" name="Google Shape;1581;p14"/>
                <p:cNvSpPr/>
                <p:nvPr/>
              </p:nvSpPr>
              <p:spPr>
                <a:xfrm>
                  <a:off x="2697469" y="3888807"/>
                  <a:ext cx="20434" cy="380564"/>
                </a:xfrm>
                <a:custGeom>
                  <a:rect b="b" l="l" r="r" t="t"/>
                  <a:pathLst>
                    <a:path extrusionOk="0" h="3762" w="202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189" y="3762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2" name="Google Shape;1582;p14"/>
                <p:cNvSpPr/>
                <p:nvPr/>
              </p:nvSpPr>
              <p:spPr>
                <a:xfrm>
                  <a:off x="3089158" y="3890324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3" name="Google Shape;1583;p14"/>
                <p:cNvSpPr/>
                <p:nvPr/>
              </p:nvSpPr>
              <p:spPr>
                <a:xfrm>
                  <a:off x="3073984" y="3890324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4" name="Google Shape;1584;p14"/>
                <p:cNvSpPr/>
                <p:nvPr/>
              </p:nvSpPr>
              <p:spPr>
                <a:xfrm>
                  <a:off x="2985470" y="3890324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5" name="Google Shape;1585;p14"/>
                <p:cNvSpPr/>
                <p:nvPr/>
              </p:nvSpPr>
              <p:spPr>
                <a:xfrm>
                  <a:off x="2804799" y="3888807"/>
                  <a:ext cx="8902" cy="380564"/>
                </a:xfrm>
                <a:custGeom>
                  <a:rect b="b" l="l" r="r" t="t"/>
                  <a:pathLst>
                    <a:path extrusionOk="0" h="3762" w="88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6" name="Google Shape;1586;p14"/>
                <p:cNvSpPr/>
                <p:nvPr/>
              </p:nvSpPr>
              <p:spPr>
                <a:xfrm>
                  <a:off x="2684723" y="3888807"/>
                  <a:ext cx="9206" cy="380564"/>
                </a:xfrm>
                <a:custGeom>
                  <a:rect b="b" l="l" r="r" t="t"/>
                  <a:pathLst>
                    <a:path extrusionOk="0" h="3762" w="91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7" name="Google Shape;1587;p14"/>
                <p:cNvSpPr/>
                <p:nvPr/>
              </p:nvSpPr>
              <p:spPr>
                <a:xfrm>
                  <a:off x="2671066" y="3888807"/>
                  <a:ext cx="7688" cy="380564"/>
                </a:xfrm>
                <a:custGeom>
                  <a:rect b="b" l="l" r="r" t="t"/>
                  <a:pathLst>
                    <a:path extrusionOk="0" h="3762" w="76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8" name="Google Shape;1588;p14"/>
                <p:cNvSpPr/>
                <p:nvPr/>
              </p:nvSpPr>
              <p:spPr>
                <a:xfrm>
                  <a:off x="2655893" y="3888807"/>
                  <a:ext cx="8902" cy="380564"/>
                </a:xfrm>
                <a:custGeom>
                  <a:rect b="b" l="l" r="r" t="t"/>
                  <a:pathLst>
                    <a:path extrusionOk="0" h="3762" w="88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9" name="Google Shape;1589;p14"/>
                <p:cNvSpPr/>
                <p:nvPr/>
              </p:nvSpPr>
              <p:spPr>
                <a:xfrm>
                  <a:off x="2865394" y="3890324"/>
                  <a:ext cx="20434" cy="380260"/>
                </a:xfrm>
                <a:custGeom>
                  <a:rect b="b" l="l" r="r" t="t"/>
                  <a:pathLst>
                    <a:path extrusionOk="0" h="3759" w="202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0" name="Google Shape;1590;p14"/>
                <p:cNvSpPr/>
                <p:nvPr/>
              </p:nvSpPr>
              <p:spPr>
                <a:xfrm>
                  <a:off x="2938734" y="3890324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1" name="Google Shape;1591;p14"/>
                <p:cNvSpPr/>
                <p:nvPr/>
              </p:nvSpPr>
              <p:spPr>
                <a:xfrm>
                  <a:off x="2926089" y="3890324"/>
                  <a:ext cx="8801" cy="380260"/>
                </a:xfrm>
                <a:custGeom>
                  <a:rect b="b" l="l" r="r" t="t"/>
                  <a:pathLst>
                    <a:path extrusionOk="0" h="3759" w="87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2" name="Google Shape;1592;p14"/>
                <p:cNvSpPr/>
                <p:nvPr/>
              </p:nvSpPr>
              <p:spPr>
                <a:xfrm>
                  <a:off x="2914861" y="3890324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3" name="Google Shape;1593;p14"/>
                <p:cNvSpPr/>
                <p:nvPr/>
              </p:nvSpPr>
              <p:spPr>
                <a:xfrm>
                  <a:off x="2902115" y="3890324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4" name="Google Shape;1594;p14"/>
                <p:cNvSpPr/>
                <p:nvPr/>
              </p:nvSpPr>
              <p:spPr>
                <a:xfrm>
                  <a:off x="2889368" y="3890324"/>
                  <a:ext cx="9206" cy="380260"/>
                </a:xfrm>
                <a:custGeom>
                  <a:rect b="b" l="l" r="r" t="t"/>
                  <a:pathLst>
                    <a:path extrusionOk="0" h="3759" w="91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5" name="Google Shape;1595;p14"/>
                <p:cNvSpPr/>
                <p:nvPr/>
              </p:nvSpPr>
              <p:spPr>
                <a:xfrm>
                  <a:off x="2852951" y="3890324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6" name="Google Shape;1596;p14"/>
                <p:cNvSpPr/>
                <p:nvPr/>
              </p:nvSpPr>
              <p:spPr>
                <a:xfrm>
                  <a:off x="2492824" y="3887593"/>
                  <a:ext cx="19220" cy="380260"/>
                </a:xfrm>
                <a:custGeom>
                  <a:rect b="b" l="l" r="r" t="t"/>
                  <a:pathLst>
                    <a:path extrusionOk="0" h="3759" w="19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7" name="Google Shape;1597;p14"/>
                <p:cNvSpPr/>
                <p:nvPr/>
              </p:nvSpPr>
              <p:spPr>
                <a:xfrm>
                  <a:off x="2466421" y="3887593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8" name="Google Shape;1598;p14"/>
                <p:cNvSpPr/>
                <p:nvPr/>
              </p:nvSpPr>
              <p:spPr>
                <a:xfrm>
                  <a:off x="2529545" y="3888807"/>
                  <a:ext cx="7587" cy="380564"/>
                </a:xfrm>
                <a:custGeom>
                  <a:rect b="b" l="l" r="r" t="t"/>
                  <a:pathLst>
                    <a:path extrusionOk="0" h="3762" w="75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9" name="Google Shape;1599;p14"/>
                <p:cNvSpPr/>
                <p:nvPr/>
              </p:nvSpPr>
              <p:spPr>
                <a:xfrm>
                  <a:off x="2516798" y="3887593"/>
                  <a:ext cx="8902" cy="381778"/>
                </a:xfrm>
                <a:custGeom>
                  <a:rect b="b" l="l" r="r" t="t"/>
                  <a:pathLst>
                    <a:path extrusionOk="0" h="3774" w="88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4"/>
                      </a:lnTo>
                      <a:lnTo>
                        <a:pt x="87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0" name="Google Shape;1600;p14"/>
                <p:cNvSpPr/>
                <p:nvPr/>
              </p:nvSpPr>
              <p:spPr>
                <a:xfrm>
                  <a:off x="2480078" y="3887593"/>
                  <a:ext cx="9206" cy="380260"/>
                </a:xfrm>
                <a:custGeom>
                  <a:rect b="b" l="l" r="r" t="t"/>
                  <a:pathLst>
                    <a:path extrusionOk="0" h="3759" w="91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0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1" name="Google Shape;1601;p14"/>
                <p:cNvSpPr/>
                <p:nvPr/>
              </p:nvSpPr>
              <p:spPr>
                <a:xfrm>
                  <a:off x="3127093" y="3890324"/>
                  <a:ext cx="8801" cy="381474"/>
                </a:xfrm>
                <a:custGeom>
                  <a:rect b="b" l="l" r="r" t="t"/>
                  <a:pathLst>
                    <a:path extrusionOk="0" h="3771" w="87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1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2" name="Google Shape;1602;p14"/>
                <p:cNvSpPr/>
                <p:nvPr/>
              </p:nvSpPr>
              <p:spPr>
                <a:xfrm>
                  <a:off x="2403095" y="3887593"/>
                  <a:ext cx="19220" cy="380260"/>
                </a:xfrm>
                <a:custGeom>
                  <a:rect b="b" l="l" r="r" t="t"/>
                  <a:pathLst>
                    <a:path extrusionOk="0" h="3759" w="19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3" name="Google Shape;1603;p14"/>
                <p:cNvSpPr/>
                <p:nvPr/>
              </p:nvSpPr>
              <p:spPr>
                <a:xfrm>
                  <a:off x="2427070" y="3887593"/>
                  <a:ext cx="9104" cy="380260"/>
                </a:xfrm>
                <a:custGeom>
                  <a:rect b="b" l="l" r="r" t="t"/>
                  <a:pathLst>
                    <a:path extrusionOk="0" h="3759" w="9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04" name="Google Shape;1604;p14"/>
              <p:cNvSpPr/>
              <p:nvPr/>
            </p:nvSpPr>
            <p:spPr>
              <a:xfrm>
                <a:off x="6446794" y="936521"/>
                <a:ext cx="1198847" cy="1180942"/>
              </a:xfrm>
              <a:custGeom>
                <a:rect b="b" l="l" r="r" t="t"/>
                <a:pathLst>
                  <a:path extrusionOk="0" h="11674" w="11851">
                    <a:moveTo>
                      <a:pt x="3873" y="1"/>
                    </a:moveTo>
                    <a:lnTo>
                      <a:pt x="3999" y="3357"/>
                    </a:lnTo>
                    <a:lnTo>
                      <a:pt x="714" y="2647"/>
                    </a:lnTo>
                    <a:lnTo>
                      <a:pt x="2962" y="5143"/>
                    </a:lnTo>
                    <a:lnTo>
                      <a:pt x="1" y="6705"/>
                    </a:lnTo>
                    <a:lnTo>
                      <a:pt x="3324" y="7166"/>
                    </a:lnTo>
                    <a:lnTo>
                      <a:pt x="2063" y="10277"/>
                    </a:lnTo>
                    <a:lnTo>
                      <a:pt x="2063" y="10277"/>
                    </a:lnTo>
                    <a:lnTo>
                      <a:pt x="4898" y="8491"/>
                    </a:lnTo>
                    <a:lnTo>
                      <a:pt x="5932" y="11674"/>
                    </a:lnTo>
                    <a:lnTo>
                      <a:pt x="6957" y="8491"/>
                    </a:lnTo>
                    <a:lnTo>
                      <a:pt x="9792" y="10277"/>
                    </a:lnTo>
                    <a:lnTo>
                      <a:pt x="8530" y="7166"/>
                    </a:lnTo>
                    <a:lnTo>
                      <a:pt x="11851" y="6705"/>
                    </a:lnTo>
                    <a:lnTo>
                      <a:pt x="8893" y="5143"/>
                    </a:lnTo>
                    <a:lnTo>
                      <a:pt x="11140" y="2647"/>
                    </a:lnTo>
                    <a:lnTo>
                      <a:pt x="7868" y="3357"/>
                    </a:lnTo>
                    <a:lnTo>
                      <a:pt x="7868" y="3357"/>
                    </a:lnTo>
                    <a:lnTo>
                      <a:pt x="7982" y="1"/>
                    </a:lnTo>
                    <a:lnTo>
                      <a:pt x="5932" y="2647"/>
                    </a:lnTo>
                    <a:lnTo>
                      <a:pt x="38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14"/>
              <p:cNvSpPr/>
              <p:nvPr/>
            </p:nvSpPr>
            <p:spPr>
              <a:xfrm>
                <a:off x="6446794" y="2231059"/>
                <a:ext cx="1198847" cy="1181346"/>
              </a:xfrm>
              <a:custGeom>
                <a:rect b="b" l="l" r="r" t="t"/>
                <a:pathLst>
                  <a:path extrusionOk="0" h="11678" w="11851">
                    <a:moveTo>
                      <a:pt x="7982" y="1"/>
                    </a:moveTo>
                    <a:lnTo>
                      <a:pt x="5932" y="2650"/>
                    </a:lnTo>
                    <a:lnTo>
                      <a:pt x="3873" y="1"/>
                    </a:lnTo>
                    <a:lnTo>
                      <a:pt x="3873" y="1"/>
                    </a:lnTo>
                    <a:lnTo>
                      <a:pt x="3999" y="3348"/>
                    </a:lnTo>
                    <a:lnTo>
                      <a:pt x="714" y="2650"/>
                    </a:lnTo>
                    <a:lnTo>
                      <a:pt x="2962" y="5135"/>
                    </a:lnTo>
                    <a:lnTo>
                      <a:pt x="1" y="6708"/>
                    </a:lnTo>
                    <a:lnTo>
                      <a:pt x="3324" y="7170"/>
                    </a:lnTo>
                    <a:lnTo>
                      <a:pt x="2063" y="10266"/>
                    </a:lnTo>
                    <a:lnTo>
                      <a:pt x="4898" y="8482"/>
                    </a:lnTo>
                    <a:lnTo>
                      <a:pt x="5932" y="11677"/>
                    </a:lnTo>
                    <a:lnTo>
                      <a:pt x="6957" y="8482"/>
                    </a:lnTo>
                    <a:lnTo>
                      <a:pt x="9792" y="10266"/>
                    </a:lnTo>
                    <a:lnTo>
                      <a:pt x="8530" y="7170"/>
                    </a:lnTo>
                    <a:lnTo>
                      <a:pt x="11851" y="6708"/>
                    </a:lnTo>
                    <a:lnTo>
                      <a:pt x="8893" y="5135"/>
                    </a:lnTo>
                    <a:lnTo>
                      <a:pt x="11140" y="2650"/>
                    </a:lnTo>
                    <a:lnTo>
                      <a:pt x="7868" y="3348"/>
                    </a:lnTo>
                    <a:lnTo>
                      <a:pt x="7868" y="3348"/>
                    </a:lnTo>
                    <a:lnTo>
                      <a:pt x="79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06" name="Google Shape;1606;p14"/>
              <p:cNvGrpSpPr/>
              <p:nvPr/>
            </p:nvGrpSpPr>
            <p:grpSpPr>
              <a:xfrm>
                <a:off x="6491955" y="3632291"/>
                <a:ext cx="1108525" cy="45360"/>
                <a:chOff x="2263150" y="3743816"/>
                <a:chExt cx="1108525" cy="45360"/>
              </a:xfrm>
            </p:grpSpPr>
            <p:sp>
              <p:nvSpPr>
                <p:cNvPr id="1607" name="Google Shape;1607;p14"/>
                <p:cNvSpPr/>
                <p:nvPr/>
              </p:nvSpPr>
              <p:spPr>
                <a:xfrm>
                  <a:off x="2263150" y="3743816"/>
                  <a:ext cx="43961" cy="45360"/>
                </a:xfrm>
                <a:custGeom>
                  <a:rect b="b" l="l" r="r" t="t"/>
                  <a:pathLst>
                    <a:path extrusionOk="0" h="424" w="411">
                      <a:moveTo>
                        <a:pt x="198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198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1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8" name="Google Shape;1608;p14"/>
                <p:cNvSpPr/>
                <p:nvPr/>
              </p:nvSpPr>
              <p:spPr>
                <a:xfrm>
                  <a:off x="2344546" y="3743816"/>
                  <a:ext cx="45672" cy="45360"/>
                </a:xfrm>
                <a:custGeom>
                  <a:rect b="b" l="l" r="r" t="t"/>
                  <a:pathLst>
                    <a:path extrusionOk="0" h="424" w="427">
                      <a:moveTo>
                        <a:pt x="213" y="1"/>
                      </a:moveTo>
                      <a:cubicBezTo>
                        <a:pt x="87" y="1"/>
                        <a:pt x="1" y="100"/>
                        <a:pt x="1" y="211"/>
                      </a:cubicBezTo>
                      <a:cubicBezTo>
                        <a:pt x="1" y="337"/>
                        <a:pt x="87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9" name="Google Shape;1609;p14"/>
                <p:cNvSpPr/>
                <p:nvPr/>
              </p:nvSpPr>
              <p:spPr>
                <a:xfrm>
                  <a:off x="2425942" y="3743816"/>
                  <a:ext cx="45672" cy="45360"/>
                </a:xfrm>
                <a:custGeom>
                  <a:rect b="b" l="l" r="r" t="t"/>
                  <a:pathLst>
                    <a:path extrusionOk="0" h="424" w="427">
                      <a:moveTo>
                        <a:pt x="214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4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0" name="Google Shape;1610;p14"/>
                <p:cNvSpPr/>
                <p:nvPr/>
              </p:nvSpPr>
              <p:spPr>
                <a:xfrm>
                  <a:off x="2507445" y="3743816"/>
                  <a:ext cx="45565" cy="45360"/>
                </a:xfrm>
                <a:custGeom>
                  <a:rect b="b" l="l" r="r" t="t"/>
                  <a:pathLst>
                    <a:path extrusionOk="0" h="424" w="426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39" y="423"/>
                        <a:pt x="426" y="337"/>
                        <a:pt x="426" y="211"/>
                      </a:cubicBezTo>
                      <a:cubicBezTo>
                        <a:pt x="426" y="100"/>
                        <a:pt x="339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1" name="Google Shape;1611;p14"/>
                <p:cNvSpPr/>
                <p:nvPr/>
              </p:nvSpPr>
              <p:spPr>
                <a:xfrm>
                  <a:off x="2590445" y="3743816"/>
                  <a:ext cx="43961" cy="45360"/>
                </a:xfrm>
                <a:custGeom>
                  <a:rect b="b" l="l" r="r" t="t"/>
                  <a:pathLst>
                    <a:path extrusionOk="0" h="424" w="411">
                      <a:moveTo>
                        <a:pt x="210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210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2" name="Google Shape;1612;p14"/>
                <p:cNvSpPr/>
                <p:nvPr/>
              </p:nvSpPr>
              <p:spPr>
                <a:xfrm>
                  <a:off x="2671841" y="3743816"/>
                  <a:ext cx="45351" cy="45360"/>
                </a:xfrm>
                <a:custGeom>
                  <a:rect b="b" l="l" r="r" t="t"/>
                  <a:pathLst>
                    <a:path extrusionOk="0" h="424" w="424">
                      <a:moveTo>
                        <a:pt x="213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3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3" name="Google Shape;1613;p14"/>
                <p:cNvSpPr/>
                <p:nvPr/>
              </p:nvSpPr>
              <p:spPr>
                <a:xfrm>
                  <a:off x="2753237" y="3743816"/>
                  <a:ext cx="45672" cy="45360"/>
                </a:xfrm>
                <a:custGeom>
                  <a:rect b="b" l="l" r="r" t="t"/>
                  <a:pathLst>
                    <a:path extrusionOk="0" h="424" w="427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4" name="Google Shape;1614;p14"/>
                <p:cNvSpPr/>
                <p:nvPr/>
              </p:nvSpPr>
              <p:spPr>
                <a:xfrm>
                  <a:off x="2835917" y="3743816"/>
                  <a:ext cx="44388" cy="45360"/>
                </a:xfrm>
                <a:custGeom>
                  <a:rect b="b" l="l" r="r" t="t"/>
                  <a:pathLst>
                    <a:path extrusionOk="0" h="424" w="415">
                      <a:moveTo>
                        <a:pt x="202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02" y="423"/>
                      </a:cubicBezTo>
                      <a:cubicBezTo>
                        <a:pt x="328" y="423"/>
                        <a:pt x="415" y="337"/>
                        <a:pt x="415" y="211"/>
                      </a:cubicBezTo>
                      <a:cubicBezTo>
                        <a:pt x="415" y="100"/>
                        <a:pt x="328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5" name="Google Shape;1615;p14"/>
                <p:cNvSpPr/>
                <p:nvPr/>
              </p:nvSpPr>
              <p:spPr>
                <a:xfrm>
                  <a:off x="2917420" y="3743816"/>
                  <a:ext cx="45565" cy="45360"/>
                </a:xfrm>
                <a:custGeom>
                  <a:rect b="b" l="l" r="r" t="t"/>
                  <a:pathLst>
                    <a:path extrusionOk="0" h="424" w="426">
                      <a:moveTo>
                        <a:pt x="213" y="1"/>
                      </a:moveTo>
                      <a:cubicBezTo>
                        <a:pt x="90" y="1"/>
                        <a:pt x="0" y="100"/>
                        <a:pt x="0" y="211"/>
                      </a:cubicBezTo>
                      <a:cubicBezTo>
                        <a:pt x="0" y="337"/>
                        <a:pt x="90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6" name="Google Shape;1616;p14"/>
                <p:cNvSpPr/>
                <p:nvPr/>
              </p:nvSpPr>
              <p:spPr>
                <a:xfrm>
                  <a:off x="2999136" y="3743816"/>
                  <a:ext cx="45244" cy="45360"/>
                </a:xfrm>
                <a:custGeom>
                  <a:rect b="b" l="l" r="r" t="t"/>
                  <a:pathLst>
                    <a:path extrusionOk="0" h="424" w="423">
                      <a:moveTo>
                        <a:pt x="210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0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7" name="Google Shape;1617;p14"/>
                <p:cNvSpPr/>
                <p:nvPr/>
              </p:nvSpPr>
              <p:spPr>
                <a:xfrm>
                  <a:off x="3080532" y="3743816"/>
                  <a:ext cx="45351" cy="45360"/>
                </a:xfrm>
                <a:custGeom>
                  <a:rect b="b" l="l" r="r" t="t"/>
                  <a:pathLst>
                    <a:path extrusionOk="0" h="424" w="424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36" y="423"/>
                        <a:pt x="423" y="337"/>
                        <a:pt x="423" y="211"/>
                      </a:cubicBezTo>
                      <a:cubicBezTo>
                        <a:pt x="423" y="100"/>
                        <a:pt x="336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8" name="Google Shape;1618;p14"/>
                <p:cNvSpPr/>
                <p:nvPr/>
              </p:nvSpPr>
              <p:spPr>
                <a:xfrm>
                  <a:off x="3163212" y="3743816"/>
                  <a:ext cx="44388" cy="45360"/>
                </a:xfrm>
                <a:custGeom>
                  <a:rect b="b" l="l" r="r" t="t"/>
                  <a:pathLst>
                    <a:path extrusionOk="0" h="424" w="415">
                      <a:moveTo>
                        <a:pt x="214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14" y="423"/>
                      </a:cubicBezTo>
                      <a:cubicBezTo>
                        <a:pt x="325" y="423"/>
                        <a:pt x="414" y="337"/>
                        <a:pt x="414" y="211"/>
                      </a:cubicBezTo>
                      <a:cubicBezTo>
                        <a:pt x="414" y="100"/>
                        <a:pt x="325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9" name="Google Shape;1619;p14"/>
                <p:cNvSpPr/>
                <p:nvPr/>
              </p:nvSpPr>
              <p:spPr>
                <a:xfrm>
                  <a:off x="3244715" y="3743816"/>
                  <a:ext cx="45565" cy="45360"/>
                </a:xfrm>
                <a:custGeom>
                  <a:rect b="b" l="l" r="r" t="t"/>
                  <a:pathLst>
                    <a:path extrusionOk="0" h="424" w="426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0" name="Google Shape;1620;p14"/>
                <p:cNvSpPr/>
                <p:nvPr/>
              </p:nvSpPr>
              <p:spPr>
                <a:xfrm>
                  <a:off x="3326110" y="3743816"/>
                  <a:ext cx="45565" cy="45360"/>
                </a:xfrm>
                <a:custGeom>
                  <a:rect b="b" l="l" r="r" t="t"/>
                  <a:pathLst>
                    <a:path extrusionOk="0" h="424" w="426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3" name="Google Shape;1623;p15"/>
          <p:cNvSpPr txBox="1"/>
          <p:nvPr>
            <p:ph idx="1" type="subTitle"/>
          </p:nvPr>
        </p:nvSpPr>
        <p:spPr>
          <a:xfrm>
            <a:off x="1718074" y="181452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24" name="Google Shape;1624;p15"/>
          <p:cNvSpPr txBox="1"/>
          <p:nvPr>
            <p:ph idx="2" type="subTitle"/>
          </p:nvPr>
        </p:nvSpPr>
        <p:spPr>
          <a:xfrm>
            <a:off x="5544626" y="181452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25" name="Google Shape;1625;p15"/>
          <p:cNvSpPr txBox="1"/>
          <p:nvPr>
            <p:ph idx="3" type="subTitle"/>
          </p:nvPr>
        </p:nvSpPr>
        <p:spPr>
          <a:xfrm>
            <a:off x="1718074" y="332612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26" name="Google Shape;1626;p15"/>
          <p:cNvSpPr txBox="1"/>
          <p:nvPr>
            <p:ph idx="4" type="subTitle"/>
          </p:nvPr>
        </p:nvSpPr>
        <p:spPr>
          <a:xfrm>
            <a:off x="5544626" y="332612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27" name="Google Shape;1627;p15"/>
          <p:cNvSpPr txBox="1"/>
          <p:nvPr>
            <p:ph idx="5" type="subTitle"/>
          </p:nvPr>
        </p:nvSpPr>
        <p:spPr>
          <a:xfrm>
            <a:off x="1718075" y="1456275"/>
            <a:ext cx="2811000" cy="4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28" name="Google Shape;1628;p15"/>
          <p:cNvSpPr txBox="1"/>
          <p:nvPr>
            <p:ph idx="6" type="subTitle"/>
          </p:nvPr>
        </p:nvSpPr>
        <p:spPr>
          <a:xfrm>
            <a:off x="1718075" y="2967975"/>
            <a:ext cx="2811000" cy="4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29" name="Google Shape;1629;p15"/>
          <p:cNvSpPr txBox="1"/>
          <p:nvPr>
            <p:ph idx="7" type="subTitle"/>
          </p:nvPr>
        </p:nvSpPr>
        <p:spPr>
          <a:xfrm>
            <a:off x="5544600" y="1456275"/>
            <a:ext cx="2811000" cy="4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0" name="Google Shape;1630;p15"/>
          <p:cNvSpPr txBox="1"/>
          <p:nvPr>
            <p:ph idx="8" type="subTitle"/>
          </p:nvPr>
        </p:nvSpPr>
        <p:spPr>
          <a:xfrm>
            <a:off x="5544600" y="2967975"/>
            <a:ext cx="2811000" cy="4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631" name="Google Shape;1631;p15"/>
          <p:cNvGrpSpPr/>
          <p:nvPr/>
        </p:nvGrpSpPr>
        <p:grpSpPr>
          <a:xfrm rot="-5400000">
            <a:off x="-576910" y="1152904"/>
            <a:ext cx="1463954" cy="310126"/>
            <a:chOff x="4912200" y="2137750"/>
            <a:chExt cx="483600" cy="102450"/>
          </a:xfrm>
        </p:grpSpPr>
        <p:sp>
          <p:nvSpPr>
            <p:cNvPr id="1632" name="Google Shape;1632;p15"/>
            <p:cNvSpPr/>
            <p:nvPr/>
          </p:nvSpPr>
          <p:spPr>
            <a:xfrm>
              <a:off x="5379200" y="2137750"/>
              <a:ext cx="16600" cy="102450"/>
            </a:xfrm>
            <a:custGeom>
              <a:rect b="b" l="l" r="r" t="t"/>
              <a:pathLst>
                <a:path extrusionOk="0" h="4098" w="664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5"/>
            <p:cNvSpPr/>
            <p:nvPr/>
          </p:nvSpPr>
          <p:spPr>
            <a:xfrm>
              <a:off x="49122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5"/>
            <p:cNvSpPr/>
            <p:nvPr/>
          </p:nvSpPr>
          <p:spPr>
            <a:xfrm>
              <a:off x="511795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5"/>
            <p:cNvSpPr/>
            <p:nvPr/>
          </p:nvSpPr>
          <p:spPr>
            <a:xfrm>
              <a:off x="49753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5"/>
            <p:cNvSpPr/>
            <p:nvPr/>
          </p:nvSpPr>
          <p:spPr>
            <a:xfrm>
              <a:off x="5245025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5"/>
            <p:cNvSpPr/>
            <p:nvPr/>
          </p:nvSpPr>
          <p:spPr>
            <a:xfrm>
              <a:off x="535522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5"/>
            <p:cNvSpPr/>
            <p:nvPr/>
          </p:nvSpPr>
          <p:spPr>
            <a:xfrm>
              <a:off x="52253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5"/>
            <p:cNvSpPr/>
            <p:nvPr/>
          </p:nvSpPr>
          <p:spPr>
            <a:xfrm>
              <a:off x="52065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5"/>
            <p:cNvSpPr/>
            <p:nvPr/>
          </p:nvSpPr>
          <p:spPr>
            <a:xfrm>
              <a:off x="49549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5"/>
            <p:cNvSpPr/>
            <p:nvPr/>
          </p:nvSpPr>
          <p:spPr>
            <a:xfrm>
              <a:off x="5087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5"/>
            <p:cNvSpPr/>
            <p:nvPr/>
          </p:nvSpPr>
          <p:spPr>
            <a:xfrm>
              <a:off x="5062050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5"/>
            <p:cNvSpPr/>
            <p:nvPr/>
          </p:nvSpPr>
          <p:spPr>
            <a:xfrm>
              <a:off x="5075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5"/>
            <p:cNvSpPr/>
            <p:nvPr/>
          </p:nvSpPr>
          <p:spPr>
            <a:xfrm>
              <a:off x="51656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5"/>
            <p:cNvSpPr/>
            <p:nvPr/>
          </p:nvSpPr>
          <p:spPr>
            <a:xfrm>
              <a:off x="5147925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5"/>
            <p:cNvSpPr/>
            <p:nvPr/>
          </p:nvSpPr>
          <p:spPr>
            <a:xfrm>
              <a:off x="50368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15"/>
            <p:cNvSpPr/>
            <p:nvPr/>
          </p:nvSpPr>
          <p:spPr>
            <a:xfrm>
              <a:off x="5344000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15"/>
            <p:cNvSpPr/>
            <p:nvPr/>
          </p:nvSpPr>
          <p:spPr>
            <a:xfrm>
              <a:off x="5332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5"/>
            <p:cNvSpPr/>
            <p:nvPr/>
          </p:nvSpPr>
          <p:spPr>
            <a:xfrm>
              <a:off x="53102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5"/>
            <p:cNvSpPr/>
            <p:nvPr/>
          </p:nvSpPr>
          <p:spPr>
            <a:xfrm>
              <a:off x="5275875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5"/>
            <p:cNvSpPr/>
            <p:nvPr/>
          </p:nvSpPr>
          <p:spPr>
            <a:xfrm>
              <a:off x="4940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5"/>
            <p:cNvSpPr/>
            <p:nvPr/>
          </p:nvSpPr>
          <p:spPr>
            <a:xfrm>
              <a:off x="5293425" y="2137750"/>
              <a:ext cx="11250" cy="102450"/>
            </a:xfrm>
            <a:custGeom>
              <a:rect b="b" l="l" r="r" t="t"/>
              <a:pathLst>
                <a:path extrusionOk="0" h="4098" w="45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5"/>
            <p:cNvSpPr/>
            <p:nvPr/>
          </p:nvSpPr>
          <p:spPr>
            <a:xfrm>
              <a:off x="5181025" y="2137750"/>
              <a:ext cx="10900" cy="102450"/>
            </a:xfrm>
            <a:custGeom>
              <a:rect b="b" l="l" r="r" t="t"/>
              <a:pathLst>
                <a:path extrusionOk="0" h="4098" w="436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5"/>
            <p:cNvSpPr/>
            <p:nvPr/>
          </p:nvSpPr>
          <p:spPr>
            <a:xfrm>
              <a:off x="5008700" y="2137750"/>
              <a:ext cx="11275" cy="102450"/>
            </a:xfrm>
            <a:custGeom>
              <a:rect b="b" l="l" r="r" t="t"/>
              <a:pathLst>
                <a:path extrusionOk="0" h="4098" w="451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55" name="Google Shape;1655;p15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656" name="Google Shape;1656;p15"/>
          <p:cNvGrpSpPr/>
          <p:nvPr/>
        </p:nvGrpSpPr>
        <p:grpSpPr>
          <a:xfrm>
            <a:off x="-1264668" y="2869196"/>
            <a:ext cx="3353740" cy="3635569"/>
            <a:chOff x="-1264668" y="2869196"/>
            <a:chExt cx="3353740" cy="3635569"/>
          </a:xfrm>
        </p:grpSpPr>
        <p:grpSp>
          <p:nvGrpSpPr>
            <p:cNvPr id="1657" name="Google Shape;1657;p15"/>
            <p:cNvGrpSpPr/>
            <p:nvPr/>
          </p:nvGrpSpPr>
          <p:grpSpPr>
            <a:xfrm rot="6719958">
              <a:off x="555497" y="5224615"/>
              <a:ext cx="1788845" cy="655976"/>
              <a:chOff x="1462254" y="474431"/>
              <a:chExt cx="5092010" cy="1867258"/>
            </a:xfrm>
          </p:grpSpPr>
          <p:sp>
            <p:nvSpPr>
              <p:cNvPr id="1658" name="Google Shape;1658;p15"/>
              <p:cNvSpPr/>
              <p:nvPr/>
            </p:nvSpPr>
            <p:spPr>
              <a:xfrm>
                <a:off x="1462254" y="474431"/>
                <a:ext cx="5092010" cy="1867258"/>
              </a:xfrm>
              <a:custGeom>
                <a:rect b="b" l="l" r="r" t="t"/>
                <a:pathLst>
                  <a:path extrusionOk="0" h="16260" w="44341">
                    <a:moveTo>
                      <a:pt x="1124" y="1"/>
                    </a:moveTo>
                    <a:cubicBezTo>
                      <a:pt x="560" y="1"/>
                      <a:pt x="99" y="450"/>
                      <a:pt x="99" y="1011"/>
                    </a:cubicBezTo>
                    <a:lnTo>
                      <a:pt x="0" y="14947"/>
                    </a:lnTo>
                    <a:cubicBezTo>
                      <a:pt x="0" y="15510"/>
                      <a:pt x="450" y="15972"/>
                      <a:pt x="1010" y="15972"/>
                    </a:cubicBezTo>
                    <a:lnTo>
                      <a:pt x="32841" y="16185"/>
                    </a:lnTo>
                    <a:cubicBezTo>
                      <a:pt x="32817" y="16008"/>
                      <a:pt x="32817" y="15810"/>
                      <a:pt x="33428" y="15483"/>
                    </a:cubicBezTo>
                    <a:cubicBezTo>
                      <a:pt x="33428" y="15483"/>
                      <a:pt x="33440" y="15471"/>
                      <a:pt x="33452" y="15471"/>
                    </a:cubicBezTo>
                    <a:cubicBezTo>
                      <a:pt x="33791" y="15483"/>
                      <a:pt x="34052" y="15759"/>
                      <a:pt x="34052" y="16098"/>
                    </a:cubicBezTo>
                    <a:cubicBezTo>
                      <a:pt x="34052" y="16134"/>
                      <a:pt x="34052" y="16158"/>
                      <a:pt x="34040" y="16197"/>
                    </a:cubicBezTo>
                    <a:lnTo>
                      <a:pt x="43756" y="16260"/>
                    </a:lnTo>
                    <a:cubicBezTo>
                      <a:pt x="44017" y="16260"/>
                      <a:pt x="44241" y="16047"/>
                      <a:pt x="44241" y="15771"/>
                    </a:cubicBezTo>
                    <a:lnTo>
                      <a:pt x="44253" y="13835"/>
                    </a:lnTo>
                    <a:cubicBezTo>
                      <a:pt x="44253" y="13610"/>
                      <a:pt x="44116" y="13424"/>
                      <a:pt x="43906" y="13361"/>
                    </a:cubicBezTo>
                    <a:cubicBezTo>
                      <a:pt x="42680" y="13011"/>
                      <a:pt x="41745" y="10913"/>
                      <a:pt x="41769" y="8380"/>
                    </a:cubicBezTo>
                    <a:cubicBezTo>
                      <a:pt x="41781" y="5857"/>
                      <a:pt x="42743" y="3771"/>
                      <a:pt x="43966" y="3435"/>
                    </a:cubicBezTo>
                    <a:cubicBezTo>
                      <a:pt x="44178" y="3384"/>
                      <a:pt x="44328" y="3184"/>
                      <a:pt x="44328" y="2971"/>
                    </a:cubicBezTo>
                    <a:lnTo>
                      <a:pt x="44340" y="786"/>
                    </a:lnTo>
                    <a:cubicBezTo>
                      <a:pt x="44340" y="513"/>
                      <a:pt x="44131" y="289"/>
                      <a:pt x="43855" y="289"/>
                    </a:cubicBezTo>
                    <a:lnTo>
                      <a:pt x="34166" y="226"/>
                    </a:lnTo>
                    <a:cubicBezTo>
                      <a:pt x="34139" y="537"/>
                      <a:pt x="33878" y="786"/>
                      <a:pt x="33551" y="786"/>
                    </a:cubicBezTo>
                    <a:cubicBezTo>
                      <a:pt x="33228" y="786"/>
                      <a:pt x="32967" y="537"/>
                      <a:pt x="32940" y="214"/>
                    </a:cubicBezTo>
                    <a:lnTo>
                      <a:pt x="11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59" name="Google Shape;1659;p15"/>
              <p:cNvGrpSpPr/>
              <p:nvPr/>
            </p:nvGrpSpPr>
            <p:grpSpPr>
              <a:xfrm>
                <a:off x="5886164" y="853054"/>
                <a:ext cx="183511" cy="1148609"/>
                <a:chOff x="4519324" y="1312991"/>
                <a:chExt cx="126813" cy="793732"/>
              </a:xfrm>
            </p:grpSpPr>
            <p:sp>
              <p:nvSpPr>
                <p:cNvPr id="1660" name="Google Shape;1660;p15"/>
                <p:cNvSpPr/>
                <p:nvPr/>
              </p:nvSpPr>
              <p:spPr>
                <a:xfrm>
                  <a:off x="4525276" y="1312991"/>
                  <a:ext cx="120861" cy="19839"/>
                </a:xfrm>
                <a:custGeom>
                  <a:rect b="b" l="l" r="r" t="t"/>
                  <a:pathLst>
                    <a:path extrusionOk="0" h="250" w="1523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1" name="Google Shape;1661;p15"/>
                <p:cNvSpPr/>
                <p:nvPr/>
              </p:nvSpPr>
              <p:spPr>
                <a:xfrm>
                  <a:off x="4524324" y="1396237"/>
                  <a:ext cx="120861" cy="18887"/>
                </a:xfrm>
                <a:custGeom>
                  <a:rect b="b" l="l" r="r" t="t"/>
                  <a:pathLst>
                    <a:path extrusionOk="0" h="238" w="1523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2" name="Google Shape;1662;p15"/>
                <p:cNvSpPr/>
                <p:nvPr/>
              </p:nvSpPr>
              <p:spPr>
                <a:xfrm>
                  <a:off x="4524324" y="1460675"/>
                  <a:ext cx="120861" cy="18887"/>
                </a:xfrm>
                <a:custGeom>
                  <a:rect b="b" l="l" r="r" t="t"/>
                  <a:pathLst>
                    <a:path extrusionOk="0" h="238" w="1523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3" name="Google Shape;1663;p15"/>
                <p:cNvSpPr/>
                <p:nvPr/>
              </p:nvSpPr>
              <p:spPr>
                <a:xfrm>
                  <a:off x="4524324" y="1423853"/>
                  <a:ext cx="120861" cy="9999"/>
                </a:xfrm>
                <a:custGeom>
                  <a:rect b="b" l="l" r="r" t="t"/>
                  <a:pathLst>
                    <a:path extrusionOk="0" h="126" w="1523">
                      <a:moveTo>
                        <a:pt x="0" y="0"/>
                      </a:moveTo>
                      <a:lnTo>
                        <a:pt x="0" y="114"/>
                      </a:lnTo>
                      <a:lnTo>
                        <a:pt x="1523" y="126"/>
                      </a:lnTo>
                      <a:lnTo>
                        <a:pt x="1523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4" name="Google Shape;1664;p15"/>
                <p:cNvSpPr/>
                <p:nvPr/>
              </p:nvSpPr>
              <p:spPr>
                <a:xfrm>
                  <a:off x="4523133" y="1569633"/>
                  <a:ext cx="121100" cy="6983"/>
                </a:xfrm>
                <a:custGeom>
                  <a:rect b="b" l="l" r="r" t="t"/>
                  <a:pathLst>
                    <a:path extrusionOk="0" h="88" w="1526">
                      <a:moveTo>
                        <a:pt x="0" y="0"/>
                      </a:moveTo>
                      <a:lnTo>
                        <a:pt x="0" y="75"/>
                      </a:lnTo>
                      <a:lnTo>
                        <a:pt x="1526" y="87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5" name="Google Shape;1665;p15"/>
                <p:cNvSpPr/>
                <p:nvPr/>
              </p:nvSpPr>
              <p:spPr>
                <a:xfrm>
                  <a:off x="4523133" y="1532970"/>
                  <a:ext cx="121100" cy="9840"/>
                </a:xfrm>
                <a:custGeom>
                  <a:rect b="b" l="l" r="r" t="t"/>
                  <a:pathLst>
                    <a:path extrusionOk="0" h="124" w="1526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1526" y="124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6" name="Google Shape;1666;p15"/>
                <p:cNvSpPr/>
                <p:nvPr/>
              </p:nvSpPr>
              <p:spPr>
                <a:xfrm>
                  <a:off x="4524324" y="1439725"/>
                  <a:ext cx="120861" cy="15078"/>
                </a:xfrm>
                <a:custGeom>
                  <a:rect b="b" l="l" r="r" t="t"/>
                  <a:pathLst>
                    <a:path extrusionOk="0" h="190" w="1523">
                      <a:moveTo>
                        <a:pt x="0" y="1"/>
                      </a:moveTo>
                      <a:lnTo>
                        <a:pt x="0" y="190"/>
                      </a:lnTo>
                      <a:lnTo>
                        <a:pt x="1523" y="190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7" name="Google Shape;1667;p15"/>
                <p:cNvSpPr/>
                <p:nvPr/>
              </p:nvSpPr>
              <p:spPr>
                <a:xfrm>
                  <a:off x="4523133" y="1548682"/>
                  <a:ext cx="121100" cy="16030"/>
                </a:xfrm>
                <a:custGeom>
                  <a:rect b="b" l="l" r="r" t="t"/>
                  <a:pathLst>
                    <a:path extrusionOk="0" h="202" w="1526">
                      <a:moveTo>
                        <a:pt x="0" y="1"/>
                      </a:moveTo>
                      <a:lnTo>
                        <a:pt x="0" y="189"/>
                      </a:lnTo>
                      <a:lnTo>
                        <a:pt x="1526" y="201"/>
                      </a:lnTo>
                      <a:lnTo>
                        <a:pt x="1526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8" name="Google Shape;1668;p15"/>
                <p:cNvSpPr/>
                <p:nvPr/>
              </p:nvSpPr>
              <p:spPr>
                <a:xfrm>
                  <a:off x="4524324" y="1342750"/>
                  <a:ext cx="121814" cy="42615"/>
                </a:xfrm>
                <a:custGeom>
                  <a:rect b="b" l="l" r="r" t="t"/>
                  <a:pathLst>
                    <a:path extrusionOk="0" h="537" w="1535">
                      <a:moveTo>
                        <a:pt x="12" y="0"/>
                      </a:moveTo>
                      <a:lnTo>
                        <a:pt x="0" y="537"/>
                      </a:lnTo>
                      <a:lnTo>
                        <a:pt x="1523" y="537"/>
                      </a:lnTo>
                      <a:lnTo>
                        <a:pt x="1535" y="12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9" name="Google Shape;1669;p15"/>
                <p:cNvSpPr/>
                <p:nvPr/>
              </p:nvSpPr>
              <p:spPr>
                <a:xfrm>
                  <a:off x="4523133" y="1486387"/>
                  <a:ext cx="122052" cy="42615"/>
                </a:xfrm>
                <a:custGeom>
                  <a:rect b="b" l="l" r="r" t="t"/>
                  <a:pathLst>
                    <a:path extrusionOk="0" h="537" w="1538">
                      <a:moveTo>
                        <a:pt x="15" y="0"/>
                      </a:moveTo>
                      <a:lnTo>
                        <a:pt x="0" y="525"/>
                      </a:lnTo>
                      <a:lnTo>
                        <a:pt x="1526" y="537"/>
                      </a:lnTo>
                      <a:lnTo>
                        <a:pt x="1538" y="1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0" name="Google Shape;1670;p15"/>
                <p:cNvSpPr/>
                <p:nvPr/>
              </p:nvSpPr>
              <p:spPr>
                <a:xfrm>
                  <a:off x="4523133" y="1584393"/>
                  <a:ext cx="121100" cy="19998"/>
                </a:xfrm>
                <a:custGeom>
                  <a:rect b="b" l="l" r="r" t="t"/>
                  <a:pathLst>
                    <a:path extrusionOk="0" h="252" w="1526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526" y="252"/>
                      </a:lnTo>
                      <a:lnTo>
                        <a:pt x="1526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1" name="Google Shape;1671;p15"/>
                <p:cNvSpPr/>
                <p:nvPr/>
              </p:nvSpPr>
              <p:spPr>
                <a:xfrm>
                  <a:off x="4522181" y="1666687"/>
                  <a:ext cx="122052" cy="19998"/>
                </a:xfrm>
                <a:custGeom>
                  <a:rect b="b" l="l" r="r" t="t"/>
                  <a:pathLst>
                    <a:path extrusionOk="0" h="252" w="1538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52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2" name="Google Shape;1672;p15"/>
                <p:cNvSpPr/>
                <p:nvPr/>
              </p:nvSpPr>
              <p:spPr>
                <a:xfrm>
                  <a:off x="4522181" y="1731125"/>
                  <a:ext cx="121100" cy="19760"/>
                </a:xfrm>
                <a:custGeom>
                  <a:rect b="b" l="l" r="r" t="t"/>
                  <a:pathLst>
                    <a:path extrusionOk="0" h="249" w="1526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49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3" name="Google Shape;1673;p15"/>
                <p:cNvSpPr/>
                <p:nvPr/>
              </p:nvSpPr>
              <p:spPr>
                <a:xfrm>
                  <a:off x="4522181" y="1695414"/>
                  <a:ext cx="121100" cy="10078"/>
                </a:xfrm>
                <a:custGeom>
                  <a:rect b="b" l="l" r="r" t="t"/>
                  <a:pathLst>
                    <a:path extrusionOk="0" h="127" w="1526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1526" y="127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4" name="Google Shape;1674;p15"/>
                <p:cNvSpPr/>
                <p:nvPr/>
              </p:nvSpPr>
              <p:spPr>
                <a:xfrm>
                  <a:off x="4521229" y="1840003"/>
                  <a:ext cx="120861" cy="7222"/>
                </a:xfrm>
                <a:custGeom>
                  <a:rect b="b" l="l" r="r" t="t"/>
                  <a:pathLst>
                    <a:path extrusionOk="0" h="91" w="1523">
                      <a:moveTo>
                        <a:pt x="0" y="1"/>
                      </a:moveTo>
                      <a:lnTo>
                        <a:pt x="0" y="91"/>
                      </a:lnTo>
                      <a:lnTo>
                        <a:pt x="1523" y="91"/>
                      </a:lnTo>
                      <a:lnTo>
                        <a:pt x="1523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5" name="Google Shape;1675;p15"/>
                <p:cNvSpPr/>
                <p:nvPr/>
              </p:nvSpPr>
              <p:spPr>
                <a:xfrm>
                  <a:off x="4521229" y="1803419"/>
                  <a:ext cx="122052" cy="10078"/>
                </a:xfrm>
                <a:custGeom>
                  <a:rect b="b" l="l" r="r" t="t"/>
                  <a:pathLst>
                    <a:path extrusionOk="0" h="127" w="1538">
                      <a:moveTo>
                        <a:pt x="0" y="0"/>
                      </a:moveTo>
                      <a:lnTo>
                        <a:pt x="0" y="126"/>
                      </a:lnTo>
                      <a:lnTo>
                        <a:pt x="1538" y="126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6" name="Google Shape;1676;p15"/>
                <p:cNvSpPr/>
                <p:nvPr/>
              </p:nvSpPr>
              <p:spPr>
                <a:xfrm>
                  <a:off x="4522181" y="1710413"/>
                  <a:ext cx="121100" cy="15792"/>
                </a:xfrm>
                <a:custGeom>
                  <a:rect b="b" l="l" r="r" t="t"/>
                  <a:pathLst>
                    <a:path extrusionOk="0" h="199" w="1526">
                      <a:moveTo>
                        <a:pt x="0" y="0"/>
                      </a:moveTo>
                      <a:lnTo>
                        <a:pt x="0" y="186"/>
                      </a:lnTo>
                      <a:lnTo>
                        <a:pt x="1526" y="198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7" name="Google Shape;1677;p15"/>
                <p:cNvSpPr/>
                <p:nvPr/>
              </p:nvSpPr>
              <p:spPr>
                <a:xfrm>
                  <a:off x="4521229" y="1820322"/>
                  <a:ext cx="120861" cy="15951"/>
                </a:xfrm>
                <a:custGeom>
                  <a:rect b="b" l="l" r="r" t="t"/>
                  <a:pathLst>
                    <a:path extrusionOk="0" h="201" w="1523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8" name="Google Shape;1678;p15"/>
                <p:cNvSpPr/>
                <p:nvPr/>
              </p:nvSpPr>
              <p:spPr>
                <a:xfrm>
                  <a:off x="4522181" y="1613120"/>
                  <a:ext cx="122052" cy="43885"/>
                </a:xfrm>
                <a:custGeom>
                  <a:rect b="b" l="l" r="r" t="t"/>
                  <a:pathLst>
                    <a:path extrusionOk="0" h="553" w="1538">
                      <a:moveTo>
                        <a:pt x="12" y="1"/>
                      </a:moveTo>
                      <a:lnTo>
                        <a:pt x="0" y="537"/>
                      </a:lnTo>
                      <a:lnTo>
                        <a:pt x="1538" y="552"/>
                      </a:lnTo>
                      <a:lnTo>
                        <a:pt x="1538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9" name="Google Shape;1679;p15"/>
                <p:cNvSpPr/>
                <p:nvPr/>
              </p:nvSpPr>
              <p:spPr>
                <a:xfrm>
                  <a:off x="4521229" y="1756757"/>
                  <a:ext cx="122052" cy="43885"/>
                </a:xfrm>
                <a:custGeom>
                  <a:rect b="b" l="l" r="r" t="t"/>
                  <a:pathLst>
                    <a:path extrusionOk="0" h="553" w="1538">
                      <a:moveTo>
                        <a:pt x="12" y="1"/>
                      </a:moveTo>
                      <a:lnTo>
                        <a:pt x="0" y="540"/>
                      </a:lnTo>
                      <a:lnTo>
                        <a:pt x="1538" y="552"/>
                      </a:lnTo>
                      <a:lnTo>
                        <a:pt x="1538" y="16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0" name="Google Shape;1680;p15"/>
                <p:cNvSpPr/>
                <p:nvPr/>
              </p:nvSpPr>
              <p:spPr>
                <a:xfrm>
                  <a:off x="4521229" y="1844050"/>
                  <a:ext cx="122052" cy="19839"/>
                </a:xfrm>
                <a:custGeom>
                  <a:rect b="b" l="l" r="r" t="t"/>
                  <a:pathLst>
                    <a:path extrusionOk="0" h="250" w="1538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38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1" name="Google Shape;1681;p15"/>
                <p:cNvSpPr/>
                <p:nvPr/>
              </p:nvSpPr>
              <p:spPr>
                <a:xfrm>
                  <a:off x="4520276" y="1926344"/>
                  <a:ext cx="121814" cy="19839"/>
                </a:xfrm>
                <a:custGeom>
                  <a:rect b="b" l="l" r="r" t="t"/>
                  <a:pathLst>
                    <a:path extrusionOk="0" h="250" w="1535">
                      <a:moveTo>
                        <a:pt x="12" y="1"/>
                      </a:moveTo>
                      <a:lnTo>
                        <a:pt x="0" y="238"/>
                      </a:lnTo>
                      <a:lnTo>
                        <a:pt x="1535" y="250"/>
                      </a:lnTo>
                      <a:lnTo>
                        <a:pt x="1535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2" name="Google Shape;1682;p15"/>
                <p:cNvSpPr/>
                <p:nvPr/>
              </p:nvSpPr>
              <p:spPr>
                <a:xfrm>
                  <a:off x="4520276" y="1990782"/>
                  <a:ext cx="120861" cy="19839"/>
                </a:xfrm>
                <a:custGeom>
                  <a:rect b="b" l="l" r="r" t="t"/>
                  <a:pathLst>
                    <a:path extrusionOk="0" h="250" w="1523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3" name="Google Shape;1683;p15"/>
                <p:cNvSpPr/>
                <p:nvPr/>
              </p:nvSpPr>
              <p:spPr>
                <a:xfrm>
                  <a:off x="4520276" y="1955150"/>
                  <a:ext cx="121814" cy="9840"/>
                </a:xfrm>
                <a:custGeom>
                  <a:rect b="b" l="l" r="r" t="t"/>
                  <a:pathLst>
                    <a:path extrusionOk="0" h="124" w="1535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3"/>
                      </a:lnTo>
                      <a:lnTo>
                        <a:pt x="15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4" name="Google Shape;1684;p15"/>
                <p:cNvSpPr/>
                <p:nvPr/>
              </p:nvSpPr>
              <p:spPr>
                <a:xfrm>
                  <a:off x="4519324" y="2099740"/>
                  <a:ext cx="121814" cy="6983"/>
                </a:xfrm>
                <a:custGeom>
                  <a:rect b="b" l="l" r="r" t="t"/>
                  <a:pathLst>
                    <a:path extrusionOk="0" h="88" w="1535">
                      <a:moveTo>
                        <a:pt x="0" y="1"/>
                      </a:moveTo>
                      <a:lnTo>
                        <a:pt x="0" y="87"/>
                      </a:lnTo>
                      <a:lnTo>
                        <a:pt x="1523" y="87"/>
                      </a:lnTo>
                      <a:lnTo>
                        <a:pt x="15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5" name="Google Shape;1685;p15"/>
                <p:cNvSpPr/>
                <p:nvPr/>
              </p:nvSpPr>
              <p:spPr>
                <a:xfrm>
                  <a:off x="4520276" y="2063156"/>
                  <a:ext cx="120861" cy="9999"/>
                </a:xfrm>
                <a:custGeom>
                  <a:rect b="b" l="l" r="r" t="t"/>
                  <a:pathLst>
                    <a:path extrusionOk="0" h="126" w="1523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6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6" name="Google Shape;1686;p15"/>
                <p:cNvSpPr/>
                <p:nvPr/>
              </p:nvSpPr>
              <p:spPr>
                <a:xfrm>
                  <a:off x="4520276" y="1969911"/>
                  <a:ext cx="120861" cy="15951"/>
                </a:xfrm>
                <a:custGeom>
                  <a:rect b="b" l="l" r="r" t="t"/>
                  <a:pathLst>
                    <a:path extrusionOk="0" h="201" w="1523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7" name="Google Shape;1687;p15"/>
                <p:cNvSpPr/>
                <p:nvPr/>
              </p:nvSpPr>
              <p:spPr>
                <a:xfrm>
                  <a:off x="4519324" y="2079980"/>
                  <a:ext cx="121814" cy="15792"/>
                </a:xfrm>
                <a:custGeom>
                  <a:rect b="b" l="l" r="r" t="t"/>
                  <a:pathLst>
                    <a:path extrusionOk="0" h="199" w="1535">
                      <a:moveTo>
                        <a:pt x="12" y="1"/>
                      </a:moveTo>
                      <a:lnTo>
                        <a:pt x="0" y="187"/>
                      </a:lnTo>
                      <a:lnTo>
                        <a:pt x="1535" y="199"/>
                      </a:lnTo>
                      <a:lnTo>
                        <a:pt x="15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8" name="Google Shape;1688;p15"/>
                <p:cNvSpPr/>
                <p:nvPr/>
              </p:nvSpPr>
              <p:spPr>
                <a:xfrm>
                  <a:off x="4521229" y="1872857"/>
                  <a:ext cx="120861" cy="43567"/>
                </a:xfrm>
                <a:custGeom>
                  <a:rect b="b" l="l" r="r" t="t"/>
                  <a:pathLst>
                    <a:path extrusionOk="0" h="549" w="1523">
                      <a:moveTo>
                        <a:pt x="0" y="0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9" name="Google Shape;1689;p15"/>
                <p:cNvSpPr/>
                <p:nvPr/>
              </p:nvSpPr>
              <p:spPr>
                <a:xfrm>
                  <a:off x="4520276" y="2016494"/>
                  <a:ext cx="120861" cy="43647"/>
                </a:xfrm>
                <a:custGeom>
                  <a:rect b="b" l="l" r="r" t="t"/>
                  <a:pathLst>
                    <a:path extrusionOk="0" h="550" w="1523">
                      <a:moveTo>
                        <a:pt x="0" y="1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90" name="Google Shape;1690;p15"/>
              <p:cNvSpPr/>
              <p:nvPr/>
            </p:nvSpPr>
            <p:spPr>
              <a:xfrm>
                <a:off x="2289544" y="857186"/>
                <a:ext cx="516424" cy="520788"/>
              </a:xfrm>
              <a:custGeom>
                <a:rect b="b" l="l" r="r" t="t"/>
                <a:pathLst>
                  <a:path extrusionOk="0" h="4535" w="4497">
                    <a:moveTo>
                      <a:pt x="2509" y="0"/>
                    </a:moveTo>
                    <a:lnTo>
                      <a:pt x="1" y="2512"/>
                    </a:lnTo>
                    <a:lnTo>
                      <a:pt x="199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15"/>
              <p:cNvSpPr/>
              <p:nvPr/>
            </p:nvSpPr>
            <p:spPr>
              <a:xfrm>
                <a:off x="2299534" y="857186"/>
                <a:ext cx="288242" cy="288472"/>
              </a:xfrm>
              <a:custGeom>
                <a:rect b="b" l="l" r="r" t="t"/>
                <a:pathLst>
                  <a:path extrusionOk="0" h="2512" w="2510">
                    <a:moveTo>
                      <a:pt x="1" y="0"/>
                    </a:moveTo>
                    <a:lnTo>
                      <a:pt x="1" y="2512"/>
                    </a:lnTo>
                    <a:lnTo>
                      <a:pt x="2509" y="2512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15"/>
              <p:cNvSpPr/>
              <p:nvPr/>
            </p:nvSpPr>
            <p:spPr>
              <a:xfrm>
                <a:off x="2799997" y="857186"/>
                <a:ext cx="516309" cy="520788"/>
              </a:xfrm>
              <a:custGeom>
                <a:rect b="b" l="l" r="r" t="t"/>
                <a:pathLst>
                  <a:path extrusionOk="0" h="4535" w="4496">
                    <a:moveTo>
                      <a:pt x="2512" y="0"/>
                    </a:moveTo>
                    <a:lnTo>
                      <a:pt x="0" y="2512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15"/>
              <p:cNvSpPr/>
              <p:nvPr/>
            </p:nvSpPr>
            <p:spPr>
              <a:xfrm>
                <a:off x="2809987" y="857186"/>
                <a:ext cx="288472" cy="288472"/>
              </a:xfrm>
              <a:custGeom>
                <a:rect b="b" l="l" r="r" t="t"/>
                <a:pathLst>
                  <a:path extrusionOk="0" h="2512" w="2512">
                    <a:moveTo>
                      <a:pt x="0" y="0"/>
                    </a:moveTo>
                    <a:lnTo>
                      <a:pt x="0" y="2512"/>
                    </a:lnTo>
                    <a:lnTo>
                      <a:pt x="2512" y="2512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15"/>
              <p:cNvSpPr/>
              <p:nvPr/>
            </p:nvSpPr>
            <p:spPr>
              <a:xfrm>
                <a:off x="2299534" y="1373382"/>
                <a:ext cx="516424" cy="520903"/>
              </a:xfrm>
              <a:custGeom>
                <a:rect b="b" l="l" r="r" t="t"/>
                <a:pathLst>
                  <a:path extrusionOk="0" h="4536" w="4497">
                    <a:moveTo>
                      <a:pt x="2509" y="1"/>
                    </a:moveTo>
                    <a:lnTo>
                      <a:pt x="1" y="2500"/>
                    </a:lnTo>
                    <a:lnTo>
                      <a:pt x="2000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15"/>
              <p:cNvSpPr/>
              <p:nvPr/>
            </p:nvSpPr>
            <p:spPr>
              <a:xfrm>
                <a:off x="2309525" y="1373382"/>
                <a:ext cx="288587" cy="287209"/>
              </a:xfrm>
              <a:custGeom>
                <a:rect b="b" l="l" r="r" t="t"/>
                <a:pathLst>
                  <a:path extrusionOk="0" h="2501" w="2513">
                    <a:moveTo>
                      <a:pt x="1" y="1"/>
                    </a:moveTo>
                    <a:lnTo>
                      <a:pt x="1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15"/>
              <p:cNvSpPr/>
              <p:nvPr/>
            </p:nvSpPr>
            <p:spPr>
              <a:xfrm>
                <a:off x="2809987" y="1373382"/>
                <a:ext cx="516309" cy="520903"/>
              </a:xfrm>
              <a:custGeom>
                <a:rect b="b" l="l" r="r" t="t"/>
                <a:pathLst>
                  <a:path extrusionOk="0" h="4536" w="4496">
                    <a:moveTo>
                      <a:pt x="2512" y="1"/>
                    </a:moveTo>
                    <a:lnTo>
                      <a:pt x="0" y="2500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15"/>
              <p:cNvSpPr/>
              <p:nvPr/>
            </p:nvSpPr>
            <p:spPr>
              <a:xfrm>
                <a:off x="2809987" y="1373382"/>
                <a:ext cx="288472" cy="287209"/>
              </a:xfrm>
              <a:custGeom>
                <a:rect b="b" l="l" r="r" t="t"/>
                <a:pathLst>
                  <a:path extrusionOk="0" h="2501" w="2512">
                    <a:moveTo>
                      <a:pt x="0" y="1"/>
                    </a:moveTo>
                    <a:lnTo>
                      <a:pt x="0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15"/>
              <p:cNvSpPr/>
              <p:nvPr/>
            </p:nvSpPr>
            <p:spPr>
              <a:xfrm>
                <a:off x="3668973" y="857186"/>
                <a:ext cx="1092908" cy="1094172"/>
              </a:xfrm>
              <a:custGeom>
                <a:rect b="b" l="l" r="r" t="t"/>
                <a:pathLst>
                  <a:path extrusionOk="0" h="9528" w="9517">
                    <a:moveTo>
                      <a:pt x="4760" y="0"/>
                    </a:moveTo>
                    <a:cubicBezTo>
                      <a:pt x="2122" y="0"/>
                      <a:pt x="1" y="2137"/>
                      <a:pt x="1" y="4772"/>
                    </a:cubicBezTo>
                    <a:cubicBezTo>
                      <a:pt x="1" y="7394"/>
                      <a:pt x="2122" y="9528"/>
                      <a:pt x="4760" y="9528"/>
                    </a:cubicBezTo>
                    <a:cubicBezTo>
                      <a:pt x="7394" y="9528"/>
                      <a:pt x="9516" y="7394"/>
                      <a:pt x="9516" y="4772"/>
                    </a:cubicBezTo>
                    <a:cubicBezTo>
                      <a:pt x="9516" y="2137"/>
                      <a:pt x="7394" y="0"/>
                      <a:pt x="4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15"/>
              <p:cNvSpPr/>
              <p:nvPr/>
            </p:nvSpPr>
            <p:spPr>
              <a:xfrm>
                <a:off x="3897155" y="1086746"/>
                <a:ext cx="636889" cy="635396"/>
              </a:xfrm>
              <a:custGeom>
                <a:rect b="b" l="l" r="r" t="t"/>
                <a:pathLst>
                  <a:path extrusionOk="0" h="5533" w="5546">
                    <a:moveTo>
                      <a:pt x="2773" y="0"/>
                    </a:moveTo>
                    <a:cubicBezTo>
                      <a:pt x="1247" y="0"/>
                      <a:pt x="1" y="1235"/>
                      <a:pt x="1" y="2773"/>
                    </a:cubicBezTo>
                    <a:cubicBezTo>
                      <a:pt x="1" y="4295"/>
                      <a:pt x="1247" y="5533"/>
                      <a:pt x="2773" y="5533"/>
                    </a:cubicBezTo>
                    <a:cubicBezTo>
                      <a:pt x="4295" y="5533"/>
                      <a:pt x="5545" y="4295"/>
                      <a:pt x="5545" y="2773"/>
                    </a:cubicBezTo>
                    <a:cubicBezTo>
                      <a:pt x="5545" y="1235"/>
                      <a:pt x="4295" y="0"/>
                      <a:pt x="27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00" name="Google Shape;1700;p15"/>
              <p:cNvGrpSpPr/>
              <p:nvPr/>
            </p:nvGrpSpPr>
            <p:grpSpPr>
              <a:xfrm rot="-5400000">
                <a:off x="4513093" y="1373690"/>
                <a:ext cx="1621711" cy="61149"/>
                <a:chOff x="3143975" y="2577950"/>
                <a:chExt cx="1242500" cy="46850"/>
              </a:xfrm>
            </p:grpSpPr>
            <p:sp>
              <p:nvSpPr>
                <p:cNvPr id="1701" name="Google Shape;1701;p15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2" name="Google Shape;1702;p15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rect b="b" l="l" r="r" t="t"/>
                  <a:pathLst>
                    <a:path extrusionOk="0" h="1874" w="1886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3" name="Google Shape;1703;p15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rect b="b" l="l" r="r" t="t"/>
                  <a:pathLst>
                    <a:path extrusionOk="0" h="1874" w="1875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4" name="Google Shape;1704;p15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5" name="Google Shape;1705;p15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6" name="Google Shape;1706;p15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7" name="Google Shape;1707;p15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rect b="b" l="l" r="r" t="t"/>
                  <a:pathLst>
                    <a:path extrusionOk="0" h="1874" w="1886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8" name="Google Shape;1708;p15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9" name="Google Shape;1709;p15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0" name="Google Shape;1710;p15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1" name="Google Shape;1711;p15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2" name="Google Shape;1712;p15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rect b="b" l="l" r="r" t="t"/>
                  <a:pathLst>
                    <a:path extrusionOk="0" h="1874" w="1887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3" name="Google Shape;1713;p15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4" name="Google Shape;1714;p15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5" name="Google Shape;1715;p15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16" name="Google Shape;1716;p15"/>
            <p:cNvGrpSpPr/>
            <p:nvPr/>
          </p:nvGrpSpPr>
          <p:grpSpPr>
            <a:xfrm>
              <a:off x="-790769" y="3993597"/>
              <a:ext cx="2129442" cy="1403058"/>
              <a:chOff x="-790769" y="3993597"/>
              <a:chExt cx="2129442" cy="1403058"/>
            </a:xfrm>
          </p:grpSpPr>
          <p:sp>
            <p:nvSpPr>
              <p:cNvPr id="1717" name="Google Shape;1717;p15"/>
              <p:cNvSpPr/>
              <p:nvPr/>
            </p:nvSpPr>
            <p:spPr>
              <a:xfrm rot="1319958">
                <a:off x="659997" y="4617017"/>
                <a:ext cx="568530" cy="698586"/>
              </a:xfrm>
              <a:custGeom>
                <a:rect b="b" l="l" r="r" t="t"/>
                <a:pathLst>
                  <a:path extrusionOk="0" h="14809" w="12052">
                    <a:moveTo>
                      <a:pt x="324" y="0"/>
                    </a:moveTo>
                    <a:cubicBezTo>
                      <a:pt x="150" y="0"/>
                      <a:pt x="12" y="150"/>
                      <a:pt x="12" y="324"/>
                    </a:cubicBezTo>
                    <a:lnTo>
                      <a:pt x="0" y="14473"/>
                    </a:lnTo>
                    <a:cubicBezTo>
                      <a:pt x="0" y="14659"/>
                      <a:pt x="138" y="14796"/>
                      <a:pt x="324" y="14796"/>
                    </a:cubicBezTo>
                    <a:lnTo>
                      <a:pt x="11713" y="14808"/>
                    </a:lnTo>
                    <a:cubicBezTo>
                      <a:pt x="11901" y="14808"/>
                      <a:pt x="12039" y="14659"/>
                      <a:pt x="12039" y="14485"/>
                    </a:cubicBezTo>
                    <a:lnTo>
                      <a:pt x="12051" y="324"/>
                    </a:lnTo>
                    <a:cubicBezTo>
                      <a:pt x="12051" y="150"/>
                      <a:pt x="11901" y="12"/>
                      <a:pt x="11728" y="12"/>
                    </a:cubicBezTo>
                    <a:lnTo>
                      <a:pt x="3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18" name="Google Shape;1718;p15"/>
              <p:cNvGrpSpPr/>
              <p:nvPr/>
            </p:nvGrpSpPr>
            <p:grpSpPr>
              <a:xfrm rot="1319958">
                <a:off x="1074833" y="4846669"/>
                <a:ext cx="133784" cy="422338"/>
                <a:chOff x="8258971" y="494344"/>
                <a:chExt cx="268208" cy="846697"/>
              </a:xfrm>
            </p:grpSpPr>
            <p:sp>
              <p:nvSpPr>
                <p:cNvPr id="1719" name="Google Shape;1719;p15"/>
                <p:cNvSpPr/>
                <p:nvPr/>
              </p:nvSpPr>
              <p:spPr>
                <a:xfrm>
                  <a:off x="8258971" y="494344"/>
                  <a:ext cx="268208" cy="28372"/>
                </a:xfrm>
                <a:custGeom>
                  <a:rect b="b" l="l" r="r" t="t"/>
                  <a:pathLst>
                    <a:path extrusionOk="0" h="300" w="2836">
                      <a:moveTo>
                        <a:pt x="0" y="0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0" name="Google Shape;1720;p15"/>
                <p:cNvSpPr/>
                <p:nvPr/>
              </p:nvSpPr>
              <p:spPr>
                <a:xfrm>
                  <a:off x="8258971" y="1311440"/>
                  <a:ext cx="267073" cy="29601"/>
                </a:xfrm>
                <a:custGeom>
                  <a:rect b="b" l="l" r="r" t="t"/>
                  <a:pathLst>
                    <a:path extrusionOk="0" h="313" w="2824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1" name="Google Shape;1721;p15"/>
                <p:cNvSpPr/>
                <p:nvPr/>
              </p:nvSpPr>
              <p:spPr>
                <a:xfrm>
                  <a:off x="8258971" y="951218"/>
                  <a:ext cx="267073" cy="29507"/>
                </a:xfrm>
                <a:custGeom>
                  <a:rect b="b" l="l" r="r" t="t"/>
                  <a:pathLst>
                    <a:path extrusionOk="0" h="312" w="2824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2" name="Google Shape;1722;p15"/>
                <p:cNvSpPr/>
                <p:nvPr/>
              </p:nvSpPr>
              <p:spPr>
                <a:xfrm>
                  <a:off x="8258971" y="1201738"/>
                  <a:ext cx="267073" cy="29601"/>
                </a:xfrm>
                <a:custGeom>
                  <a:rect b="b" l="l" r="r" t="t"/>
                  <a:pathLst>
                    <a:path extrusionOk="0" h="313" w="2824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23" y="312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3" name="Google Shape;1723;p15"/>
                <p:cNvSpPr/>
                <p:nvPr/>
              </p:nvSpPr>
              <p:spPr>
                <a:xfrm>
                  <a:off x="8258971" y="729259"/>
                  <a:ext cx="268208" cy="28466"/>
                </a:xfrm>
                <a:custGeom>
                  <a:rect b="b" l="l" r="r" t="t"/>
                  <a:pathLst>
                    <a:path extrusionOk="0" h="301" w="2836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4" name="Google Shape;1724;p15"/>
                <p:cNvSpPr/>
                <p:nvPr/>
              </p:nvSpPr>
              <p:spPr>
                <a:xfrm>
                  <a:off x="8258971" y="555532"/>
                  <a:ext cx="268208" cy="9741"/>
                </a:xfrm>
                <a:custGeom>
                  <a:rect b="b" l="l" r="r" t="t"/>
                  <a:pathLst>
                    <a:path extrusionOk="0" h="103" w="2836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02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5" name="Google Shape;1725;p15"/>
                <p:cNvSpPr/>
                <p:nvPr/>
              </p:nvSpPr>
              <p:spPr>
                <a:xfrm>
                  <a:off x="8258971" y="782314"/>
                  <a:ext cx="268208" cy="10781"/>
                </a:xfrm>
                <a:custGeom>
                  <a:rect b="b" l="l" r="r" t="t"/>
                  <a:pathLst>
                    <a:path extrusionOk="0" h="114" w="2836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6" name="Google Shape;1726;p15"/>
                <p:cNvSpPr/>
                <p:nvPr/>
              </p:nvSpPr>
              <p:spPr>
                <a:xfrm>
                  <a:off x="8258971" y="815414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7" name="Google Shape;1727;p15"/>
                <p:cNvSpPr/>
                <p:nvPr/>
              </p:nvSpPr>
              <p:spPr>
                <a:xfrm>
                  <a:off x="8258971" y="1255832"/>
                  <a:ext cx="267073" cy="10876"/>
                </a:xfrm>
                <a:custGeom>
                  <a:rect b="b" l="l" r="r" t="t"/>
                  <a:pathLst>
                    <a:path extrusionOk="0" h="115" w="2824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2823" y="115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8" name="Google Shape;1728;p15"/>
                <p:cNvSpPr/>
                <p:nvPr/>
              </p:nvSpPr>
              <p:spPr>
                <a:xfrm>
                  <a:off x="8258971" y="1024606"/>
                  <a:ext cx="267073" cy="10592"/>
                </a:xfrm>
                <a:custGeom>
                  <a:rect b="b" l="l" r="r" t="t"/>
                  <a:pathLst>
                    <a:path extrusionOk="0" h="112" w="2824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23" y="11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9" name="Google Shape;1729;p15"/>
                <p:cNvSpPr/>
                <p:nvPr/>
              </p:nvSpPr>
              <p:spPr>
                <a:xfrm>
                  <a:off x="8258971" y="1069338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0" name="Google Shape;1730;p15"/>
                <p:cNvSpPr/>
                <p:nvPr/>
              </p:nvSpPr>
              <p:spPr>
                <a:xfrm>
                  <a:off x="8258971" y="1044466"/>
                  <a:ext cx="267073" cy="9741"/>
                </a:xfrm>
                <a:custGeom>
                  <a:rect b="b" l="l" r="r" t="t"/>
                  <a:pathLst>
                    <a:path extrusionOk="0" h="103" w="2824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23" y="10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1" name="Google Shape;1731;p15"/>
                <p:cNvSpPr/>
                <p:nvPr/>
              </p:nvSpPr>
              <p:spPr>
                <a:xfrm>
                  <a:off x="8258971" y="887383"/>
                  <a:ext cx="267073" cy="9741"/>
                </a:xfrm>
                <a:custGeom>
                  <a:rect b="b" l="l" r="r" t="t"/>
                  <a:pathLst>
                    <a:path extrusionOk="0" h="103" w="2824">
                      <a:moveTo>
                        <a:pt x="0" y="1"/>
                      </a:moveTo>
                      <a:lnTo>
                        <a:pt x="0" y="103"/>
                      </a:lnTo>
                      <a:lnTo>
                        <a:pt x="2823" y="103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2" name="Google Shape;1732;p15"/>
                <p:cNvSpPr/>
                <p:nvPr/>
              </p:nvSpPr>
              <p:spPr>
                <a:xfrm>
                  <a:off x="8258971" y="918307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3" name="Google Shape;1733;p15"/>
                <p:cNvSpPr/>
                <p:nvPr/>
              </p:nvSpPr>
              <p:spPr>
                <a:xfrm>
                  <a:off x="8258971" y="1113030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4" name="Google Shape;1734;p15"/>
                <p:cNvSpPr/>
                <p:nvPr/>
              </p:nvSpPr>
              <p:spPr>
                <a:xfrm>
                  <a:off x="8258971" y="574541"/>
                  <a:ext cx="268208" cy="10876"/>
                </a:xfrm>
                <a:custGeom>
                  <a:rect b="b" l="l" r="r" t="t"/>
                  <a:pathLst>
                    <a:path extrusionOk="0" h="115" w="2836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5" name="Google Shape;1735;p15"/>
                <p:cNvSpPr/>
                <p:nvPr/>
              </p:nvSpPr>
              <p:spPr>
                <a:xfrm>
                  <a:off x="8258971" y="594684"/>
                  <a:ext cx="268208" cy="9363"/>
                </a:xfrm>
                <a:custGeom>
                  <a:rect b="b" l="l" r="r" t="t"/>
                  <a:pathLst>
                    <a:path extrusionOk="0" h="99" w="2836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99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6" name="Google Shape;1736;p15"/>
                <p:cNvSpPr/>
                <p:nvPr/>
              </p:nvSpPr>
              <p:spPr>
                <a:xfrm>
                  <a:off x="8258971" y="633459"/>
                  <a:ext cx="268208" cy="10876"/>
                </a:xfrm>
                <a:custGeom>
                  <a:rect b="b" l="l" r="r" t="t"/>
                  <a:pathLst>
                    <a:path extrusionOk="0" h="115" w="2836">
                      <a:moveTo>
                        <a:pt x="0" y="1"/>
                      </a:moveTo>
                      <a:lnTo>
                        <a:pt x="0" y="114"/>
                      </a:lnTo>
                      <a:lnTo>
                        <a:pt x="2835" y="114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7" name="Google Shape;1737;p15"/>
                <p:cNvSpPr/>
                <p:nvPr/>
              </p:nvSpPr>
              <p:spPr>
                <a:xfrm>
                  <a:off x="8258971" y="693795"/>
                  <a:ext cx="268208" cy="10592"/>
                </a:xfrm>
                <a:custGeom>
                  <a:rect b="b" l="l" r="r" t="t"/>
                  <a:pathLst>
                    <a:path extrusionOk="0" h="112" w="2836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35" y="112"/>
                      </a:lnTo>
                      <a:lnTo>
                        <a:pt x="28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8" name="Google Shape;1738;p15"/>
                <p:cNvSpPr/>
                <p:nvPr/>
              </p:nvSpPr>
              <p:spPr>
                <a:xfrm>
                  <a:off x="8258971" y="1281934"/>
                  <a:ext cx="267073" cy="10592"/>
                </a:xfrm>
                <a:custGeom>
                  <a:rect b="b" l="l" r="r" t="t"/>
                  <a:pathLst>
                    <a:path extrusionOk="0" h="112" w="2824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23" y="112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9" name="Google Shape;1739;p15"/>
                <p:cNvSpPr/>
                <p:nvPr/>
              </p:nvSpPr>
              <p:spPr>
                <a:xfrm>
                  <a:off x="8258971" y="653602"/>
                  <a:ext cx="268208" cy="20239"/>
                </a:xfrm>
                <a:custGeom>
                  <a:rect b="b" l="l" r="r" t="t"/>
                  <a:pathLst>
                    <a:path extrusionOk="0" h="214" w="2836">
                      <a:moveTo>
                        <a:pt x="0" y="0"/>
                      </a:moveTo>
                      <a:lnTo>
                        <a:pt x="0" y="213"/>
                      </a:lnTo>
                      <a:lnTo>
                        <a:pt x="2835" y="213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0" name="Google Shape;1740;p15"/>
                <p:cNvSpPr/>
                <p:nvPr/>
              </p:nvSpPr>
              <p:spPr>
                <a:xfrm>
                  <a:off x="8258971" y="850878"/>
                  <a:ext cx="267073" cy="19104"/>
                </a:xfrm>
                <a:custGeom>
                  <a:rect b="b" l="l" r="r" t="t"/>
                  <a:pathLst>
                    <a:path extrusionOk="0" h="202" w="2824">
                      <a:moveTo>
                        <a:pt x="0" y="0"/>
                      </a:moveTo>
                      <a:lnTo>
                        <a:pt x="0" y="201"/>
                      </a:lnTo>
                      <a:lnTo>
                        <a:pt x="2823" y="20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1" name="Google Shape;1741;p15"/>
                <p:cNvSpPr/>
                <p:nvPr/>
              </p:nvSpPr>
              <p:spPr>
                <a:xfrm>
                  <a:off x="8258971" y="1152182"/>
                  <a:ext cx="267073" cy="19860"/>
                </a:xfrm>
                <a:custGeom>
                  <a:rect b="b" l="l" r="r" t="t"/>
                  <a:pathLst>
                    <a:path extrusionOk="0" h="210" w="2824">
                      <a:moveTo>
                        <a:pt x="0" y="0"/>
                      </a:moveTo>
                      <a:lnTo>
                        <a:pt x="0" y="210"/>
                      </a:lnTo>
                      <a:lnTo>
                        <a:pt x="2823" y="210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42" name="Google Shape;1742;p15"/>
              <p:cNvSpPr/>
              <p:nvPr/>
            </p:nvSpPr>
            <p:spPr>
              <a:xfrm rot="1319958">
                <a:off x="-712569" y="4239132"/>
                <a:ext cx="1446751" cy="698728"/>
              </a:xfrm>
              <a:custGeom>
                <a:rect b="b" l="l" r="r" t="t"/>
                <a:pathLst>
                  <a:path extrusionOk="0" h="14812" w="30669">
                    <a:moveTo>
                      <a:pt x="336" y="0"/>
                    </a:moveTo>
                    <a:cubicBezTo>
                      <a:pt x="162" y="0"/>
                      <a:pt x="12" y="138"/>
                      <a:pt x="12" y="315"/>
                    </a:cubicBezTo>
                    <a:lnTo>
                      <a:pt x="0" y="14476"/>
                    </a:lnTo>
                    <a:cubicBezTo>
                      <a:pt x="0" y="14650"/>
                      <a:pt x="150" y="14787"/>
                      <a:pt x="324" y="14787"/>
                    </a:cubicBezTo>
                    <a:lnTo>
                      <a:pt x="30333" y="14811"/>
                    </a:lnTo>
                    <a:cubicBezTo>
                      <a:pt x="30507" y="14811"/>
                      <a:pt x="30656" y="14674"/>
                      <a:pt x="30656" y="14488"/>
                    </a:cubicBezTo>
                    <a:lnTo>
                      <a:pt x="30668" y="339"/>
                    </a:lnTo>
                    <a:cubicBezTo>
                      <a:pt x="30668" y="165"/>
                      <a:pt x="30519" y="15"/>
                      <a:pt x="30345" y="15"/>
                    </a:cubicBezTo>
                    <a:lnTo>
                      <a:pt x="3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43" name="Google Shape;1743;p15"/>
              <p:cNvGrpSpPr/>
              <p:nvPr/>
            </p:nvGrpSpPr>
            <p:grpSpPr>
              <a:xfrm rot="1319958">
                <a:off x="-516078" y="4231033"/>
                <a:ext cx="461921" cy="462535"/>
                <a:chOff x="4830573" y="418593"/>
                <a:chExt cx="926054" cy="927283"/>
              </a:xfrm>
            </p:grpSpPr>
            <p:sp>
              <p:nvSpPr>
                <p:cNvPr id="1744" name="Google Shape;1744;p15"/>
                <p:cNvSpPr/>
                <p:nvPr/>
              </p:nvSpPr>
              <p:spPr>
                <a:xfrm>
                  <a:off x="4830573" y="862794"/>
                  <a:ext cx="926054" cy="38869"/>
                </a:xfrm>
                <a:custGeom>
                  <a:rect b="b" l="l" r="r" t="t"/>
                  <a:pathLst>
                    <a:path extrusionOk="0" h="411" w="9792">
                      <a:moveTo>
                        <a:pt x="1" y="0"/>
                      </a:moveTo>
                      <a:lnTo>
                        <a:pt x="1" y="411"/>
                      </a:lnTo>
                      <a:lnTo>
                        <a:pt x="9792" y="411"/>
                      </a:lnTo>
                      <a:lnTo>
                        <a:pt x="97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5" name="Google Shape;1745;p15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rect b="b" l="l" r="r" t="t"/>
                  <a:pathLst>
                    <a:path extrusionOk="0" h="9805" w="424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6" name="Google Shape;1746;p15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rect b="b" l="l" r="r" t="t"/>
                  <a:pathLst>
                    <a:path extrusionOk="0" h="9805" w="424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7" name="Google Shape;1747;p15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rect b="b" l="l" r="r" t="t"/>
                  <a:pathLst>
                    <a:path extrusionOk="0" h="7233" w="7221">
                      <a:moveTo>
                        <a:pt x="6920" y="1"/>
                      </a:moveTo>
                      <a:lnTo>
                        <a:pt x="0" y="6933"/>
                      </a:lnTo>
                      <a:lnTo>
                        <a:pt x="288" y="7232"/>
                      </a:lnTo>
                      <a:lnTo>
                        <a:pt x="7220" y="300"/>
                      </a:lnTo>
                      <a:lnTo>
                        <a:pt x="69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8" name="Google Shape;1748;p15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rect b="b" l="l" r="r" t="t"/>
                  <a:pathLst>
                    <a:path extrusionOk="0" h="7233" w="7221">
                      <a:moveTo>
                        <a:pt x="288" y="1"/>
                      </a:moveTo>
                      <a:lnTo>
                        <a:pt x="0" y="300"/>
                      </a:lnTo>
                      <a:lnTo>
                        <a:pt x="6920" y="7232"/>
                      </a:lnTo>
                      <a:lnTo>
                        <a:pt x="7220" y="6933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9" name="Google Shape;1749;p15"/>
                <p:cNvSpPr/>
                <p:nvPr/>
              </p:nvSpPr>
              <p:spPr>
                <a:xfrm>
                  <a:off x="4864902" y="670342"/>
                  <a:ext cx="857489" cy="423779"/>
                </a:xfrm>
                <a:custGeom>
                  <a:rect b="b" l="l" r="r" t="t"/>
                  <a:pathLst>
                    <a:path extrusionOk="0" h="4481" w="9067">
                      <a:moveTo>
                        <a:pt x="8892" y="0"/>
                      </a:moveTo>
                      <a:lnTo>
                        <a:pt x="0" y="4106"/>
                      </a:lnTo>
                      <a:lnTo>
                        <a:pt x="174" y="4481"/>
                      </a:lnTo>
                      <a:lnTo>
                        <a:pt x="9066" y="375"/>
                      </a:lnTo>
                      <a:lnTo>
                        <a:pt x="88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0" name="Google Shape;1750;p15"/>
                <p:cNvSpPr/>
                <p:nvPr/>
              </p:nvSpPr>
              <p:spPr>
                <a:xfrm>
                  <a:off x="4851852" y="703158"/>
                  <a:ext cx="883496" cy="358146"/>
                </a:xfrm>
                <a:custGeom>
                  <a:rect b="b" l="l" r="r" t="t"/>
                  <a:pathLst>
                    <a:path extrusionOk="0" h="3787" w="9342">
                      <a:moveTo>
                        <a:pt x="150" y="1"/>
                      </a:moveTo>
                      <a:lnTo>
                        <a:pt x="0" y="402"/>
                      </a:lnTo>
                      <a:lnTo>
                        <a:pt x="9192" y="3786"/>
                      </a:lnTo>
                      <a:lnTo>
                        <a:pt x="9342" y="3384"/>
                      </a:lnTo>
                      <a:lnTo>
                        <a:pt x="1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1" name="Google Shape;1751;p15"/>
                <p:cNvSpPr/>
                <p:nvPr/>
              </p:nvSpPr>
              <p:spPr>
                <a:xfrm>
                  <a:off x="5081092" y="454057"/>
                  <a:ext cx="423874" cy="856354"/>
                </a:xfrm>
                <a:custGeom>
                  <a:rect b="b" l="l" r="r" t="t"/>
                  <a:pathLst>
                    <a:path extrusionOk="0" h="9055" w="4482">
                      <a:moveTo>
                        <a:pt x="388" y="0"/>
                      </a:moveTo>
                      <a:lnTo>
                        <a:pt x="1" y="174"/>
                      </a:lnTo>
                      <a:lnTo>
                        <a:pt x="4107" y="9054"/>
                      </a:lnTo>
                      <a:lnTo>
                        <a:pt x="4481" y="8881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2" name="Google Shape;1752;p15"/>
                <p:cNvSpPr/>
                <p:nvPr/>
              </p:nvSpPr>
              <p:spPr>
                <a:xfrm>
                  <a:off x="5115138" y="441006"/>
                  <a:ext cx="356917" cy="882456"/>
                </a:xfrm>
                <a:custGeom>
                  <a:rect b="b" l="l" r="r" t="t"/>
                  <a:pathLst>
                    <a:path extrusionOk="0" h="9331" w="3774">
                      <a:moveTo>
                        <a:pt x="3372" y="1"/>
                      </a:moveTo>
                      <a:lnTo>
                        <a:pt x="1" y="9192"/>
                      </a:lnTo>
                      <a:lnTo>
                        <a:pt x="390" y="9330"/>
                      </a:lnTo>
                      <a:lnTo>
                        <a:pt x="3774" y="138"/>
                      </a:lnTo>
                      <a:lnTo>
                        <a:pt x="33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53" name="Google Shape;1753;p15"/>
              <p:cNvGrpSpPr/>
              <p:nvPr/>
            </p:nvGrpSpPr>
            <p:grpSpPr>
              <a:xfrm rot="1319958">
                <a:off x="70012" y="4484244"/>
                <a:ext cx="452435" cy="443708"/>
                <a:chOff x="6103786" y="454057"/>
                <a:chExt cx="907035" cy="889539"/>
              </a:xfrm>
            </p:grpSpPr>
            <p:sp>
              <p:nvSpPr>
                <p:cNvPr id="1754" name="Google Shape;1754;p15"/>
                <p:cNvSpPr/>
                <p:nvPr/>
              </p:nvSpPr>
              <p:spPr>
                <a:xfrm>
                  <a:off x="6113054" y="454057"/>
                  <a:ext cx="142994" cy="142899"/>
                </a:xfrm>
                <a:custGeom>
                  <a:rect b="b" l="l" r="r" t="t"/>
                  <a:pathLst>
                    <a:path extrusionOk="0" h="1511" w="1512">
                      <a:moveTo>
                        <a:pt x="762" y="339"/>
                      </a:moveTo>
                      <a:cubicBezTo>
                        <a:pt x="987" y="339"/>
                        <a:pt x="1176" y="525"/>
                        <a:pt x="1176" y="762"/>
                      </a:cubicBezTo>
                      <a:cubicBezTo>
                        <a:pt x="1176" y="987"/>
                        <a:pt x="987" y="1175"/>
                        <a:pt x="762" y="1175"/>
                      </a:cubicBezTo>
                      <a:cubicBezTo>
                        <a:pt x="525" y="1175"/>
                        <a:pt x="340" y="987"/>
                        <a:pt x="340" y="762"/>
                      </a:cubicBezTo>
                      <a:cubicBezTo>
                        <a:pt x="340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40" y="0"/>
                        <a:pt x="1" y="339"/>
                        <a:pt x="1" y="762"/>
                      </a:cubicBezTo>
                      <a:cubicBezTo>
                        <a:pt x="1" y="1175"/>
                        <a:pt x="340" y="1511"/>
                        <a:pt x="762" y="1511"/>
                      </a:cubicBezTo>
                      <a:cubicBezTo>
                        <a:pt x="1176" y="1511"/>
                        <a:pt x="1511" y="1175"/>
                        <a:pt x="1511" y="762"/>
                      </a:cubicBezTo>
                      <a:cubicBezTo>
                        <a:pt x="1511" y="339"/>
                        <a:pt x="1176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5" name="Google Shape;1755;p15"/>
                <p:cNvSpPr/>
                <p:nvPr/>
              </p:nvSpPr>
              <p:spPr>
                <a:xfrm>
                  <a:off x="6364803" y="454057"/>
                  <a:ext cx="142899" cy="142899"/>
                </a:xfrm>
                <a:custGeom>
                  <a:rect b="b" l="l" r="r" t="t"/>
                  <a:pathLst>
                    <a:path extrusionOk="0" h="1511" w="1511">
                      <a:moveTo>
                        <a:pt x="762" y="339"/>
                      </a:moveTo>
                      <a:cubicBezTo>
                        <a:pt x="986" y="339"/>
                        <a:pt x="1172" y="525"/>
                        <a:pt x="1172" y="762"/>
                      </a:cubicBezTo>
                      <a:cubicBezTo>
                        <a:pt x="1172" y="987"/>
                        <a:pt x="986" y="1175"/>
                        <a:pt x="762" y="1175"/>
                      </a:cubicBezTo>
                      <a:cubicBezTo>
                        <a:pt x="525" y="1175"/>
                        <a:pt x="336" y="987"/>
                        <a:pt x="336" y="762"/>
                      </a:cubicBezTo>
                      <a:cubicBezTo>
                        <a:pt x="336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39"/>
                        <a:pt x="0" y="762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2" y="1511"/>
                        <a:pt x="1511" y="1175"/>
                        <a:pt x="1511" y="762"/>
                      </a:cubicBezTo>
                      <a:cubicBezTo>
                        <a:pt x="1511" y="339"/>
                        <a:pt x="1172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6" name="Google Shape;1756;p15"/>
                <p:cNvSpPr/>
                <p:nvPr/>
              </p:nvSpPr>
              <p:spPr>
                <a:xfrm>
                  <a:off x="6617308" y="454057"/>
                  <a:ext cx="141859" cy="142899"/>
                </a:xfrm>
                <a:custGeom>
                  <a:rect b="b" l="l" r="r" t="t"/>
                  <a:pathLst>
                    <a:path extrusionOk="0" h="1511" w="1500">
                      <a:moveTo>
                        <a:pt x="750" y="339"/>
                      </a:moveTo>
                      <a:cubicBezTo>
                        <a:pt x="975" y="339"/>
                        <a:pt x="1163" y="525"/>
                        <a:pt x="1163" y="762"/>
                      </a:cubicBezTo>
                      <a:cubicBezTo>
                        <a:pt x="1163" y="987"/>
                        <a:pt x="975" y="1175"/>
                        <a:pt x="750" y="1175"/>
                      </a:cubicBezTo>
                      <a:cubicBezTo>
                        <a:pt x="525" y="1175"/>
                        <a:pt x="339" y="987"/>
                        <a:pt x="339" y="762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9" y="0"/>
                        <a:pt x="1" y="339"/>
                        <a:pt x="1" y="762"/>
                      </a:cubicBezTo>
                      <a:cubicBezTo>
                        <a:pt x="1" y="1175"/>
                        <a:pt x="339" y="1511"/>
                        <a:pt x="750" y="1511"/>
                      </a:cubicBezTo>
                      <a:cubicBezTo>
                        <a:pt x="1163" y="1511"/>
                        <a:pt x="1499" y="1175"/>
                        <a:pt x="1499" y="762"/>
                      </a:cubicBezTo>
                      <a:cubicBezTo>
                        <a:pt x="1499" y="339"/>
                        <a:pt x="1163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7" name="Google Shape;1757;p15"/>
                <p:cNvSpPr/>
                <p:nvPr/>
              </p:nvSpPr>
              <p:spPr>
                <a:xfrm>
                  <a:off x="6868962" y="454057"/>
                  <a:ext cx="141859" cy="142899"/>
                </a:xfrm>
                <a:custGeom>
                  <a:rect b="b" l="l" r="r" t="t"/>
                  <a:pathLst>
                    <a:path extrusionOk="0" h="1511" w="1500">
                      <a:moveTo>
                        <a:pt x="750" y="339"/>
                      </a:moveTo>
                      <a:cubicBezTo>
                        <a:pt x="975" y="339"/>
                        <a:pt x="1161" y="525"/>
                        <a:pt x="1161" y="762"/>
                      </a:cubicBezTo>
                      <a:cubicBezTo>
                        <a:pt x="1161" y="987"/>
                        <a:pt x="975" y="1175"/>
                        <a:pt x="750" y="1175"/>
                      </a:cubicBezTo>
                      <a:cubicBezTo>
                        <a:pt x="525" y="1175"/>
                        <a:pt x="337" y="987"/>
                        <a:pt x="337" y="762"/>
                      </a:cubicBezTo>
                      <a:cubicBezTo>
                        <a:pt x="337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7" y="0"/>
                        <a:pt x="1" y="339"/>
                        <a:pt x="1" y="762"/>
                      </a:cubicBezTo>
                      <a:cubicBezTo>
                        <a:pt x="1" y="1175"/>
                        <a:pt x="337" y="1511"/>
                        <a:pt x="750" y="1511"/>
                      </a:cubicBezTo>
                      <a:cubicBezTo>
                        <a:pt x="1161" y="1511"/>
                        <a:pt x="1499" y="1175"/>
                        <a:pt x="1499" y="762"/>
                      </a:cubicBezTo>
                      <a:cubicBezTo>
                        <a:pt x="1499" y="339"/>
                        <a:pt x="1161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8" name="Google Shape;1758;p15"/>
                <p:cNvSpPr/>
                <p:nvPr/>
              </p:nvSpPr>
              <p:spPr>
                <a:xfrm>
                  <a:off x="6110879" y="703158"/>
                  <a:ext cx="141764" cy="142994"/>
                </a:xfrm>
                <a:custGeom>
                  <a:rect b="b" l="l" r="r" t="t"/>
                  <a:pathLst>
                    <a:path extrusionOk="0" h="1512" w="1499">
                      <a:moveTo>
                        <a:pt x="749" y="340"/>
                      </a:moveTo>
                      <a:cubicBezTo>
                        <a:pt x="974" y="340"/>
                        <a:pt x="1160" y="525"/>
                        <a:pt x="1160" y="750"/>
                      </a:cubicBezTo>
                      <a:cubicBezTo>
                        <a:pt x="1160" y="987"/>
                        <a:pt x="974" y="1164"/>
                        <a:pt x="749" y="1164"/>
                      </a:cubicBezTo>
                      <a:cubicBezTo>
                        <a:pt x="524" y="1164"/>
                        <a:pt x="336" y="987"/>
                        <a:pt x="336" y="750"/>
                      </a:cubicBezTo>
                      <a:cubicBezTo>
                        <a:pt x="336" y="525"/>
                        <a:pt x="524" y="340"/>
                        <a:pt x="749" y="340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40"/>
                        <a:pt x="0" y="750"/>
                      </a:cubicBezTo>
                      <a:cubicBezTo>
                        <a:pt x="0" y="1164"/>
                        <a:pt x="336" y="1511"/>
                        <a:pt x="749" y="1511"/>
                      </a:cubicBezTo>
                      <a:cubicBezTo>
                        <a:pt x="1160" y="1511"/>
                        <a:pt x="1498" y="1164"/>
                        <a:pt x="1498" y="750"/>
                      </a:cubicBezTo>
                      <a:cubicBezTo>
                        <a:pt x="1498" y="340"/>
                        <a:pt x="1160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9" name="Google Shape;1759;p15"/>
                <p:cNvSpPr/>
                <p:nvPr/>
              </p:nvSpPr>
              <p:spPr>
                <a:xfrm>
                  <a:off x="6362249" y="703158"/>
                  <a:ext cx="141764" cy="142994"/>
                </a:xfrm>
                <a:custGeom>
                  <a:rect b="b" l="l" r="r" t="t"/>
                  <a:pathLst>
                    <a:path extrusionOk="0" h="1512" w="1499">
                      <a:moveTo>
                        <a:pt x="750" y="340"/>
                      </a:moveTo>
                      <a:cubicBezTo>
                        <a:pt x="974" y="340"/>
                        <a:pt x="1163" y="525"/>
                        <a:pt x="1163" y="750"/>
                      </a:cubicBezTo>
                      <a:cubicBezTo>
                        <a:pt x="1163" y="987"/>
                        <a:pt x="974" y="1164"/>
                        <a:pt x="750" y="1164"/>
                      </a:cubicBezTo>
                      <a:cubicBezTo>
                        <a:pt x="525" y="1164"/>
                        <a:pt x="339" y="987"/>
                        <a:pt x="339" y="750"/>
                      </a:cubicBezTo>
                      <a:cubicBezTo>
                        <a:pt x="339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0" y="340"/>
                        <a:pt x="0" y="750"/>
                      </a:cubicBezTo>
                      <a:cubicBezTo>
                        <a:pt x="0" y="1164"/>
                        <a:pt x="339" y="1511"/>
                        <a:pt x="750" y="1511"/>
                      </a:cubicBezTo>
                      <a:cubicBezTo>
                        <a:pt x="1163" y="1511"/>
                        <a:pt x="1499" y="1164"/>
                        <a:pt x="1499" y="750"/>
                      </a:cubicBezTo>
                      <a:cubicBezTo>
                        <a:pt x="1499" y="340"/>
                        <a:pt x="1163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0" name="Google Shape;1760;p15"/>
                <p:cNvSpPr/>
                <p:nvPr/>
              </p:nvSpPr>
              <p:spPr>
                <a:xfrm>
                  <a:off x="6613904" y="703158"/>
                  <a:ext cx="142994" cy="142994"/>
                </a:xfrm>
                <a:custGeom>
                  <a:rect b="b" l="l" r="r" t="t"/>
                  <a:pathLst>
                    <a:path extrusionOk="0" h="1512" w="1512">
                      <a:moveTo>
                        <a:pt x="750" y="340"/>
                      </a:moveTo>
                      <a:cubicBezTo>
                        <a:pt x="987" y="340"/>
                        <a:pt x="1175" y="525"/>
                        <a:pt x="1175" y="750"/>
                      </a:cubicBezTo>
                      <a:cubicBezTo>
                        <a:pt x="1175" y="987"/>
                        <a:pt x="987" y="1164"/>
                        <a:pt x="750" y="1164"/>
                      </a:cubicBezTo>
                      <a:cubicBezTo>
                        <a:pt x="525" y="1164"/>
                        <a:pt x="336" y="987"/>
                        <a:pt x="336" y="750"/>
                      </a:cubicBezTo>
                      <a:cubicBezTo>
                        <a:pt x="336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1" y="340"/>
                        <a:pt x="1" y="750"/>
                      </a:cubicBezTo>
                      <a:cubicBezTo>
                        <a:pt x="1" y="1164"/>
                        <a:pt x="336" y="1511"/>
                        <a:pt x="750" y="1511"/>
                      </a:cubicBezTo>
                      <a:cubicBezTo>
                        <a:pt x="1175" y="1511"/>
                        <a:pt x="1511" y="1164"/>
                        <a:pt x="1511" y="750"/>
                      </a:cubicBezTo>
                      <a:cubicBezTo>
                        <a:pt x="1511" y="340"/>
                        <a:pt x="1175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1" name="Google Shape;1761;p15"/>
                <p:cNvSpPr/>
                <p:nvPr/>
              </p:nvSpPr>
              <p:spPr>
                <a:xfrm>
                  <a:off x="6865274" y="703158"/>
                  <a:ext cx="143277" cy="142994"/>
                </a:xfrm>
                <a:custGeom>
                  <a:rect b="b" l="l" r="r" t="t"/>
                  <a:pathLst>
                    <a:path extrusionOk="0" h="1512" w="1515">
                      <a:moveTo>
                        <a:pt x="765" y="340"/>
                      </a:moveTo>
                      <a:cubicBezTo>
                        <a:pt x="990" y="340"/>
                        <a:pt x="1176" y="525"/>
                        <a:pt x="1176" y="750"/>
                      </a:cubicBezTo>
                      <a:cubicBezTo>
                        <a:pt x="1176" y="987"/>
                        <a:pt x="990" y="1164"/>
                        <a:pt x="765" y="1164"/>
                      </a:cubicBezTo>
                      <a:cubicBezTo>
                        <a:pt x="525" y="1164"/>
                        <a:pt x="340" y="987"/>
                        <a:pt x="340" y="750"/>
                      </a:cubicBezTo>
                      <a:cubicBezTo>
                        <a:pt x="340" y="525"/>
                        <a:pt x="525" y="340"/>
                        <a:pt x="765" y="340"/>
                      </a:cubicBezTo>
                      <a:close/>
                      <a:moveTo>
                        <a:pt x="765" y="1"/>
                      </a:moveTo>
                      <a:cubicBezTo>
                        <a:pt x="340" y="1"/>
                        <a:pt x="1" y="340"/>
                        <a:pt x="1" y="750"/>
                      </a:cubicBezTo>
                      <a:cubicBezTo>
                        <a:pt x="1" y="1164"/>
                        <a:pt x="340" y="1511"/>
                        <a:pt x="765" y="1511"/>
                      </a:cubicBezTo>
                      <a:cubicBezTo>
                        <a:pt x="1176" y="1511"/>
                        <a:pt x="1514" y="1164"/>
                        <a:pt x="1514" y="750"/>
                      </a:cubicBezTo>
                      <a:cubicBezTo>
                        <a:pt x="1514" y="340"/>
                        <a:pt x="1176" y="1"/>
                        <a:pt x="76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2" name="Google Shape;1762;p15"/>
                <p:cNvSpPr/>
                <p:nvPr/>
              </p:nvSpPr>
              <p:spPr>
                <a:xfrm>
                  <a:off x="6107191" y="951218"/>
                  <a:ext cx="143183" cy="142899"/>
                </a:xfrm>
                <a:custGeom>
                  <a:rect b="b" l="l" r="r" t="t"/>
                  <a:pathLst>
                    <a:path extrusionOk="0" h="1511" w="1514">
                      <a:moveTo>
                        <a:pt x="749" y="351"/>
                      </a:moveTo>
                      <a:cubicBezTo>
                        <a:pt x="989" y="351"/>
                        <a:pt x="1175" y="525"/>
                        <a:pt x="1175" y="761"/>
                      </a:cubicBezTo>
                      <a:cubicBezTo>
                        <a:pt x="1175" y="986"/>
                        <a:pt x="989" y="1175"/>
                        <a:pt x="749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49" y="351"/>
                      </a:cubicBezTo>
                      <a:close/>
                      <a:moveTo>
                        <a:pt x="749" y="0"/>
                      </a:moveTo>
                      <a:cubicBezTo>
                        <a:pt x="339" y="0"/>
                        <a:pt x="0" y="351"/>
                        <a:pt x="0" y="761"/>
                      </a:cubicBezTo>
                      <a:cubicBezTo>
                        <a:pt x="0" y="1175"/>
                        <a:pt x="339" y="1511"/>
                        <a:pt x="749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3" name="Google Shape;1763;p15"/>
                <p:cNvSpPr/>
                <p:nvPr/>
              </p:nvSpPr>
              <p:spPr>
                <a:xfrm>
                  <a:off x="6358845" y="951218"/>
                  <a:ext cx="142899" cy="142899"/>
                </a:xfrm>
                <a:custGeom>
                  <a:rect b="b" l="l" r="r" t="t"/>
                  <a:pathLst>
                    <a:path extrusionOk="0" h="1511" w="1511">
                      <a:moveTo>
                        <a:pt x="762" y="351"/>
                      </a:moveTo>
                      <a:cubicBezTo>
                        <a:pt x="986" y="351"/>
                        <a:pt x="1175" y="525"/>
                        <a:pt x="1175" y="761"/>
                      </a:cubicBezTo>
                      <a:cubicBezTo>
                        <a:pt x="1175" y="986"/>
                        <a:pt x="986" y="1175"/>
                        <a:pt x="762" y="1175"/>
                      </a:cubicBezTo>
                      <a:cubicBezTo>
                        <a:pt x="525" y="1175"/>
                        <a:pt x="336" y="986"/>
                        <a:pt x="336" y="761"/>
                      </a:cubicBezTo>
                      <a:cubicBezTo>
                        <a:pt x="336" y="525"/>
                        <a:pt x="525" y="351"/>
                        <a:pt x="762" y="351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51"/>
                        <a:pt x="0" y="761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5" y="1511"/>
                        <a:pt x="1511" y="1175"/>
                        <a:pt x="1511" y="761"/>
                      </a:cubicBezTo>
                      <a:cubicBezTo>
                        <a:pt x="1511" y="351"/>
                        <a:pt x="1175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4" name="Google Shape;1764;p15"/>
                <p:cNvSpPr/>
                <p:nvPr/>
              </p:nvSpPr>
              <p:spPr>
                <a:xfrm>
                  <a:off x="6610215" y="951218"/>
                  <a:ext cx="143277" cy="142899"/>
                </a:xfrm>
                <a:custGeom>
                  <a:rect b="b" l="l" r="r" t="t"/>
                  <a:pathLst>
                    <a:path extrusionOk="0" h="1511" w="1515">
                      <a:moveTo>
                        <a:pt x="765" y="351"/>
                      </a:moveTo>
                      <a:cubicBezTo>
                        <a:pt x="990" y="351"/>
                        <a:pt x="1175" y="525"/>
                        <a:pt x="1175" y="761"/>
                      </a:cubicBezTo>
                      <a:cubicBezTo>
                        <a:pt x="1175" y="986"/>
                        <a:pt x="990" y="1175"/>
                        <a:pt x="765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65" y="351"/>
                      </a:cubicBezTo>
                      <a:close/>
                      <a:moveTo>
                        <a:pt x="765" y="0"/>
                      </a:moveTo>
                      <a:cubicBezTo>
                        <a:pt x="339" y="0"/>
                        <a:pt x="1" y="351"/>
                        <a:pt x="1" y="761"/>
                      </a:cubicBezTo>
                      <a:cubicBezTo>
                        <a:pt x="1" y="1175"/>
                        <a:pt x="339" y="1511"/>
                        <a:pt x="765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5" name="Google Shape;1765;p15"/>
                <p:cNvSpPr/>
                <p:nvPr/>
              </p:nvSpPr>
              <p:spPr>
                <a:xfrm>
                  <a:off x="6863004" y="951218"/>
                  <a:ext cx="141859" cy="142899"/>
                </a:xfrm>
                <a:custGeom>
                  <a:rect b="b" l="l" r="r" t="t"/>
                  <a:pathLst>
                    <a:path extrusionOk="0" h="1511" w="1500">
                      <a:moveTo>
                        <a:pt x="750" y="351"/>
                      </a:moveTo>
                      <a:cubicBezTo>
                        <a:pt x="975" y="351"/>
                        <a:pt x="1164" y="525"/>
                        <a:pt x="1164" y="761"/>
                      </a:cubicBezTo>
                      <a:cubicBezTo>
                        <a:pt x="1164" y="986"/>
                        <a:pt x="975" y="1175"/>
                        <a:pt x="750" y="1175"/>
                      </a:cubicBezTo>
                      <a:cubicBezTo>
                        <a:pt x="525" y="1175"/>
                        <a:pt x="340" y="986"/>
                        <a:pt x="340" y="761"/>
                      </a:cubicBezTo>
                      <a:cubicBezTo>
                        <a:pt x="340" y="525"/>
                        <a:pt x="525" y="351"/>
                        <a:pt x="750" y="351"/>
                      </a:cubicBezTo>
                      <a:close/>
                      <a:moveTo>
                        <a:pt x="750" y="0"/>
                      </a:moveTo>
                      <a:cubicBezTo>
                        <a:pt x="340" y="0"/>
                        <a:pt x="1" y="351"/>
                        <a:pt x="1" y="761"/>
                      </a:cubicBezTo>
                      <a:cubicBezTo>
                        <a:pt x="1" y="1175"/>
                        <a:pt x="340" y="1511"/>
                        <a:pt x="750" y="1511"/>
                      </a:cubicBezTo>
                      <a:cubicBezTo>
                        <a:pt x="1164" y="1511"/>
                        <a:pt x="1499" y="1175"/>
                        <a:pt x="1499" y="761"/>
                      </a:cubicBezTo>
                      <a:cubicBezTo>
                        <a:pt x="1499" y="351"/>
                        <a:pt x="116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6" name="Google Shape;1766;p15"/>
                <p:cNvSpPr/>
                <p:nvPr/>
              </p:nvSpPr>
              <p:spPr>
                <a:xfrm>
                  <a:off x="6103786" y="1200319"/>
                  <a:ext cx="142899" cy="143277"/>
                </a:xfrm>
                <a:custGeom>
                  <a:rect b="b" l="l" r="r" t="t"/>
                  <a:pathLst>
                    <a:path extrusionOk="0" h="1515" w="1511">
                      <a:moveTo>
                        <a:pt x="761" y="339"/>
                      </a:moveTo>
                      <a:cubicBezTo>
                        <a:pt x="986" y="339"/>
                        <a:pt x="1175" y="525"/>
                        <a:pt x="1175" y="750"/>
                      </a:cubicBezTo>
                      <a:cubicBezTo>
                        <a:pt x="1175" y="990"/>
                        <a:pt x="986" y="1175"/>
                        <a:pt x="761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61" y="339"/>
                      </a:cubicBezTo>
                      <a:close/>
                      <a:moveTo>
                        <a:pt x="761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61" y="1514"/>
                      </a:cubicBezTo>
                      <a:cubicBezTo>
                        <a:pt x="1175" y="1514"/>
                        <a:pt x="1511" y="1175"/>
                        <a:pt x="1511" y="750"/>
                      </a:cubicBezTo>
                      <a:cubicBezTo>
                        <a:pt x="1511" y="339"/>
                        <a:pt x="1175" y="1"/>
                        <a:pt x="76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7" name="Google Shape;1767;p15"/>
                <p:cNvSpPr/>
                <p:nvPr/>
              </p:nvSpPr>
              <p:spPr>
                <a:xfrm>
                  <a:off x="6356575" y="1200319"/>
                  <a:ext cx="141764" cy="143277"/>
                </a:xfrm>
                <a:custGeom>
                  <a:rect b="b" l="l" r="r" t="t"/>
                  <a:pathLst>
                    <a:path extrusionOk="0" h="1515" w="1499">
                      <a:moveTo>
                        <a:pt x="750" y="339"/>
                      </a:moveTo>
                      <a:cubicBezTo>
                        <a:pt x="974" y="339"/>
                        <a:pt x="1160" y="525"/>
                        <a:pt x="1160" y="750"/>
                      </a:cubicBezTo>
                      <a:cubicBezTo>
                        <a:pt x="1160" y="990"/>
                        <a:pt x="974" y="1175"/>
                        <a:pt x="750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50" y="1514"/>
                      </a:cubicBezTo>
                      <a:cubicBezTo>
                        <a:pt x="1160" y="1514"/>
                        <a:pt x="1499" y="1175"/>
                        <a:pt x="1499" y="750"/>
                      </a:cubicBezTo>
                      <a:cubicBezTo>
                        <a:pt x="1499" y="339"/>
                        <a:pt x="1160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8" name="Google Shape;1768;p15"/>
                <p:cNvSpPr/>
                <p:nvPr/>
              </p:nvSpPr>
              <p:spPr>
                <a:xfrm>
                  <a:off x="6607946" y="1200319"/>
                  <a:ext cx="141859" cy="143277"/>
                </a:xfrm>
                <a:custGeom>
                  <a:rect b="b" l="l" r="r" t="t"/>
                  <a:pathLst>
                    <a:path extrusionOk="0" h="1515" w="1500">
                      <a:moveTo>
                        <a:pt x="750" y="339"/>
                      </a:moveTo>
                      <a:cubicBezTo>
                        <a:pt x="975" y="339"/>
                        <a:pt x="1164" y="525"/>
                        <a:pt x="1164" y="750"/>
                      </a:cubicBezTo>
                      <a:cubicBezTo>
                        <a:pt x="1164" y="990"/>
                        <a:pt x="975" y="1175"/>
                        <a:pt x="750" y="1175"/>
                      </a:cubicBezTo>
                      <a:cubicBezTo>
                        <a:pt x="525" y="1175"/>
                        <a:pt x="339" y="990"/>
                        <a:pt x="339" y="750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1" y="339"/>
                        <a:pt x="1" y="750"/>
                      </a:cubicBezTo>
                      <a:cubicBezTo>
                        <a:pt x="1" y="1175"/>
                        <a:pt x="339" y="1514"/>
                        <a:pt x="750" y="1514"/>
                      </a:cubicBezTo>
                      <a:cubicBezTo>
                        <a:pt x="1164" y="1514"/>
                        <a:pt x="1499" y="1175"/>
                        <a:pt x="1499" y="750"/>
                      </a:cubicBezTo>
                      <a:cubicBezTo>
                        <a:pt x="1499" y="339"/>
                        <a:pt x="1164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9" name="Google Shape;1769;p15"/>
                <p:cNvSpPr/>
                <p:nvPr/>
              </p:nvSpPr>
              <p:spPr>
                <a:xfrm>
                  <a:off x="6859694" y="1200319"/>
                  <a:ext cx="142899" cy="143277"/>
                </a:xfrm>
                <a:custGeom>
                  <a:rect b="b" l="l" r="r" t="t"/>
                  <a:pathLst>
                    <a:path extrusionOk="0" h="1515" w="1511">
                      <a:moveTo>
                        <a:pt x="749" y="339"/>
                      </a:moveTo>
                      <a:cubicBezTo>
                        <a:pt x="986" y="339"/>
                        <a:pt x="1172" y="525"/>
                        <a:pt x="1172" y="750"/>
                      </a:cubicBezTo>
                      <a:cubicBezTo>
                        <a:pt x="1172" y="990"/>
                        <a:pt x="986" y="1175"/>
                        <a:pt x="749" y="1175"/>
                      </a:cubicBezTo>
                      <a:cubicBezTo>
                        <a:pt x="524" y="1175"/>
                        <a:pt x="336" y="990"/>
                        <a:pt x="336" y="750"/>
                      </a:cubicBezTo>
                      <a:cubicBezTo>
                        <a:pt x="336" y="525"/>
                        <a:pt x="524" y="339"/>
                        <a:pt x="749" y="339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49" y="1514"/>
                      </a:cubicBezTo>
                      <a:cubicBezTo>
                        <a:pt x="1172" y="1514"/>
                        <a:pt x="1511" y="1175"/>
                        <a:pt x="1511" y="750"/>
                      </a:cubicBezTo>
                      <a:cubicBezTo>
                        <a:pt x="1511" y="339"/>
                        <a:pt x="1172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70" name="Google Shape;1770;p15"/>
            <p:cNvGrpSpPr/>
            <p:nvPr/>
          </p:nvGrpSpPr>
          <p:grpSpPr>
            <a:xfrm rot="6719958">
              <a:off x="-669040" y="2656219"/>
              <a:ext cx="747157" cy="1788774"/>
              <a:chOff x="1733411" y="268923"/>
              <a:chExt cx="875906" cy="2097012"/>
            </a:xfrm>
          </p:grpSpPr>
          <p:grpSp>
            <p:nvGrpSpPr>
              <p:cNvPr id="1771" name="Google Shape;1771;p15"/>
              <p:cNvGrpSpPr/>
              <p:nvPr/>
            </p:nvGrpSpPr>
            <p:grpSpPr>
              <a:xfrm>
                <a:off x="1733411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1772" name="Google Shape;1772;p15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rect b="b" l="l" r="r" t="t"/>
                  <a:pathLst>
                    <a:path extrusionOk="0" h="29335" w="12253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3" name="Google Shape;1773;p15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rect b="b" l="l" r="r" t="t"/>
                  <a:pathLst>
                    <a:path extrusionOk="0" h="139" w="10554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4" name="Google Shape;1774;p15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rect b="b" l="l" r="r" t="t"/>
                  <a:pathLst>
                    <a:path extrusionOk="0" h="139" w="364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5" name="Google Shape;1775;p15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rect b="b" l="l" r="r" t="t"/>
                  <a:pathLst>
                    <a:path extrusionOk="0" h="3448" w="312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6" name="Google Shape;1776;p15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rect b="b" l="l" r="r" t="t"/>
                  <a:pathLst>
                    <a:path extrusionOk="0" h="3448" w="427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7" name="Google Shape;1777;p15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rect b="b" l="l" r="r" t="t"/>
                  <a:pathLst>
                    <a:path extrusionOk="0" h="3460" w="17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8" name="Google Shape;1778;p15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9" name="Google Shape;1779;p15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rect b="b" l="l" r="r" t="t"/>
                  <a:pathLst>
                    <a:path extrusionOk="0" h="3448" w="436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0" name="Google Shape;1780;p15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1" name="Google Shape;1781;p15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rect b="b" l="l" r="r" t="t"/>
                  <a:pathLst>
                    <a:path extrusionOk="0" h="3460" w="189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2" name="Google Shape;1782;p15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3" name="Google Shape;1783;p15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rect b="b" l="l" r="r" t="t"/>
                  <a:pathLst>
                    <a:path extrusionOk="0" h="3448" w="426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4" name="Google Shape;1784;p15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5" name="Google Shape;1785;p15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6" name="Google Shape;1786;p15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rect b="b" l="l" r="r" t="t"/>
                  <a:pathLst>
                    <a:path extrusionOk="0" h="3448" w="43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7" name="Google Shape;1787;p15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8" name="Google Shape;1788;p15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9" name="Google Shape;1789;p15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rect b="b" l="l" r="r" t="t"/>
                  <a:pathLst>
                    <a:path extrusionOk="0" h="3448" w="31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0" name="Google Shape;1790;p15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rect b="b" l="l" r="r" t="t"/>
                  <a:pathLst>
                    <a:path extrusionOk="0" h="3448" w="43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1" name="Google Shape;1791;p15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rect b="b" l="l" r="r" t="t"/>
                  <a:pathLst>
                    <a:path extrusionOk="0" h="3460" w="177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2" name="Google Shape;1792;p15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93" name="Google Shape;1793;p15"/>
              <p:cNvSpPr/>
              <p:nvPr/>
            </p:nvSpPr>
            <p:spPr>
              <a:xfrm>
                <a:off x="1914082" y="1128398"/>
                <a:ext cx="514564" cy="514149"/>
              </a:xfrm>
              <a:custGeom>
                <a:rect b="b" l="l" r="r" t="t"/>
                <a:pathLst>
                  <a:path extrusionOk="0" h="17345" w="17359">
                    <a:moveTo>
                      <a:pt x="8679" y="0"/>
                    </a:moveTo>
                    <a:lnTo>
                      <a:pt x="7894" y="2560"/>
                    </a:lnTo>
                    <a:cubicBezTo>
                      <a:pt x="7106" y="5107"/>
                      <a:pt x="5110" y="7106"/>
                      <a:pt x="2562" y="7892"/>
                    </a:cubicBezTo>
                    <a:lnTo>
                      <a:pt x="0" y="8680"/>
                    </a:lnTo>
                    <a:lnTo>
                      <a:pt x="2649" y="9516"/>
                    </a:lnTo>
                    <a:cubicBezTo>
                      <a:pt x="5197" y="10316"/>
                      <a:pt x="7169" y="12324"/>
                      <a:pt x="7942" y="14872"/>
                    </a:cubicBezTo>
                    <a:lnTo>
                      <a:pt x="8679" y="17344"/>
                    </a:lnTo>
                    <a:lnTo>
                      <a:pt x="9468" y="14785"/>
                    </a:lnTo>
                    <a:cubicBezTo>
                      <a:pt x="10253" y="12237"/>
                      <a:pt x="12252" y="10253"/>
                      <a:pt x="14799" y="9465"/>
                    </a:cubicBezTo>
                    <a:lnTo>
                      <a:pt x="17359" y="8680"/>
                    </a:lnTo>
                    <a:lnTo>
                      <a:pt x="14799" y="7892"/>
                    </a:lnTo>
                    <a:cubicBezTo>
                      <a:pt x="12252" y="7106"/>
                      <a:pt x="10253" y="5107"/>
                      <a:pt x="9468" y="2560"/>
                    </a:cubicBezTo>
                    <a:lnTo>
                      <a:pt x="86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15"/>
              <p:cNvSpPr/>
              <p:nvPr/>
            </p:nvSpPr>
            <p:spPr>
              <a:xfrm>
                <a:off x="1929968" y="579750"/>
                <a:ext cx="482793" cy="475530"/>
              </a:xfrm>
              <a:custGeom>
                <a:rect b="b" l="l" r="r" t="t"/>
                <a:pathLst>
                  <a:path extrusionOk="0" h="7380" w="7493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15"/>
              <p:cNvSpPr/>
              <p:nvPr/>
            </p:nvSpPr>
            <p:spPr>
              <a:xfrm>
                <a:off x="2571701" y="1748006"/>
                <a:ext cx="25806" cy="9936"/>
              </a:xfrm>
              <a:custGeom>
                <a:rect b="b" l="l" r="r" t="t"/>
                <a:pathLst>
                  <a:path extrusionOk="0" h="139" w="361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98" name="Google Shape;1798;p16"/>
          <p:cNvSpPr txBox="1"/>
          <p:nvPr>
            <p:ph idx="1" type="subTitle"/>
          </p:nvPr>
        </p:nvSpPr>
        <p:spPr>
          <a:xfrm>
            <a:off x="820028" y="1642024"/>
            <a:ext cx="2063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99" name="Google Shape;1799;p16"/>
          <p:cNvSpPr txBox="1"/>
          <p:nvPr>
            <p:ph idx="2" type="subTitle"/>
          </p:nvPr>
        </p:nvSpPr>
        <p:spPr>
          <a:xfrm>
            <a:off x="3159450" y="1642034"/>
            <a:ext cx="2063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00" name="Google Shape;1800;p16"/>
          <p:cNvSpPr txBox="1"/>
          <p:nvPr>
            <p:ph idx="3" type="subTitle"/>
          </p:nvPr>
        </p:nvSpPr>
        <p:spPr>
          <a:xfrm>
            <a:off x="820028" y="3354475"/>
            <a:ext cx="2063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01" name="Google Shape;1801;p16"/>
          <p:cNvSpPr txBox="1"/>
          <p:nvPr>
            <p:ph idx="4" type="subTitle"/>
          </p:nvPr>
        </p:nvSpPr>
        <p:spPr>
          <a:xfrm>
            <a:off x="3159450" y="3354475"/>
            <a:ext cx="2063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02" name="Google Shape;1802;p16"/>
          <p:cNvSpPr txBox="1"/>
          <p:nvPr>
            <p:ph idx="5" type="subTitle"/>
          </p:nvPr>
        </p:nvSpPr>
        <p:spPr>
          <a:xfrm>
            <a:off x="5498872" y="1642034"/>
            <a:ext cx="2063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03" name="Google Shape;1803;p16"/>
          <p:cNvSpPr txBox="1"/>
          <p:nvPr>
            <p:ph idx="6" type="subTitle"/>
          </p:nvPr>
        </p:nvSpPr>
        <p:spPr>
          <a:xfrm>
            <a:off x="5498872" y="3354475"/>
            <a:ext cx="2063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04" name="Google Shape;1804;p16"/>
          <p:cNvSpPr txBox="1"/>
          <p:nvPr>
            <p:ph idx="7" type="subTitle"/>
          </p:nvPr>
        </p:nvSpPr>
        <p:spPr>
          <a:xfrm>
            <a:off x="828130" y="1242550"/>
            <a:ext cx="2055000" cy="4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5" name="Google Shape;1805;p16"/>
          <p:cNvSpPr txBox="1"/>
          <p:nvPr>
            <p:ph idx="8" type="subTitle"/>
          </p:nvPr>
        </p:nvSpPr>
        <p:spPr>
          <a:xfrm>
            <a:off x="3165531" y="1242557"/>
            <a:ext cx="2055000" cy="4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6" name="Google Shape;1806;p16"/>
          <p:cNvSpPr txBox="1"/>
          <p:nvPr>
            <p:ph idx="9" type="subTitle"/>
          </p:nvPr>
        </p:nvSpPr>
        <p:spPr>
          <a:xfrm>
            <a:off x="5502933" y="1242557"/>
            <a:ext cx="2055000" cy="4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7" name="Google Shape;1807;p16"/>
          <p:cNvSpPr txBox="1"/>
          <p:nvPr>
            <p:ph idx="13" type="subTitle"/>
          </p:nvPr>
        </p:nvSpPr>
        <p:spPr>
          <a:xfrm>
            <a:off x="820025" y="2747225"/>
            <a:ext cx="2063100" cy="6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8" name="Google Shape;1808;p16"/>
          <p:cNvSpPr txBox="1"/>
          <p:nvPr>
            <p:ph idx="14" type="subTitle"/>
          </p:nvPr>
        </p:nvSpPr>
        <p:spPr>
          <a:xfrm>
            <a:off x="3165530" y="2951999"/>
            <a:ext cx="2055000" cy="4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9" name="Google Shape;1809;p16"/>
          <p:cNvSpPr txBox="1"/>
          <p:nvPr>
            <p:ph idx="15" type="subTitle"/>
          </p:nvPr>
        </p:nvSpPr>
        <p:spPr>
          <a:xfrm>
            <a:off x="5502933" y="2951999"/>
            <a:ext cx="2055000" cy="4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810" name="Google Shape;1810;p16"/>
          <p:cNvGrpSpPr/>
          <p:nvPr/>
        </p:nvGrpSpPr>
        <p:grpSpPr>
          <a:xfrm rot="-5400000">
            <a:off x="8256965" y="1152904"/>
            <a:ext cx="1463954" cy="310126"/>
            <a:chOff x="4912200" y="2137750"/>
            <a:chExt cx="483600" cy="102450"/>
          </a:xfrm>
        </p:grpSpPr>
        <p:sp>
          <p:nvSpPr>
            <p:cNvPr id="1811" name="Google Shape;1811;p16"/>
            <p:cNvSpPr/>
            <p:nvPr/>
          </p:nvSpPr>
          <p:spPr>
            <a:xfrm>
              <a:off x="5379200" y="2137750"/>
              <a:ext cx="16600" cy="102450"/>
            </a:xfrm>
            <a:custGeom>
              <a:rect b="b" l="l" r="r" t="t"/>
              <a:pathLst>
                <a:path extrusionOk="0" h="4098" w="664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16"/>
            <p:cNvSpPr/>
            <p:nvPr/>
          </p:nvSpPr>
          <p:spPr>
            <a:xfrm>
              <a:off x="49122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16"/>
            <p:cNvSpPr/>
            <p:nvPr/>
          </p:nvSpPr>
          <p:spPr>
            <a:xfrm>
              <a:off x="511795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6"/>
            <p:cNvSpPr/>
            <p:nvPr/>
          </p:nvSpPr>
          <p:spPr>
            <a:xfrm>
              <a:off x="49753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6"/>
            <p:cNvSpPr/>
            <p:nvPr/>
          </p:nvSpPr>
          <p:spPr>
            <a:xfrm>
              <a:off x="5245025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6"/>
            <p:cNvSpPr/>
            <p:nvPr/>
          </p:nvSpPr>
          <p:spPr>
            <a:xfrm>
              <a:off x="535522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6"/>
            <p:cNvSpPr/>
            <p:nvPr/>
          </p:nvSpPr>
          <p:spPr>
            <a:xfrm>
              <a:off x="52253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6"/>
            <p:cNvSpPr/>
            <p:nvPr/>
          </p:nvSpPr>
          <p:spPr>
            <a:xfrm>
              <a:off x="52065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6"/>
            <p:cNvSpPr/>
            <p:nvPr/>
          </p:nvSpPr>
          <p:spPr>
            <a:xfrm>
              <a:off x="49549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16"/>
            <p:cNvSpPr/>
            <p:nvPr/>
          </p:nvSpPr>
          <p:spPr>
            <a:xfrm>
              <a:off x="5087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6"/>
            <p:cNvSpPr/>
            <p:nvPr/>
          </p:nvSpPr>
          <p:spPr>
            <a:xfrm>
              <a:off x="5062050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6"/>
            <p:cNvSpPr/>
            <p:nvPr/>
          </p:nvSpPr>
          <p:spPr>
            <a:xfrm>
              <a:off x="5075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6"/>
            <p:cNvSpPr/>
            <p:nvPr/>
          </p:nvSpPr>
          <p:spPr>
            <a:xfrm>
              <a:off x="51656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6"/>
            <p:cNvSpPr/>
            <p:nvPr/>
          </p:nvSpPr>
          <p:spPr>
            <a:xfrm>
              <a:off x="5147925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6"/>
            <p:cNvSpPr/>
            <p:nvPr/>
          </p:nvSpPr>
          <p:spPr>
            <a:xfrm>
              <a:off x="50368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6"/>
            <p:cNvSpPr/>
            <p:nvPr/>
          </p:nvSpPr>
          <p:spPr>
            <a:xfrm>
              <a:off x="5344000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6"/>
            <p:cNvSpPr/>
            <p:nvPr/>
          </p:nvSpPr>
          <p:spPr>
            <a:xfrm>
              <a:off x="5332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6"/>
            <p:cNvSpPr/>
            <p:nvPr/>
          </p:nvSpPr>
          <p:spPr>
            <a:xfrm>
              <a:off x="53102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6"/>
            <p:cNvSpPr/>
            <p:nvPr/>
          </p:nvSpPr>
          <p:spPr>
            <a:xfrm>
              <a:off x="5275875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6"/>
            <p:cNvSpPr/>
            <p:nvPr/>
          </p:nvSpPr>
          <p:spPr>
            <a:xfrm>
              <a:off x="4940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16"/>
            <p:cNvSpPr/>
            <p:nvPr/>
          </p:nvSpPr>
          <p:spPr>
            <a:xfrm>
              <a:off x="5293425" y="2137750"/>
              <a:ext cx="11250" cy="102450"/>
            </a:xfrm>
            <a:custGeom>
              <a:rect b="b" l="l" r="r" t="t"/>
              <a:pathLst>
                <a:path extrusionOk="0" h="4098" w="45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6"/>
            <p:cNvSpPr/>
            <p:nvPr/>
          </p:nvSpPr>
          <p:spPr>
            <a:xfrm>
              <a:off x="5181025" y="2137750"/>
              <a:ext cx="10900" cy="102450"/>
            </a:xfrm>
            <a:custGeom>
              <a:rect b="b" l="l" r="r" t="t"/>
              <a:pathLst>
                <a:path extrusionOk="0" h="4098" w="436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16"/>
            <p:cNvSpPr/>
            <p:nvPr/>
          </p:nvSpPr>
          <p:spPr>
            <a:xfrm>
              <a:off x="5008700" y="2137750"/>
              <a:ext cx="11275" cy="102450"/>
            </a:xfrm>
            <a:custGeom>
              <a:rect b="b" l="l" r="r" t="t"/>
              <a:pathLst>
                <a:path extrusionOk="0" h="4098" w="451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34" name="Google Shape;1834;p16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835" name="Google Shape;1835;p16"/>
          <p:cNvGrpSpPr/>
          <p:nvPr/>
        </p:nvGrpSpPr>
        <p:grpSpPr>
          <a:xfrm rot="-1320277">
            <a:off x="6480490" y="4196503"/>
            <a:ext cx="3385203" cy="1788844"/>
            <a:chOff x="5121986" y="3046113"/>
            <a:chExt cx="3385034" cy="1788755"/>
          </a:xfrm>
        </p:grpSpPr>
        <p:grpSp>
          <p:nvGrpSpPr>
            <p:cNvPr id="1836" name="Google Shape;1836;p16"/>
            <p:cNvGrpSpPr/>
            <p:nvPr/>
          </p:nvGrpSpPr>
          <p:grpSpPr>
            <a:xfrm>
              <a:off x="5121986" y="3046116"/>
              <a:ext cx="747148" cy="1788752"/>
              <a:chOff x="1733411" y="268923"/>
              <a:chExt cx="875906" cy="2097012"/>
            </a:xfrm>
          </p:grpSpPr>
          <p:grpSp>
            <p:nvGrpSpPr>
              <p:cNvPr id="1837" name="Google Shape;1837;p16"/>
              <p:cNvGrpSpPr/>
              <p:nvPr/>
            </p:nvGrpSpPr>
            <p:grpSpPr>
              <a:xfrm>
                <a:off x="1733411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1838" name="Google Shape;1838;p16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rect b="b" l="l" r="r" t="t"/>
                  <a:pathLst>
                    <a:path extrusionOk="0" h="29335" w="12253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9" name="Google Shape;1839;p16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rect b="b" l="l" r="r" t="t"/>
                  <a:pathLst>
                    <a:path extrusionOk="0" h="139" w="10554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p16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rect b="b" l="l" r="r" t="t"/>
                  <a:pathLst>
                    <a:path extrusionOk="0" h="139" w="364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1" name="Google Shape;1841;p16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rect b="b" l="l" r="r" t="t"/>
                  <a:pathLst>
                    <a:path extrusionOk="0" h="3448" w="312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2" name="Google Shape;1842;p16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rect b="b" l="l" r="r" t="t"/>
                  <a:pathLst>
                    <a:path extrusionOk="0" h="3448" w="427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3" name="Google Shape;1843;p16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rect b="b" l="l" r="r" t="t"/>
                  <a:pathLst>
                    <a:path extrusionOk="0" h="3460" w="17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4" name="Google Shape;1844;p16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5" name="Google Shape;1845;p16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rect b="b" l="l" r="r" t="t"/>
                  <a:pathLst>
                    <a:path extrusionOk="0" h="3448" w="436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6" name="Google Shape;1846;p16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7" name="Google Shape;1847;p16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rect b="b" l="l" r="r" t="t"/>
                  <a:pathLst>
                    <a:path extrusionOk="0" h="3460" w="189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8" name="Google Shape;1848;p16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9" name="Google Shape;1849;p16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rect b="b" l="l" r="r" t="t"/>
                  <a:pathLst>
                    <a:path extrusionOk="0" h="3448" w="426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0" name="Google Shape;1850;p16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1" name="Google Shape;1851;p16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2" name="Google Shape;1852;p16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rect b="b" l="l" r="r" t="t"/>
                  <a:pathLst>
                    <a:path extrusionOk="0" h="3448" w="43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3" name="Google Shape;1853;p16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4" name="Google Shape;1854;p16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5" name="Google Shape;1855;p16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rect b="b" l="l" r="r" t="t"/>
                  <a:pathLst>
                    <a:path extrusionOk="0" h="3448" w="31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6" name="Google Shape;1856;p16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rect b="b" l="l" r="r" t="t"/>
                  <a:pathLst>
                    <a:path extrusionOk="0" h="3448" w="43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7" name="Google Shape;1857;p16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rect b="b" l="l" r="r" t="t"/>
                  <a:pathLst>
                    <a:path extrusionOk="0" h="3460" w="177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8" name="Google Shape;1858;p16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59" name="Google Shape;1859;p16"/>
              <p:cNvSpPr/>
              <p:nvPr/>
            </p:nvSpPr>
            <p:spPr>
              <a:xfrm>
                <a:off x="1914082" y="1128398"/>
                <a:ext cx="514564" cy="514149"/>
              </a:xfrm>
              <a:custGeom>
                <a:rect b="b" l="l" r="r" t="t"/>
                <a:pathLst>
                  <a:path extrusionOk="0" h="17345" w="17359">
                    <a:moveTo>
                      <a:pt x="8679" y="0"/>
                    </a:moveTo>
                    <a:lnTo>
                      <a:pt x="7894" y="2560"/>
                    </a:lnTo>
                    <a:cubicBezTo>
                      <a:pt x="7106" y="5107"/>
                      <a:pt x="5110" y="7106"/>
                      <a:pt x="2562" y="7892"/>
                    </a:cubicBezTo>
                    <a:lnTo>
                      <a:pt x="0" y="8680"/>
                    </a:lnTo>
                    <a:lnTo>
                      <a:pt x="2649" y="9516"/>
                    </a:lnTo>
                    <a:cubicBezTo>
                      <a:pt x="5197" y="10316"/>
                      <a:pt x="7169" y="12324"/>
                      <a:pt x="7942" y="14872"/>
                    </a:cubicBezTo>
                    <a:lnTo>
                      <a:pt x="8679" y="17344"/>
                    </a:lnTo>
                    <a:lnTo>
                      <a:pt x="9468" y="14785"/>
                    </a:lnTo>
                    <a:cubicBezTo>
                      <a:pt x="10253" y="12237"/>
                      <a:pt x="12252" y="10253"/>
                      <a:pt x="14799" y="9465"/>
                    </a:cubicBezTo>
                    <a:lnTo>
                      <a:pt x="17359" y="8680"/>
                    </a:lnTo>
                    <a:lnTo>
                      <a:pt x="14799" y="7892"/>
                    </a:lnTo>
                    <a:cubicBezTo>
                      <a:pt x="12252" y="7106"/>
                      <a:pt x="10253" y="5107"/>
                      <a:pt x="9468" y="2560"/>
                    </a:cubicBezTo>
                    <a:lnTo>
                      <a:pt x="86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16"/>
              <p:cNvSpPr/>
              <p:nvPr/>
            </p:nvSpPr>
            <p:spPr>
              <a:xfrm>
                <a:off x="1929968" y="579750"/>
                <a:ext cx="482793" cy="475530"/>
              </a:xfrm>
              <a:custGeom>
                <a:rect b="b" l="l" r="r" t="t"/>
                <a:pathLst>
                  <a:path extrusionOk="0" h="7380" w="7493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16"/>
              <p:cNvSpPr/>
              <p:nvPr/>
            </p:nvSpPr>
            <p:spPr>
              <a:xfrm>
                <a:off x="2571701" y="1748006"/>
                <a:ext cx="25806" cy="9936"/>
              </a:xfrm>
              <a:custGeom>
                <a:rect b="b" l="l" r="r" t="t"/>
                <a:pathLst>
                  <a:path extrusionOk="0" h="139" w="361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2" name="Google Shape;1862;p16"/>
            <p:cNvGrpSpPr/>
            <p:nvPr/>
          </p:nvGrpSpPr>
          <p:grpSpPr>
            <a:xfrm>
              <a:off x="7712737" y="3046113"/>
              <a:ext cx="794283" cy="1691189"/>
              <a:chOff x="3052990" y="2649667"/>
              <a:chExt cx="931164" cy="1982636"/>
            </a:xfrm>
          </p:grpSpPr>
          <p:grpSp>
            <p:nvGrpSpPr>
              <p:cNvPr id="1863" name="Google Shape;1863;p16"/>
              <p:cNvGrpSpPr/>
              <p:nvPr/>
            </p:nvGrpSpPr>
            <p:grpSpPr>
              <a:xfrm>
                <a:off x="3052990" y="2649667"/>
                <a:ext cx="931164" cy="1982636"/>
                <a:chOff x="1894490" y="2649667"/>
                <a:chExt cx="931164" cy="1982636"/>
              </a:xfrm>
            </p:grpSpPr>
            <p:grpSp>
              <p:nvGrpSpPr>
                <p:cNvPr id="1864" name="Google Shape;1864;p16"/>
                <p:cNvGrpSpPr/>
                <p:nvPr/>
              </p:nvGrpSpPr>
              <p:grpSpPr>
                <a:xfrm>
                  <a:off x="1894490" y="2649667"/>
                  <a:ext cx="931164" cy="1982636"/>
                  <a:chOff x="2950128" y="2762904"/>
                  <a:chExt cx="931164" cy="1982636"/>
                </a:xfrm>
              </p:grpSpPr>
              <p:sp>
                <p:nvSpPr>
                  <p:cNvPr id="1865" name="Google Shape;1865;p16"/>
                  <p:cNvSpPr/>
                  <p:nvPr/>
                </p:nvSpPr>
                <p:spPr>
                  <a:xfrm>
                    <a:off x="2950128" y="2762904"/>
                    <a:ext cx="931164" cy="1982636"/>
                  </a:xfrm>
                  <a:custGeom>
                    <a:rect b="b" l="l" r="r" t="t"/>
                    <a:pathLst>
                      <a:path extrusionOk="0" h="27735" w="13026">
                        <a:moveTo>
                          <a:pt x="1164" y="0"/>
                        </a:moveTo>
                        <a:cubicBezTo>
                          <a:pt x="1164" y="0"/>
                          <a:pt x="1176" y="12"/>
                          <a:pt x="1176" y="24"/>
                        </a:cubicBezTo>
                        <a:cubicBezTo>
                          <a:pt x="1176" y="674"/>
                          <a:pt x="651" y="1199"/>
                          <a:pt x="1" y="1199"/>
                        </a:cubicBezTo>
                        <a:lnTo>
                          <a:pt x="1" y="26559"/>
                        </a:lnTo>
                        <a:cubicBezTo>
                          <a:pt x="651" y="26559"/>
                          <a:pt x="1176" y="27084"/>
                          <a:pt x="1176" y="27734"/>
                        </a:cubicBezTo>
                        <a:lnTo>
                          <a:pt x="11851" y="27734"/>
                        </a:lnTo>
                        <a:cubicBezTo>
                          <a:pt x="11851" y="27084"/>
                          <a:pt x="12364" y="26559"/>
                          <a:pt x="13014" y="26559"/>
                        </a:cubicBezTo>
                        <a:lnTo>
                          <a:pt x="13026" y="26559"/>
                        </a:lnTo>
                        <a:lnTo>
                          <a:pt x="13026" y="1199"/>
                        </a:lnTo>
                        <a:lnTo>
                          <a:pt x="13014" y="1199"/>
                        </a:lnTo>
                        <a:cubicBezTo>
                          <a:pt x="12364" y="1199"/>
                          <a:pt x="11851" y="674"/>
                          <a:pt x="11851" y="24"/>
                        </a:cubicBezTo>
                        <a:lnTo>
                          <a:pt x="1185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66" name="Google Shape;1866;p16"/>
                  <p:cNvSpPr/>
                  <p:nvPr/>
                </p:nvSpPr>
                <p:spPr>
                  <a:xfrm>
                    <a:off x="3782056" y="4181369"/>
                    <a:ext cx="25949" cy="8864"/>
                  </a:xfrm>
                  <a:custGeom>
                    <a:rect b="b" l="l" r="r" t="t"/>
                    <a:pathLst>
                      <a:path extrusionOk="0" h="124" w="363">
                        <a:moveTo>
                          <a:pt x="63" y="0"/>
                        </a:moveTo>
                        <a:cubicBezTo>
                          <a:pt x="27" y="0"/>
                          <a:pt x="0" y="24"/>
                          <a:pt x="0" y="63"/>
                        </a:cubicBezTo>
                        <a:cubicBezTo>
                          <a:pt x="0" y="99"/>
                          <a:pt x="27" y="123"/>
                          <a:pt x="63" y="123"/>
                        </a:cubicBezTo>
                        <a:lnTo>
                          <a:pt x="300" y="123"/>
                        </a:lnTo>
                        <a:cubicBezTo>
                          <a:pt x="339" y="123"/>
                          <a:pt x="363" y="99"/>
                          <a:pt x="363" y="63"/>
                        </a:cubicBezTo>
                        <a:cubicBezTo>
                          <a:pt x="363" y="24"/>
                          <a:pt x="339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67" name="Google Shape;1867;p16"/>
                  <p:cNvSpPr/>
                  <p:nvPr/>
                </p:nvSpPr>
                <p:spPr>
                  <a:xfrm>
                    <a:off x="3071650" y="4181369"/>
                    <a:ext cx="687328" cy="8864"/>
                  </a:xfrm>
                  <a:custGeom>
                    <a:rect b="b" l="l" r="r" t="t"/>
                    <a:pathLst>
                      <a:path extrusionOk="0" h="124" w="9615">
                        <a:moveTo>
                          <a:pt x="75" y="0"/>
                        </a:moveTo>
                        <a:cubicBezTo>
                          <a:pt x="36" y="0"/>
                          <a:pt x="0" y="24"/>
                          <a:pt x="0" y="63"/>
                        </a:cubicBezTo>
                        <a:cubicBezTo>
                          <a:pt x="0" y="99"/>
                          <a:pt x="36" y="123"/>
                          <a:pt x="75" y="123"/>
                        </a:cubicBezTo>
                        <a:lnTo>
                          <a:pt x="525" y="123"/>
                        </a:lnTo>
                        <a:cubicBezTo>
                          <a:pt x="561" y="123"/>
                          <a:pt x="588" y="99"/>
                          <a:pt x="588" y="63"/>
                        </a:cubicBezTo>
                        <a:cubicBezTo>
                          <a:pt x="588" y="24"/>
                          <a:pt x="561" y="0"/>
                          <a:pt x="525" y="0"/>
                        </a:cubicBezTo>
                        <a:close/>
                        <a:moveTo>
                          <a:pt x="974" y="0"/>
                        </a:moveTo>
                        <a:cubicBezTo>
                          <a:pt x="935" y="0"/>
                          <a:pt x="911" y="24"/>
                          <a:pt x="911" y="63"/>
                        </a:cubicBezTo>
                        <a:cubicBezTo>
                          <a:pt x="911" y="99"/>
                          <a:pt x="935" y="123"/>
                          <a:pt x="974" y="123"/>
                        </a:cubicBezTo>
                        <a:lnTo>
                          <a:pt x="1424" y="123"/>
                        </a:lnTo>
                        <a:cubicBezTo>
                          <a:pt x="1460" y="123"/>
                          <a:pt x="1499" y="99"/>
                          <a:pt x="1499" y="63"/>
                        </a:cubicBezTo>
                        <a:cubicBezTo>
                          <a:pt x="1499" y="24"/>
                          <a:pt x="1460" y="0"/>
                          <a:pt x="1424" y="0"/>
                        </a:cubicBezTo>
                        <a:close/>
                        <a:moveTo>
                          <a:pt x="1873" y="0"/>
                        </a:moveTo>
                        <a:cubicBezTo>
                          <a:pt x="1834" y="0"/>
                          <a:pt x="1810" y="24"/>
                          <a:pt x="1810" y="63"/>
                        </a:cubicBezTo>
                        <a:cubicBezTo>
                          <a:pt x="1810" y="99"/>
                          <a:pt x="1834" y="123"/>
                          <a:pt x="1873" y="123"/>
                        </a:cubicBezTo>
                        <a:lnTo>
                          <a:pt x="2323" y="123"/>
                        </a:lnTo>
                        <a:cubicBezTo>
                          <a:pt x="2359" y="123"/>
                          <a:pt x="2398" y="99"/>
                          <a:pt x="2398" y="63"/>
                        </a:cubicBezTo>
                        <a:cubicBezTo>
                          <a:pt x="2398" y="24"/>
                          <a:pt x="2359" y="0"/>
                          <a:pt x="2323" y="0"/>
                        </a:cubicBezTo>
                        <a:close/>
                        <a:moveTo>
                          <a:pt x="2784" y="0"/>
                        </a:moveTo>
                        <a:cubicBezTo>
                          <a:pt x="2745" y="0"/>
                          <a:pt x="2710" y="24"/>
                          <a:pt x="2710" y="63"/>
                        </a:cubicBezTo>
                        <a:cubicBezTo>
                          <a:pt x="2710" y="99"/>
                          <a:pt x="2745" y="123"/>
                          <a:pt x="2784" y="123"/>
                        </a:cubicBezTo>
                        <a:lnTo>
                          <a:pt x="3234" y="123"/>
                        </a:lnTo>
                        <a:cubicBezTo>
                          <a:pt x="3270" y="123"/>
                          <a:pt x="3297" y="99"/>
                          <a:pt x="3297" y="63"/>
                        </a:cubicBezTo>
                        <a:cubicBezTo>
                          <a:pt x="3297" y="24"/>
                          <a:pt x="3270" y="0"/>
                          <a:pt x="3234" y="0"/>
                        </a:cubicBezTo>
                        <a:close/>
                        <a:moveTo>
                          <a:pt x="3684" y="0"/>
                        </a:moveTo>
                        <a:cubicBezTo>
                          <a:pt x="3645" y="0"/>
                          <a:pt x="3621" y="24"/>
                          <a:pt x="3621" y="63"/>
                        </a:cubicBezTo>
                        <a:cubicBezTo>
                          <a:pt x="3621" y="99"/>
                          <a:pt x="3645" y="123"/>
                          <a:pt x="3684" y="123"/>
                        </a:cubicBezTo>
                        <a:lnTo>
                          <a:pt x="4133" y="123"/>
                        </a:lnTo>
                        <a:cubicBezTo>
                          <a:pt x="4169" y="123"/>
                          <a:pt x="4196" y="99"/>
                          <a:pt x="4196" y="63"/>
                        </a:cubicBezTo>
                        <a:cubicBezTo>
                          <a:pt x="4196" y="24"/>
                          <a:pt x="4169" y="0"/>
                          <a:pt x="4133" y="0"/>
                        </a:cubicBezTo>
                        <a:close/>
                        <a:moveTo>
                          <a:pt x="4583" y="0"/>
                        </a:moveTo>
                        <a:cubicBezTo>
                          <a:pt x="4544" y="0"/>
                          <a:pt x="4520" y="24"/>
                          <a:pt x="4520" y="63"/>
                        </a:cubicBezTo>
                        <a:cubicBezTo>
                          <a:pt x="4520" y="99"/>
                          <a:pt x="4544" y="123"/>
                          <a:pt x="4583" y="123"/>
                        </a:cubicBezTo>
                        <a:lnTo>
                          <a:pt x="5032" y="123"/>
                        </a:lnTo>
                        <a:cubicBezTo>
                          <a:pt x="5068" y="123"/>
                          <a:pt x="5107" y="99"/>
                          <a:pt x="5107" y="63"/>
                        </a:cubicBezTo>
                        <a:cubicBezTo>
                          <a:pt x="5107" y="24"/>
                          <a:pt x="5068" y="0"/>
                          <a:pt x="5032" y="0"/>
                        </a:cubicBezTo>
                        <a:close/>
                        <a:moveTo>
                          <a:pt x="5494" y="0"/>
                        </a:moveTo>
                        <a:cubicBezTo>
                          <a:pt x="5458" y="0"/>
                          <a:pt x="5419" y="24"/>
                          <a:pt x="5419" y="63"/>
                        </a:cubicBezTo>
                        <a:cubicBezTo>
                          <a:pt x="5419" y="99"/>
                          <a:pt x="5458" y="123"/>
                          <a:pt x="5494" y="123"/>
                        </a:cubicBezTo>
                        <a:lnTo>
                          <a:pt x="5943" y="123"/>
                        </a:lnTo>
                        <a:cubicBezTo>
                          <a:pt x="5982" y="123"/>
                          <a:pt x="6006" y="99"/>
                          <a:pt x="6006" y="63"/>
                        </a:cubicBezTo>
                        <a:cubicBezTo>
                          <a:pt x="6006" y="24"/>
                          <a:pt x="5982" y="0"/>
                          <a:pt x="5943" y="0"/>
                        </a:cubicBezTo>
                        <a:close/>
                        <a:moveTo>
                          <a:pt x="6393" y="0"/>
                        </a:moveTo>
                        <a:cubicBezTo>
                          <a:pt x="6357" y="0"/>
                          <a:pt x="6318" y="24"/>
                          <a:pt x="6318" y="63"/>
                        </a:cubicBezTo>
                        <a:cubicBezTo>
                          <a:pt x="6318" y="99"/>
                          <a:pt x="6357" y="123"/>
                          <a:pt x="6393" y="123"/>
                        </a:cubicBezTo>
                        <a:lnTo>
                          <a:pt x="6842" y="123"/>
                        </a:lnTo>
                        <a:cubicBezTo>
                          <a:pt x="6881" y="123"/>
                          <a:pt x="6905" y="99"/>
                          <a:pt x="6905" y="63"/>
                        </a:cubicBezTo>
                        <a:cubicBezTo>
                          <a:pt x="6905" y="24"/>
                          <a:pt x="6881" y="0"/>
                          <a:pt x="6842" y="0"/>
                        </a:cubicBezTo>
                        <a:close/>
                        <a:moveTo>
                          <a:pt x="7292" y="0"/>
                        </a:moveTo>
                        <a:cubicBezTo>
                          <a:pt x="7256" y="0"/>
                          <a:pt x="7229" y="24"/>
                          <a:pt x="7229" y="63"/>
                        </a:cubicBezTo>
                        <a:cubicBezTo>
                          <a:pt x="7229" y="99"/>
                          <a:pt x="7256" y="123"/>
                          <a:pt x="7292" y="123"/>
                        </a:cubicBezTo>
                        <a:lnTo>
                          <a:pt x="7741" y="123"/>
                        </a:lnTo>
                        <a:cubicBezTo>
                          <a:pt x="7780" y="123"/>
                          <a:pt x="7816" y="99"/>
                          <a:pt x="7816" y="63"/>
                        </a:cubicBezTo>
                        <a:cubicBezTo>
                          <a:pt x="7816" y="24"/>
                          <a:pt x="7780" y="0"/>
                          <a:pt x="7741" y="0"/>
                        </a:cubicBezTo>
                        <a:close/>
                        <a:moveTo>
                          <a:pt x="8191" y="0"/>
                        </a:moveTo>
                        <a:cubicBezTo>
                          <a:pt x="8155" y="0"/>
                          <a:pt x="8128" y="24"/>
                          <a:pt x="8128" y="63"/>
                        </a:cubicBezTo>
                        <a:cubicBezTo>
                          <a:pt x="8128" y="99"/>
                          <a:pt x="8155" y="123"/>
                          <a:pt x="8191" y="123"/>
                        </a:cubicBezTo>
                        <a:lnTo>
                          <a:pt x="8653" y="123"/>
                        </a:lnTo>
                        <a:cubicBezTo>
                          <a:pt x="8692" y="123"/>
                          <a:pt x="8715" y="99"/>
                          <a:pt x="8715" y="63"/>
                        </a:cubicBezTo>
                        <a:cubicBezTo>
                          <a:pt x="8715" y="24"/>
                          <a:pt x="8692" y="0"/>
                          <a:pt x="8653" y="0"/>
                        </a:cubicBezTo>
                        <a:close/>
                        <a:moveTo>
                          <a:pt x="9102" y="0"/>
                        </a:moveTo>
                        <a:cubicBezTo>
                          <a:pt x="9066" y="0"/>
                          <a:pt x="9027" y="24"/>
                          <a:pt x="9027" y="63"/>
                        </a:cubicBezTo>
                        <a:cubicBezTo>
                          <a:pt x="9027" y="99"/>
                          <a:pt x="9066" y="123"/>
                          <a:pt x="9102" y="123"/>
                        </a:cubicBezTo>
                        <a:lnTo>
                          <a:pt x="9552" y="123"/>
                        </a:lnTo>
                        <a:cubicBezTo>
                          <a:pt x="9591" y="123"/>
                          <a:pt x="9615" y="99"/>
                          <a:pt x="9615" y="63"/>
                        </a:cubicBezTo>
                        <a:cubicBezTo>
                          <a:pt x="9615" y="24"/>
                          <a:pt x="9591" y="0"/>
                          <a:pt x="955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68" name="Google Shape;1868;p16"/>
                  <p:cNvSpPr/>
                  <p:nvPr/>
                </p:nvSpPr>
                <p:spPr>
                  <a:xfrm>
                    <a:off x="3022541" y="4181369"/>
                    <a:ext cx="26878" cy="8864"/>
                  </a:xfrm>
                  <a:custGeom>
                    <a:rect b="b" l="l" r="r" t="t"/>
                    <a:pathLst>
                      <a:path extrusionOk="0" h="124" w="376">
                        <a:moveTo>
                          <a:pt x="76" y="0"/>
                        </a:moveTo>
                        <a:cubicBezTo>
                          <a:pt x="37" y="0"/>
                          <a:pt x="1" y="24"/>
                          <a:pt x="1" y="63"/>
                        </a:cubicBezTo>
                        <a:cubicBezTo>
                          <a:pt x="1" y="99"/>
                          <a:pt x="37" y="123"/>
                          <a:pt x="76" y="123"/>
                        </a:cubicBezTo>
                        <a:lnTo>
                          <a:pt x="313" y="123"/>
                        </a:lnTo>
                        <a:cubicBezTo>
                          <a:pt x="349" y="123"/>
                          <a:pt x="376" y="99"/>
                          <a:pt x="376" y="63"/>
                        </a:cubicBezTo>
                        <a:cubicBezTo>
                          <a:pt x="376" y="24"/>
                          <a:pt x="349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69" name="Google Shape;1869;p16"/>
                  <p:cNvSpPr/>
                  <p:nvPr/>
                </p:nvSpPr>
                <p:spPr>
                  <a:xfrm>
                    <a:off x="3132268" y="4295529"/>
                    <a:ext cx="20659" cy="246480"/>
                  </a:xfrm>
                  <a:custGeom>
                    <a:rect b="b" l="l" r="r" t="t"/>
                    <a:pathLst>
                      <a:path extrusionOk="0" h="3448" w="289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0" name="Google Shape;1870;p16"/>
                  <p:cNvSpPr/>
                  <p:nvPr/>
                </p:nvSpPr>
                <p:spPr>
                  <a:xfrm>
                    <a:off x="3168868" y="4295529"/>
                    <a:ext cx="29452" cy="246480"/>
                  </a:xfrm>
                  <a:custGeom>
                    <a:rect b="b" l="l" r="r" t="t"/>
                    <a:pathLst>
                      <a:path extrusionOk="0" h="3448" w="412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1" name="Google Shape;1871;p16"/>
                  <p:cNvSpPr/>
                  <p:nvPr/>
                </p:nvSpPr>
                <p:spPr>
                  <a:xfrm>
                    <a:off x="3217119" y="4295529"/>
                    <a:ext cx="12510" cy="246480"/>
                  </a:xfrm>
                  <a:custGeom>
                    <a:rect b="b" l="l" r="r" t="t"/>
                    <a:pathLst>
                      <a:path extrusionOk="0" h="3448" w="175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2" name="Google Shape;1872;p16"/>
                  <p:cNvSpPr/>
                  <p:nvPr/>
                </p:nvSpPr>
                <p:spPr>
                  <a:xfrm>
                    <a:off x="3250073" y="4295529"/>
                    <a:ext cx="20659" cy="246480"/>
                  </a:xfrm>
                  <a:custGeom>
                    <a:rect b="b" l="l" r="r" t="t"/>
                    <a:pathLst>
                      <a:path extrusionOk="0" h="3448" w="289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3" name="Google Shape;1873;p16"/>
                  <p:cNvSpPr/>
                  <p:nvPr/>
                </p:nvSpPr>
                <p:spPr>
                  <a:xfrm>
                    <a:off x="3286745" y="4295529"/>
                    <a:ext cx="29380" cy="246480"/>
                  </a:xfrm>
                  <a:custGeom>
                    <a:rect b="b" l="l" r="r" t="t"/>
                    <a:pathLst>
                      <a:path extrusionOk="0" h="3448" w="411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4" name="Google Shape;1874;p16"/>
                  <p:cNvSpPr/>
                  <p:nvPr/>
                </p:nvSpPr>
                <p:spPr>
                  <a:xfrm>
                    <a:off x="3341144" y="4295529"/>
                    <a:ext cx="71" cy="246480"/>
                  </a:xfrm>
                  <a:custGeom>
                    <a:rect b="b" l="l" r="r" t="t"/>
                    <a:pathLst>
                      <a:path extrusionOk="0" h="3448" w="1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5" name="Google Shape;1875;p16"/>
                  <p:cNvSpPr/>
                  <p:nvPr/>
                </p:nvSpPr>
                <p:spPr>
                  <a:xfrm>
                    <a:off x="3334925" y="4295529"/>
                    <a:ext cx="12510" cy="246480"/>
                  </a:xfrm>
                  <a:custGeom>
                    <a:rect b="b" l="l" r="r" t="t"/>
                    <a:pathLst>
                      <a:path extrusionOk="0" h="3448" w="175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6" name="Google Shape;1876;p16"/>
                  <p:cNvSpPr/>
                  <p:nvPr/>
                </p:nvSpPr>
                <p:spPr>
                  <a:xfrm>
                    <a:off x="3363447" y="4295529"/>
                    <a:ext cx="21446" cy="246480"/>
                  </a:xfrm>
                  <a:custGeom>
                    <a:rect b="b" l="l" r="r" t="t"/>
                    <a:pathLst>
                      <a:path extrusionOk="0" h="3448" w="30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7" name="Google Shape;1877;p16"/>
                  <p:cNvSpPr/>
                  <p:nvPr/>
                </p:nvSpPr>
                <p:spPr>
                  <a:xfrm>
                    <a:off x="3400904" y="4295529"/>
                    <a:ext cx="28808" cy="246480"/>
                  </a:xfrm>
                  <a:custGeom>
                    <a:rect b="b" l="l" r="r" t="t"/>
                    <a:pathLst>
                      <a:path extrusionOk="0" h="3448" w="403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2" y="344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8" name="Google Shape;1878;p16"/>
                  <p:cNvSpPr/>
                  <p:nvPr/>
                </p:nvSpPr>
                <p:spPr>
                  <a:xfrm>
                    <a:off x="3446511" y="4295529"/>
                    <a:ext cx="17871" cy="246480"/>
                  </a:xfrm>
                  <a:custGeom>
                    <a:rect b="b" l="l" r="r" t="t"/>
                    <a:pathLst>
                      <a:path extrusionOk="0" h="3448" w="25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50" y="3447"/>
                        </a:lnTo>
                        <a:lnTo>
                          <a:pt x="25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9" name="Google Shape;1879;p16"/>
                  <p:cNvSpPr/>
                  <p:nvPr/>
                </p:nvSpPr>
                <p:spPr>
                  <a:xfrm>
                    <a:off x="3481252" y="4295529"/>
                    <a:ext cx="21517" cy="246480"/>
                  </a:xfrm>
                  <a:custGeom>
                    <a:rect b="b" l="l" r="r" t="t"/>
                    <a:pathLst>
                      <a:path extrusionOk="0" h="3448" w="301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0" name="Google Shape;1880;p16"/>
                  <p:cNvSpPr/>
                  <p:nvPr/>
                </p:nvSpPr>
                <p:spPr>
                  <a:xfrm>
                    <a:off x="3518709" y="4295529"/>
                    <a:ext cx="28808" cy="246480"/>
                  </a:xfrm>
                  <a:custGeom>
                    <a:rect b="b" l="l" r="r" t="t"/>
                    <a:pathLst>
                      <a:path extrusionOk="0" h="3448" w="403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3" y="3447"/>
                        </a:lnTo>
                        <a:lnTo>
                          <a:pt x="40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1" name="Google Shape;1881;p16"/>
                  <p:cNvSpPr/>
                  <p:nvPr/>
                </p:nvSpPr>
                <p:spPr>
                  <a:xfrm>
                    <a:off x="3572322" y="4295529"/>
                    <a:ext cx="71" cy="246480"/>
                  </a:xfrm>
                  <a:custGeom>
                    <a:rect b="b" l="l" r="r" t="t"/>
                    <a:pathLst>
                      <a:path extrusionOk="0" h="3448" w="1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2" name="Google Shape;1882;p16"/>
                  <p:cNvSpPr/>
                  <p:nvPr/>
                </p:nvSpPr>
                <p:spPr>
                  <a:xfrm>
                    <a:off x="3562457" y="4295529"/>
                    <a:ext cx="18944" cy="246480"/>
                  </a:xfrm>
                  <a:custGeom>
                    <a:rect b="b" l="l" r="r" t="t"/>
                    <a:pathLst>
                      <a:path extrusionOk="0" h="3448" w="265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64" y="3447"/>
                        </a:lnTo>
                        <a:lnTo>
                          <a:pt x="26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3" name="Google Shape;1883;p16"/>
                  <p:cNvSpPr/>
                  <p:nvPr/>
                </p:nvSpPr>
                <p:spPr>
                  <a:xfrm>
                    <a:off x="3593696" y="4295529"/>
                    <a:ext cx="20659" cy="246480"/>
                  </a:xfrm>
                  <a:custGeom>
                    <a:rect b="b" l="l" r="r" t="t"/>
                    <a:pathLst>
                      <a:path extrusionOk="0" h="3448" w="289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9" y="3447"/>
                        </a:lnTo>
                        <a:lnTo>
                          <a:pt x="28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4" name="Google Shape;1884;p16"/>
                  <p:cNvSpPr/>
                  <p:nvPr/>
                </p:nvSpPr>
                <p:spPr>
                  <a:xfrm>
                    <a:off x="3630367" y="4295529"/>
                    <a:ext cx="29595" cy="246480"/>
                  </a:xfrm>
                  <a:custGeom>
                    <a:rect b="b" l="l" r="r" t="t"/>
                    <a:pathLst>
                      <a:path extrusionOk="0" h="3448" w="414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4" y="3447"/>
                        </a:lnTo>
                        <a:lnTo>
                          <a:pt x="41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5" name="Google Shape;1885;p16"/>
                  <p:cNvSpPr/>
                  <p:nvPr/>
                </p:nvSpPr>
                <p:spPr>
                  <a:xfrm>
                    <a:off x="3678547" y="4295529"/>
                    <a:ext cx="12510" cy="246480"/>
                  </a:xfrm>
                  <a:custGeom>
                    <a:rect b="b" l="l" r="r" t="t"/>
                    <a:pathLst>
                      <a:path extrusionOk="0" h="3448" w="175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5" y="3447"/>
                        </a:lnTo>
                        <a:lnTo>
                          <a:pt x="17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6" name="Google Shape;1886;p16"/>
                  <p:cNvSpPr/>
                  <p:nvPr/>
                </p:nvSpPr>
                <p:spPr>
                  <a:xfrm>
                    <a:off x="3711573" y="4295529"/>
                    <a:ext cx="20588" cy="246480"/>
                  </a:xfrm>
                  <a:custGeom>
                    <a:rect b="b" l="l" r="r" t="t"/>
                    <a:pathLst>
                      <a:path extrusionOk="0" h="3448" w="288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887" name="Google Shape;1887;p16"/>
                <p:cNvSpPr/>
                <p:nvPr/>
              </p:nvSpPr>
              <p:spPr>
                <a:xfrm>
                  <a:off x="2114048" y="3484088"/>
                  <a:ext cx="492084" cy="484645"/>
                </a:xfrm>
                <a:custGeom>
                  <a:rect b="b" l="l" r="r" t="t"/>
                  <a:pathLst>
                    <a:path extrusionOk="0" h="7380" w="7493">
                      <a:moveTo>
                        <a:pt x="5047" y="1"/>
                      </a:moveTo>
                      <a:lnTo>
                        <a:pt x="3747" y="1673"/>
                      </a:lnTo>
                      <a:lnTo>
                        <a:pt x="2449" y="1"/>
                      </a:lnTo>
                      <a:lnTo>
                        <a:pt x="2449" y="1"/>
                      </a:lnTo>
                      <a:lnTo>
                        <a:pt x="2524" y="2111"/>
                      </a:lnTo>
                      <a:lnTo>
                        <a:pt x="450" y="1673"/>
                      </a:lnTo>
                      <a:lnTo>
                        <a:pt x="1874" y="3246"/>
                      </a:lnTo>
                      <a:lnTo>
                        <a:pt x="1" y="4232"/>
                      </a:lnTo>
                      <a:lnTo>
                        <a:pt x="2098" y="4520"/>
                      </a:lnTo>
                      <a:lnTo>
                        <a:pt x="1301" y="6480"/>
                      </a:lnTo>
                      <a:lnTo>
                        <a:pt x="3099" y="5356"/>
                      </a:lnTo>
                      <a:lnTo>
                        <a:pt x="3747" y="7379"/>
                      </a:lnTo>
                      <a:lnTo>
                        <a:pt x="4397" y="5356"/>
                      </a:lnTo>
                      <a:lnTo>
                        <a:pt x="6195" y="6480"/>
                      </a:lnTo>
                      <a:lnTo>
                        <a:pt x="5395" y="4520"/>
                      </a:lnTo>
                      <a:lnTo>
                        <a:pt x="7493" y="4232"/>
                      </a:lnTo>
                      <a:lnTo>
                        <a:pt x="5620" y="3246"/>
                      </a:lnTo>
                      <a:lnTo>
                        <a:pt x="7043" y="1673"/>
                      </a:lnTo>
                      <a:lnTo>
                        <a:pt x="4973" y="2111"/>
                      </a:lnTo>
                      <a:lnTo>
                        <a:pt x="504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88" name="Google Shape;1888;p16"/>
              <p:cNvSpPr/>
              <p:nvPr/>
            </p:nvSpPr>
            <p:spPr>
              <a:xfrm>
                <a:off x="3206100" y="2962636"/>
                <a:ext cx="666842" cy="422072"/>
              </a:xfrm>
              <a:custGeom>
                <a:rect b="b" l="l" r="r" t="t"/>
                <a:pathLst>
                  <a:path extrusionOk="0" h="5968" w="9429">
                    <a:moveTo>
                      <a:pt x="0" y="1"/>
                    </a:moveTo>
                    <a:lnTo>
                      <a:pt x="0" y="5968"/>
                    </a:lnTo>
                    <a:lnTo>
                      <a:pt x="1838" y="5968"/>
                    </a:lnTo>
                    <a:lnTo>
                      <a:pt x="1838" y="3870"/>
                    </a:lnTo>
                    <a:lnTo>
                      <a:pt x="1199" y="3870"/>
                    </a:lnTo>
                    <a:lnTo>
                      <a:pt x="1199" y="1"/>
                    </a:lnTo>
                    <a:close/>
                    <a:moveTo>
                      <a:pt x="3099" y="1"/>
                    </a:moveTo>
                    <a:lnTo>
                      <a:pt x="3099" y="3870"/>
                    </a:lnTo>
                    <a:lnTo>
                      <a:pt x="2524" y="3870"/>
                    </a:lnTo>
                    <a:lnTo>
                      <a:pt x="2524" y="5968"/>
                    </a:lnTo>
                    <a:lnTo>
                      <a:pt x="4346" y="5968"/>
                    </a:lnTo>
                    <a:lnTo>
                      <a:pt x="4346" y="3870"/>
                    </a:lnTo>
                    <a:lnTo>
                      <a:pt x="3822" y="3870"/>
                    </a:lnTo>
                    <a:lnTo>
                      <a:pt x="3822" y="1"/>
                    </a:lnTo>
                    <a:close/>
                    <a:moveTo>
                      <a:pt x="5707" y="1"/>
                    </a:moveTo>
                    <a:lnTo>
                      <a:pt x="5707" y="3870"/>
                    </a:lnTo>
                    <a:lnTo>
                      <a:pt x="5083" y="3870"/>
                    </a:lnTo>
                    <a:lnTo>
                      <a:pt x="5083" y="5968"/>
                    </a:lnTo>
                    <a:lnTo>
                      <a:pt x="6920" y="5968"/>
                    </a:lnTo>
                    <a:lnTo>
                      <a:pt x="6920" y="3870"/>
                    </a:lnTo>
                    <a:lnTo>
                      <a:pt x="6294" y="3870"/>
                    </a:lnTo>
                    <a:lnTo>
                      <a:pt x="6294" y="1"/>
                    </a:lnTo>
                    <a:close/>
                    <a:moveTo>
                      <a:pt x="8194" y="1"/>
                    </a:moveTo>
                    <a:lnTo>
                      <a:pt x="8194" y="3870"/>
                    </a:lnTo>
                    <a:lnTo>
                      <a:pt x="7595" y="3870"/>
                    </a:lnTo>
                    <a:lnTo>
                      <a:pt x="7595" y="5968"/>
                    </a:lnTo>
                    <a:lnTo>
                      <a:pt x="9429" y="5968"/>
                    </a:lnTo>
                    <a:lnTo>
                      <a:pt x="9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16"/>
              <p:cNvSpPr/>
              <p:nvPr/>
            </p:nvSpPr>
            <p:spPr>
              <a:xfrm>
                <a:off x="3675986" y="2899904"/>
                <a:ext cx="84018" cy="302127"/>
              </a:xfrm>
              <a:custGeom>
                <a:rect b="b" l="l" r="r" t="t"/>
                <a:pathLst>
                  <a:path extrusionOk="0" h="4272" w="1188">
                    <a:moveTo>
                      <a:pt x="1" y="1"/>
                    </a:moveTo>
                    <a:lnTo>
                      <a:pt x="1" y="4271"/>
                    </a:lnTo>
                    <a:lnTo>
                      <a:pt x="1188" y="4271"/>
                    </a:lnTo>
                    <a:lnTo>
                      <a:pt x="11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16"/>
              <p:cNvSpPr/>
              <p:nvPr/>
            </p:nvSpPr>
            <p:spPr>
              <a:xfrm>
                <a:off x="3500309" y="2899904"/>
                <a:ext cx="84018" cy="302127"/>
              </a:xfrm>
              <a:custGeom>
                <a:rect b="b" l="l" r="r" t="t"/>
                <a:pathLst>
                  <a:path extrusionOk="0" h="4272" w="1188">
                    <a:moveTo>
                      <a:pt x="0" y="1"/>
                    </a:moveTo>
                    <a:lnTo>
                      <a:pt x="0" y="4271"/>
                    </a:lnTo>
                    <a:lnTo>
                      <a:pt x="1187" y="4271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16"/>
              <p:cNvSpPr/>
              <p:nvPr/>
            </p:nvSpPr>
            <p:spPr>
              <a:xfrm>
                <a:off x="3315650" y="2899904"/>
                <a:ext cx="84867" cy="302127"/>
              </a:xfrm>
              <a:custGeom>
                <a:rect b="b" l="l" r="r" t="t"/>
                <a:pathLst>
                  <a:path extrusionOk="0" h="4272" w="1200">
                    <a:moveTo>
                      <a:pt x="1" y="1"/>
                    </a:moveTo>
                    <a:lnTo>
                      <a:pt x="1" y="4271"/>
                    </a:lnTo>
                    <a:lnTo>
                      <a:pt x="1200" y="4271"/>
                    </a:lnTo>
                    <a:lnTo>
                      <a:pt x="12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2" name="Google Shape;1892;p16"/>
            <p:cNvGrpSpPr/>
            <p:nvPr/>
          </p:nvGrpSpPr>
          <p:grpSpPr>
            <a:xfrm rot="-5400000">
              <a:off x="6393777" y="2986896"/>
              <a:ext cx="794283" cy="1691189"/>
              <a:chOff x="1894490" y="2649667"/>
              <a:chExt cx="931164" cy="1982636"/>
            </a:xfrm>
          </p:grpSpPr>
          <p:grpSp>
            <p:nvGrpSpPr>
              <p:cNvPr id="1893" name="Google Shape;1893;p16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1894" name="Google Shape;1894;p16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rect b="b" l="l" r="r" t="t"/>
                  <a:pathLst>
                    <a:path extrusionOk="0" h="27735" w="13026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5" name="Google Shape;1895;p16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rect b="b" l="l" r="r" t="t"/>
                  <a:pathLst>
                    <a:path extrusionOk="0" h="124" w="363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6" name="Google Shape;1896;p16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rect b="b" l="l" r="r" t="t"/>
                  <a:pathLst>
                    <a:path extrusionOk="0" h="124" w="9615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7" name="Google Shape;1897;p16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rect b="b" l="l" r="r" t="t"/>
                  <a:pathLst>
                    <a:path extrusionOk="0" h="124" w="376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8" name="Google Shape;1898;p16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9" name="Google Shape;1899;p16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rect b="b" l="l" r="r" t="t"/>
                  <a:pathLst>
                    <a:path extrusionOk="0" h="3448" w="412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0" name="Google Shape;1900;p16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1" name="Google Shape;1901;p16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2" name="Google Shape;1902;p16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rect b="b" l="l" r="r" t="t"/>
                  <a:pathLst>
                    <a:path extrusionOk="0" h="3448" w="41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3" name="Google Shape;1903;p16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4" name="Google Shape;1904;p16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5" name="Google Shape;1905;p16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rect b="b" l="l" r="r" t="t"/>
                  <a:pathLst>
                    <a:path extrusionOk="0" h="3448" w="30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6" name="Google Shape;1906;p16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7" name="Google Shape;1907;p16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rect b="b" l="l" r="r" t="t"/>
                  <a:pathLst>
                    <a:path extrusionOk="0" h="3448" w="25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8" name="Google Shape;1908;p16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rect b="b" l="l" r="r" t="t"/>
                  <a:pathLst>
                    <a:path extrusionOk="0" h="3448" w="30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9" name="Google Shape;1909;p16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0" name="Google Shape;1910;p16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1" name="Google Shape;1911;p16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rect b="b" l="l" r="r" t="t"/>
                  <a:pathLst>
                    <a:path extrusionOk="0" h="3448" w="26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2" name="Google Shape;1912;p16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3" name="Google Shape;1913;p16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rect b="b" l="l" r="r" t="t"/>
                  <a:pathLst>
                    <a:path extrusionOk="0" h="3448" w="414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4" name="Google Shape;1914;p16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5" name="Google Shape;1915;p16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rect b="b" l="l" r="r" t="t"/>
                  <a:pathLst>
                    <a:path extrusionOk="0" h="3448" w="288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16" name="Google Shape;1916;p16"/>
              <p:cNvSpPr/>
              <p:nvPr/>
            </p:nvSpPr>
            <p:spPr>
              <a:xfrm>
                <a:off x="2159276" y="2969650"/>
                <a:ext cx="461729" cy="956340"/>
              </a:xfrm>
              <a:custGeom>
                <a:rect b="b" l="l" r="r" t="t"/>
                <a:pathLst>
                  <a:path extrusionOk="0" h="9517" w="4595">
                    <a:moveTo>
                      <a:pt x="1" y="1"/>
                    </a:moveTo>
                    <a:lnTo>
                      <a:pt x="762" y="5995"/>
                    </a:lnTo>
                    <a:lnTo>
                      <a:pt x="2497" y="4958"/>
                    </a:lnTo>
                    <a:lnTo>
                      <a:pt x="2860" y="9516"/>
                    </a:lnTo>
                    <a:lnTo>
                      <a:pt x="4595" y="1835"/>
                    </a:lnTo>
                    <a:lnTo>
                      <a:pt x="2758" y="2647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17"/>
          <p:cNvSpPr txBox="1"/>
          <p:nvPr>
            <p:ph hasCustomPrompt="1" type="title"/>
          </p:nvPr>
        </p:nvSpPr>
        <p:spPr>
          <a:xfrm>
            <a:off x="581950" y="3197725"/>
            <a:ext cx="36321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430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9" name="Google Shape;1919;p17"/>
          <p:cNvSpPr txBox="1"/>
          <p:nvPr>
            <p:ph idx="1" type="subTitle"/>
          </p:nvPr>
        </p:nvSpPr>
        <p:spPr>
          <a:xfrm>
            <a:off x="581950" y="3896175"/>
            <a:ext cx="3632100" cy="4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20" name="Google Shape;1920;p17"/>
          <p:cNvSpPr txBox="1"/>
          <p:nvPr>
            <p:ph hasCustomPrompt="1" idx="2" type="title"/>
          </p:nvPr>
        </p:nvSpPr>
        <p:spPr>
          <a:xfrm>
            <a:off x="2690272" y="1486725"/>
            <a:ext cx="36321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430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1" name="Google Shape;1921;p17"/>
          <p:cNvSpPr txBox="1"/>
          <p:nvPr>
            <p:ph idx="3" type="subTitle"/>
          </p:nvPr>
        </p:nvSpPr>
        <p:spPr>
          <a:xfrm>
            <a:off x="2690272" y="2185473"/>
            <a:ext cx="3632100" cy="4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22" name="Google Shape;1922;p17"/>
          <p:cNvSpPr txBox="1"/>
          <p:nvPr>
            <p:ph hasCustomPrompt="1" idx="4" type="title"/>
          </p:nvPr>
        </p:nvSpPr>
        <p:spPr>
          <a:xfrm>
            <a:off x="4798583" y="3179550"/>
            <a:ext cx="36321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430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3" name="Google Shape;1923;p17"/>
          <p:cNvSpPr txBox="1"/>
          <p:nvPr>
            <p:ph idx="5" type="subTitle"/>
          </p:nvPr>
        </p:nvSpPr>
        <p:spPr>
          <a:xfrm>
            <a:off x="4798583" y="3896175"/>
            <a:ext cx="3632100" cy="4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cxnSp>
        <p:nvCxnSpPr>
          <p:cNvPr id="1924" name="Google Shape;1924;p17"/>
          <p:cNvCxnSpPr/>
          <p:nvPr/>
        </p:nvCxnSpPr>
        <p:spPr>
          <a:xfrm rot="10800000">
            <a:off x="2393875" y="-38250"/>
            <a:ext cx="0" cy="238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925" name="Google Shape;1925;p17"/>
          <p:cNvCxnSpPr/>
          <p:nvPr/>
        </p:nvCxnSpPr>
        <p:spPr>
          <a:xfrm rot="10800000">
            <a:off x="6632025" y="-44850"/>
            <a:ext cx="0" cy="238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926" name="Google Shape;1926;p17"/>
          <p:cNvCxnSpPr/>
          <p:nvPr/>
        </p:nvCxnSpPr>
        <p:spPr>
          <a:xfrm rot="10800000">
            <a:off x="4506325" y="-48650"/>
            <a:ext cx="0" cy="68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927" name="Google Shape;1927;p17"/>
          <p:cNvGrpSpPr/>
          <p:nvPr/>
        </p:nvGrpSpPr>
        <p:grpSpPr>
          <a:xfrm>
            <a:off x="-1079974" y="-488395"/>
            <a:ext cx="2155119" cy="2993139"/>
            <a:chOff x="-1079974" y="-488395"/>
            <a:chExt cx="2155119" cy="2993139"/>
          </a:xfrm>
        </p:grpSpPr>
        <p:grpSp>
          <p:nvGrpSpPr>
            <p:cNvPr id="1928" name="Google Shape;1928;p17"/>
            <p:cNvGrpSpPr/>
            <p:nvPr/>
          </p:nvGrpSpPr>
          <p:grpSpPr>
            <a:xfrm rot="1319834">
              <a:off x="20199" y="-413577"/>
              <a:ext cx="747145" cy="1788744"/>
              <a:chOff x="1911111" y="2549523"/>
              <a:chExt cx="875906" cy="2097012"/>
            </a:xfrm>
          </p:grpSpPr>
          <p:sp>
            <p:nvSpPr>
              <p:cNvPr id="1929" name="Google Shape;1929;p17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rect b="b" l="l" r="r" t="t"/>
                <a:pathLst>
                  <a:path extrusionOk="0" h="139" w="361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30" name="Google Shape;1930;p17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1931" name="Google Shape;1931;p17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rect b="b" l="l" r="r" t="t"/>
                  <a:pathLst>
                    <a:path extrusionOk="0" h="29335" w="12253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2" name="Google Shape;1932;p17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rect b="b" l="l" r="r" t="t"/>
                  <a:pathLst>
                    <a:path extrusionOk="0" h="139" w="10554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3" name="Google Shape;1933;p17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rect b="b" l="l" r="r" t="t"/>
                  <a:pathLst>
                    <a:path extrusionOk="0" h="139" w="364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4" name="Google Shape;1934;p17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rect b="b" l="l" r="r" t="t"/>
                  <a:pathLst>
                    <a:path extrusionOk="0" h="3448" w="312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5" name="Google Shape;1935;p17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rect b="b" l="l" r="r" t="t"/>
                  <a:pathLst>
                    <a:path extrusionOk="0" h="3448" w="427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6" name="Google Shape;1936;p17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rect b="b" l="l" r="r" t="t"/>
                  <a:pathLst>
                    <a:path extrusionOk="0" h="3460" w="17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7" name="Google Shape;1937;p17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8" name="Google Shape;1938;p17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rect b="b" l="l" r="r" t="t"/>
                  <a:pathLst>
                    <a:path extrusionOk="0" h="3448" w="436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9" name="Google Shape;1939;p17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0" name="Google Shape;1940;p17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rect b="b" l="l" r="r" t="t"/>
                  <a:pathLst>
                    <a:path extrusionOk="0" h="3460" w="189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1" name="Google Shape;1941;p17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2" name="Google Shape;1942;p17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rect b="b" l="l" r="r" t="t"/>
                  <a:pathLst>
                    <a:path extrusionOk="0" h="3448" w="426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3" name="Google Shape;1943;p17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4" name="Google Shape;1944;p17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5" name="Google Shape;1945;p17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rect b="b" l="l" r="r" t="t"/>
                  <a:pathLst>
                    <a:path extrusionOk="0" h="3448" w="43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6" name="Google Shape;1946;p17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7" name="Google Shape;1947;p17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8" name="Google Shape;1948;p17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rect b="b" l="l" r="r" t="t"/>
                  <a:pathLst>
                    <a:path extrusionOk="0" h="3448" w="31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9" name="Google Shape;1949;p17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rect b="b" l="l" r="r" t="t"/>
                  <a:pathLst>
                    <a:path extrusionOk="0" h="3448" w="43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0" name="Google Shape;1950;p17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rect b="b" l="l" r="r" t="t"/>
                  <a:pathLst>
                    <a:path extrusionOk="0" h="3460" w="177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1" name="Google Shape;1951;p17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52" name="Google Shape;1952;p17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1953" name="Google Shape;1953;p17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rect b="b" l="l" r="r" t="t"/>
                  <a:pathLst>
                    <a:path extrusionOk="0" h="5245" w="5218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4" name="Google Shape;1954;p17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rect b="b" l="l" r="r" t="t"/>
                  <a:pathLst>
                    <a:path extrusionOk="0" h="2647" w="2647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5" name="Google Shape;1955;p17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rect b="b" l="l" r="r" t="t"/>
                  <a:pathLst>
                    <a:path extrusionOk="0" h="7517" w="7493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6" name="Google Shape;1956;p17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rect b="b" l="l" r="r" t="t"/>
                  <a:pathLst>
                    <a:path extrusionOk="0" h="8617" w="8641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7" name="Google Shape;1957;p17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rect b="b" l="l" r="r" t="t"/>
                  <a:pathLst>
                    <a:path extrusionOk="0" h="6471" w="642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8" name="Google Shape;1958;p17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rect b="b" l="l" r="r" t="t"/>
                  <a:pathLst>
                    <a:path extrusionOk="0" h="4185" w="4158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9" name="Google Shape;1959;p17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rect b="b" l="l" r="r" t="t"/>
                  <a:pathLst>
                    <a:path extrusionOk="0" h="1826" w="1799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60" name="Google Shape;1960;p17"/>
            <p:cNvGrpSpPr/>
            <p:nvPr/>
          </p:nvGrpSpPr>
          <p:grpSpPr>
            <a:xfrm rot="6719834">
              <a:off x="-544326" y="974199"/>
              <a:ext cx="794279" cy="1691182"/>
              <a:chOff x="717790" y="2649667"/>
              <a:chExt cx="931164" cy="1982636"/>
            </a:xfrm>
          </p:grpSpPr>
          <p:grpSp>
            <p:nvGrpSpPr>
              <p:cNvPr id="1961" name="Google Shape;1961;p17"/>
              <p:cNvGrpSpPr/>
              <p:nvPr/>
            </p:nvGrpSpPr>
            <p:grpSpPr>
              <a:xfrm>
                <a:off x="7177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1962" name="Google Shape;1962;p17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rect b="b" l="l" r="r" t="t"/>
                  <a:pathLst>
                    <a:path extrusionOk="0" h="27735" w="13026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3" name="Google Shape;1963;p17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rect b="b" l="l" r="r" t="t"/>
                  <a:pathLst>
                    <a:path extrusionOk="0" h="124" w="363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4" name="Google Shape;1964;p17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rect b="b" l="l" r="r" t="t"/>
                  <a:pathLst>
                    <a:path extrusionOk="0" h="124" w="9615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5" name="Google Shape;1965;p17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rect b="b" l="l" r="r" t="t"/>
                  <a:pathLst>
                    <a:path extrusionOk="0" h="124" w="376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6" name="Google Shape;1966;p17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7" name="Google Shape;1967;p17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rect b="b" l="l" r="r" t="t"/>
                  <a:pathLst>
                    <a:path extrusionOk="0" h="3448" w="412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8" name="Google Shape;1968;p17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9" name="Google Shape;1969;p17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0" name="Google Shape;1970;p17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rect b="b" l="l" r="r" t="t"/>
                  <a:pathLst>
                    <a:path extrusionOk="0" h="3448" w="41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1" name="Google Shape;1971;p17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2" name="Google Shape;1972;p17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3" name="Google Shape;1973;p17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rect b="b" l="l" r="r" t="t"/>
                  <a:pathLst>
                    <a:path extrusionOk="0" h="3448" w="30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4" name="Google Shape;1974;p17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5" name="Google Shape;1975;p17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rect b="b" l="l" r="r" t="t"/>
                  <a:pathLst>
                    <a:path extrusionOk="0" h="3448" w="25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6" name="Google Shape;1976;p17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rect b="b" l="l" r="r" t="t"/>
                  <a:pathLst>
                    <a:path extrusionOk="0" h="3448" w="30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7" name="Google Shape;1977;p17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8" name="Google Shape;1978;p17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9" name="Google Shape;1979;p17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rect b="b" l="l" r="r" t="t"/>
                  <a:pathLst>
                    <a:path extrusionOk="0" h="3448" w="26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0" name="Google Shape;1980;p17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1" name="Google Shape;1981;p17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rect b="b" l="l" r="r" t="t"/>
                  <a:pathLst>
                    <a:path extrusionOk="0" h="3448" w="414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2" name="Google Shape;1982;p17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3" name="Google Shape;1983;p17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rect b="b" l="l" r="r" t="t"/>
                  <a:pathLst>
                    <a:path extrusionOk="0" h="3448" w="288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84" name="Google Shape;1984;p17"/>
              <p:cNvGrpSpPr/>
              <p:nvPr/>
            </p:nvGrpSpPr>
            <p:grpSpPr>
              <a:xfrm rot="-5400000">
                <a:off x="1042218" y="2701458"/>
                <a:ext cx="282307" cy="563980"/>
                <a:chOff x="4391550" y="576822"/>
                <a:chExt cx="435928" cy="870878"/>
              </a:xfrm>
            </p:grpSpPr>
            <p:sp>
              <p:nvSpPr>
                <p:cNvPr id="1985" name="Google Shape;1985;p17"/>
                <p:cNvSpPr/>
                <p:nvPr/>
              </p:nvSpPr>
              <p:spPr>
                <a:xfrm rot="-5400000">
                  <a:off x="4174076" y="794297"/>
                  <a:ext cx="870878" cy="435928"/>
                </a:xfrm>
                <a:custGeom>
                  <a:rect b="b" l="l" r="r" t="t"/>
                  <a:pathLst>
                    <a:path extrusionOk="0" h="6232" w="12450">
                      <a:moveTo>
                        <a:pt x="0" y="0"/>
                      </a:moveTo>
                      <a:cubicBezTo>
                        <a:pt x="0" y="3447"/>
                        <a:pt x="2784" y="6231"/>
                        <a:pt x="6219" y="6231"/>
                      </a:cubicBezTo>
                      <a:cubicBezTo>
                        <a:pt x="9665" y="6231"/>
                        <a:pt x="12449" y="3447"/>
                        <a:pt x="12449" y="0"/>
                      </a:cubicBezTo>
                      <a:lnTo>
                        <a:pt x="10513" y="0"/>
                      </a:lnTo>
                      <a:cubicBezTo>
                        <a:pt x="10513" y="2374"/>
                        <a:pt x="8592" y="4298"/>
                        <a:pt x="6219" y="4298"/>
                      </a:cubicBezTo>
                      <a:cubicBezTo>
                        <a:pt x="3857" y="4298"/>
                        <a:pt x="1936" y="2374"/>
                        <a:pt x="19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6" name="Google Shape;1986;p17"/>
                <p:cNvSpPr/>
                <p:nvPr/>
              </p:nvSpPr>
              <p:spPr>
                <a:xfrm rot="-5400000">
                  <a:off x="4241892" y="861904"/>
                  <a:ext cx="600031" cy="300715"/>
                </a:xfrm>
                <a:custGeom>
                  <a:rect b="b" l="l" r="r" t="t"/>
                  <a:pathLst>
                    <a:path extrusionOk="0" h="4299" w="8578">
                      <a:moveTo>
                        <a:pt x="0" y="0"/>
                      </a:moveTo>
                      <a:cubicBezTo>
                        <a:pt x="0" y="2374"/>
                        <a:pt x="1921" y="4298"/>
                        <a:pt x="4283" y="4298"/>
                      </a:cubicBezTo>
                      <a:cubicBezTo>
                        <a:pt x="6656" y="4298"/>
                        <a:pt x="8577" y="2374"/>
                        <a:pt x="8577" y="0"/>
                      </a:cubicBezTo>
                      <a:lnTo>
                        <a:pt x="6893" y="0"/>
                      </a:lnTo>
                      <a:cubicBezTo>
                        <a:pt x="6893" y="1436"/>
                        <a:pt x="5730" y="2611"/>
                        <a:pt x="4283" y="2611"/>
                      </a:cubicBezTo>
                      <a:cubicBezTo>
                        <a:pt x="2847" y="2611"/>
                        <a:pt x="1684" y="1436"/>
                        <a:pt x="16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7" name="Google Shape;1987;p17"/>
                <p:cNvSpPr/>
                <p:nvPr/>
              </p:nvSpPr>
              <p:spPr>
                <a:xfrm rot="-5400000">
                  <a:off x="4300650" y="920942"/>
                  <a:ext cx="364440" cy="182639"/>
                </a:xfrm>
                <a:custGeom>
                  <a:rect b="b" l="l" r="r" t="t"/>
                  <a:pathLst>
                    <a:path extrusionOk="0" h="2611" w="5210">
                      <a:moveTo>
                        <a:pt x="0" y="0"/>
                      </a:moveTo>
                      <a:cubicBezTo>
                        <a:pt x="0" y="1436"/>
                        <a:pt x="1163" y="2611"/>
                        <a:pt x="2599" y="2611"/>
                      </a:cubicBezTo>
                      <a:cubicBezTo>
                        <a:pt x="4046" y="2611"/>
                        <a:pt x="5209" y="1436"/>
                        <a:pt x="520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88" name="Google Shape;1988;p17"/>
              <p:cNvGrpSpPr/>
              <p:nvPr/>
            </p:nvGrpSpPr>
            <p:grpSpPr>
              <a:xfrm>
                <a:off x="867118" y="3291781"/>
                <a:ext cx="632508" cy="632508"/>
                <a:chOff x="7055875" y="2971225"/>
                <a:chExt cx="192650" cy="192650"/>
              </a:xfrm>
            </p:grpSpPr>
            <p:sp>
              <p:nvSpPr>
                <p:cNvPr id="1989" name="Google Shape;1989;p17"/>
                <p:cNvSpPr/>
                <p:nvPr/>
              </p:nvSpPr>
              <p:spPr>
                <a:xfrm>
                  <a:off x="7055875" y="3063675"/>
                  <a:ext cx="192650" cy="8100"/>
                </a:xfrm>
                <a:custGeom>
                  <a:rect b="b" l="l" r="r" t="t"/>
                  <a:pathLst>
                    <a:path extrusionOk="0" h="324" w="7706">
                      <a:moveTo>
                        <a:pt x="1" y="0"/>
                      </a:moveTo>
                      <a:lnTo>
                        <a:pt x="1" y="324"/>
                      </a:lnTo>
                      <a:lnTo>
                        <a:pt x="7706" y="324"/>
                      </a:lnTo>
                      <a:lnTo>
                        <a:pt x="770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0" name="Google Shape;1990;p17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rect b="b" l="l" r="r" t="t"/>
                  <a:pathLst>
                    <a:path extrusionOk="0" h="7706" w="337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1" name="Google Shape;1991;p17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rect b="b" l="l" r="r" t="t"/>
                  <a:pathLst>
                    <a:path extrusionOk="0" h="7706" w="337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2" name="Google Shape;1992;p17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rect b="b" l="l" r="r" t="t"/>
                  <a:pathLst>
                    <a:path extrusionOk="0" h="5683" w="5683">
                      <a:moveTo>
                        <a:pt x="5446" y="0"/>
                      </a:moveTo>
                      <a:lnTo>
                        <a:pt x="1" y="5458"/>
                      </a:lnTo>
                      <a:lnTo>
                        <a:pt x="237" y="5682"/>
                      </a:lnTo>
                      <a:lnTo>
                        <a:pt x="5683" y="237"/>
                      </a:lnTo>
                      <a:lnTo>
                        <a:pt x="54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3" name="Google Shape;1993;p17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rect b="b" l="l" r="r" t="t"/>
                  <a:pathLst>
                    <a:path extrusionOk="0" h="5683" w="5683">
                      <a:moveTo>
                        <a:pt x="237" y="0"/>
                      </a:moveTo>
                      <a:lnTo>
                        <a:pt x="1" y="237"/>
                      </a:lnTo>
                      <a:lnTo>
                        <a:pt x="5446" y="5682"/>
                      </a:lnTo>
                      <a:lnTo>
                        <a:pt x="5683" y="5458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4" name="Google Shape;1994;p17"/>
                <p:cNvSpPr/>
                <p:nvPr/>
              </p:nvSpPr>
              <p:spPr>
                <a:xfrm>
                  <a:off x="7063075" y="3023350"/>
                  <a:ext cx="178275" cy="88375"/>
                </a:xfrm>
                <a:custGeom>
                  <a:rect b="b" l="l" r="r" t="t"/>
                  <a:pathLst>
                    <a:path extrusionOk="0" h="3535" w="7131">
                      <a:moveTo>
                        <a:pt x="6995" y="1"/>
                      </a:moveTo>
                      <a:lnTo>
                        <a:pt x="0" y="3235"/>
                      </a:lnTo>
                      <a:lnTo>
                        <a:pt x="138" y="3534"/>
                      </a:lnTo>
                      <a:lnTo>
                        <a:pt x="7130" y="301"/>
                      </a:lnTo>
                      <a:lnTo>
                        <a:pt x="699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5" name="Google Shape;1995;p17"/>
                <p:cNvSpPr/>
                <p:nvPr/>
              </p:nvSpPr>
              <p:spPr>
                <a:xfrm>
                  <a:off x="7060300" y="3030550"/>
                  <a:ext cx="183875" cy="74350"/>
                </a:xfrm>
                <a:custGeom>
                  <a:rect b="b" l="l" r="r" t="t"/>
                  <a:pathLst>
                    <a:path extrusionOk="0" h="2974" w="7355">
                      <a:moveTo>
                        <a:pt x="111" y="1"/>
                      </a:moveTo>
                      <a:lnTo>
                        <a:pt x="0" y="312"/>
                      </a:lnTo>
                      <a:lnTo>
                        <a:pt x="7241" y="2974"/>
                      </a:lnTo>
                      <a:lnTo>
                        <a:pt x="7355" y="2659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6" name="Google Shape;1996;p17"/>
                <p:cNvSpPr/>
                <p:nvPr/>
              </p:nvSpPr>
              <p:spPr>
                <a:xfrm>
                  <a:off x="7108025" y="2978400"/>
                  <a:ext cx="88350" cy="178275"/>
                </a:xfrm>
                <a:custGeom>
                  <a:rect b="b" l="l" r="r" t="t"/>
                  <a:pathLst>
                    <a:path extrusionOk="0" h="7131" w="3534">
                      <a:moveTo>
                        <a:pt x="300" y="1"/>
                      </a:moveTo>
                      <a:lnTo>
                        <a:pt x="0" y="139"/>
                      </a:lnTo>
                      <a:lnTo>
                        <a:pt x="3234" y="7131"/>
                      </a:lnTo>
                      <a:lnTo>
                        <a:pt x="3534" y="6993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7" name="Google Shape;1997;p17"/>
                <p:cNvSpPr/>
                <p:nvPr/>
              </p:nvSpPr>
              <p:spPr>
                <a:xfrm>
                  <a:off x="7114925" y="2975925"/>
                  <a:ext cx="74350" cy="183600"/>
                </a:xfrm>
                <a:custGeom>
                  <a:rect b="b" l="l" r="r" t="t"/>
                  <a:pathLst>
                    <a:path extrusionOk="0" h="7344" w="2974">
                      <a:moveTo>
                        <a:pt x="2673" y="1"/>
                      </a:moveTo>
                      <a:lnTo>
                        <a:pt x="0" y="7230"/>
                      </a:lnTo>
                      <a:lnTo>
                        <a:pt x="312" y="7343"/>
                      </a:lnTo>
                      <a:lnTo>
                        <a:pt x="2973" y="112"/>
                      </a:lnTo>
                      <a:lnTo>
                        <a:pt x="26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998" name="Google Shape;1998;p17"/>
          <p:cNvGrpSpPr/>
          <p:nvPr/>
        </p:nvGrpSpPr>
        <p:grpSpPr>
          <a:xfrm rot="1319834">
            <a:off x="8757413" y="-516882"/>
            <a:ext cx="794279" cy="1691182"/>
            <a:chOff x="3052990" y="2649667"/>
            <a:chExt cx="931164" cy="1982636"/>
          </a:xfrm>
        </p:grpSpPr>
        <p:grpSp>
          <p:nvGrpSpPr>
            <p:cNvPr id="1999" name="Google Shape;1999;p17"/>
            <p:cNvGrpSpPr/>
            <p:nvPr/>
          </p:nvGrpSpPr>
          <p:grpSpPr>
            <a:xfrm>
              <a:off x="3052990" y="2649667"/>
              <a:ext cx="931164" cy="1982636"/>
              <a:chOff x="1894490" y="2649667"/>
              <a:chExt cx="931164" cy="1982636"/>
            </a:xfrm>
          </p:grpSpPr>
          <p:grpSp>
            <p:nvGrpSpPr>
              <p:cNvPr id="2000" name="Google Shape;2000;p17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2001" name="Google Shape;2001;p17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rect b="b" l="l" r="r" t="t"/>
                  <a:pathLst>
                    <a:path extrusionOk="0" h="27735" w="13026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2" name="Google Shape;2002;p17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rect b="b" l="l" r="r" t="t"/>
                  <a:pathLst>
                    <a:path extrusionOk="0" h="124" w="363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3" name="Google Shape;2003;p17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rect b="b" l="l" r="r" t="t"/>
                  <a:pathLst>
                    <a:path extrusionOk="0" h="124" w="9615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4" name="Google Shape;2004;p17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rect b="b" l="l" r="r" t="t"/>
                  <a:pathLst>
                    <a:path extrusionOk="0" h="124" w="376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5" name="Google Shape;2005;p17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6" name="Google Shape;2006;p17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rect b="b" l="l" r="r" t="t"/>
                  <a:pathLst>
                    <a:path extrusionOk="0" h="3448" w="412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7" name="Google Shape;2007;p17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8" name="Google Shape;2008;p17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9" name="Google Shape;2009;p17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rect b="b" l="l" r="r" t="t"/>
                  <a:pathLst>
                    <a:path extrusionOk="0" h="3448" w="41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0" name="Google Shape;2010;p17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1" name="Google Shape;2011;p17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2" name="Google Shape;2012;p17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rect b="b" l="l" r="r" t="t"/>
                  <a:pathLst>
                    <a:path extrusionOk="0" h="3448" w="30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3" name="Google Shape;2013;p17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4" name="Google Shape;2014;p17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rect b="b" l="l" r="r" t="t"/>
                  <a:pathLst>
                    <a:path extrusionOk="0" h="3448" w="25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5" name="Google Shape;2015;p17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rect b="b" l="l" r="r" t="t"/>
                  <a:pathLst>
                    <a:path extrusionOk="0" h="3448" w="30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6" name="Google Shape;2016;p17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7" name="Google Shape;2017;p17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8" name="Google Shape;2018;p17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rect b="b" l="l" r="r" t="t"/>
                  <a:pathLst>
                    <a:path extrusionOk="0" h="3448" w="26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9" name="Google Shape;2019;p17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0" name="Google Shape;2020;p17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rect b="b" l="l" r="r" t="t"/>
                  <a:pathLst>
                    <a:path extrusionOk="0" h="3448" w="414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1" name="Google Shape;2021;p17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2" name="Google Shape;2022;p17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rect b="b" l="l" r="r" t="t"/>
                  <a:pathLst>
                    <a:path extrusionOk="0" h="3448" w="288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023" name="Google Shape;2023;p17"/>
              <p:cNvSpPr/>
              <p:nvPr/>
            </p:nvSpPr>
            <p:spPr>
              <a:xfrm>
                <a:off x="2114048" y="3484088"/>
                <a:ext cx="492084" cy="484645"/>
              </a:xfrm>
              <a:custGeom>
                <a:rect b="b" l="l" r="r" t="t"/>
                <a:pathLst>
                  <a:path extrusionOk="0" h="7380" w="7493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24" name="Google Shape;2024;p17"/>
            <p:cNvSpPr/>
            <p:nvPr/>
          </p:nvSpPr>
          <p:spPr>
            <a:xfrm>
              <a:off x="3206100" y="2962636"/>
              <a:ext cx="666842" cy="422072"/>
            </a:xfrm>
            <a:custGeom>
              <a:rect b="b" l="l" r="r" t="t"/>
              <a:pathLst>
                <a:path extrusionOk="0" h="5968" w="9429">
                  <a:moveTo>
                    <a:pt x="0" y="1"/>
                  </a:moveTo>
                  <a:lnTo>
                    <a:pt x="0" y="5968"/>
                  </a:lnTo>
                  <a:lnTo>
                    <a:pt x="1838" y="5968"/>
                  </a:lnTo>
                  <a:lnTo>
                    <a:pt x="1838" y="3870"/>
                  </a:lnTo>
                  <a:lnTo>
                    <a:pt x="1199" y="3870"/>
                  </a:lnTo>
                  <a:lnTo>
                    <a:pt x="1199" y="1"/>
                  </a:lnTo>
                  <a:close/>
                  <a:moveTo>
                    <a:pt x="3099" y="1"/>
                  </a:moveTo>
                  <a:lnTo>
                    <a:pt x="3099" y="3870"/>
                  </a:lnTo>
                  <a:lnTo>
                    <a:pt x="2524" y="3870"/>
                  </a:lnTo>
                  <a:lnTo>
                    <a:pt x="2524" y="5968"/>
                  </a:lnTo>
                  <a:lnTo>
                    <a:pt x="4346" y="5968"/>
                  </a:lnTo>
                  <a:lnTo>
                    <a:pt x="4346" y="3870"/>
                  </a:lnTo>
                  <a:lnTo>
                    <a:pt x="3822" y="3870"/>
                  </a:lnTo>
                  <a:lnTo>
                    <a:pt x="3822" y="1"/>
                  </a:lnTo>
                  <a:close/>
                  <a:moveTo>
                    <a:pt x="5707" y="1"/>
                  </a:moveTo>
                  <a:lnTo>
                    <a:pt x="5707" y="3870"/>
                  </a:lnTo>
                  <a:lnTo>
                    <a:pt x="5083" y="3870"/>
                  </a:lnTo>
                  <a:lnTo>
                    <a:pt x="5083" y="5968"/>
                  </a:lnTo>
                  <a:lnTo>
                    <a:pt x="6920" y="5968"/>
                  </a:lnTo>
                  <a:lnTo>
                    <a:pt x="6920" y="3870"/>
                  </a:lnTo>
                  <a:lnTo>
                    <a:pt x="6294" y="3870"/>
                  </a:lnTo>
                  <a:lnTo>
                    <a:pt x="6294" y="1"/>
                  </a:lnTo>
                  <a:close/>
                  <a:moveTo>
                    <a:pt x="8194" y="1"/>
                  </a:moveTo>
                  <a:lnTo>
                    <a:pt x="8194" y="3870"/>
                  </a:lnTo>
                  <a:lnTo>
                    <a:pt x="7595" y="3870"/>
                  </a:lnTo>
                  <a:lnTo>
                    <a:pt x="7595" y="5968"/>
                  </a:lnTo>
                  <a:lnTo>
                    <a:pt x="9429" y="5968"/>
                  </a:lnTo>
                  <a:lnTo>
                    <a:pt x="9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17"/>
            <p:cNvSpPr/>
            <p:nvPr/>
          </p:nvSpPr>
          <p:spPr>
            <a:xfrm>
              <a:off x="3675986" y="2899904"/>
              <a:ext cx="84018" cy="302127"/>
            </a:xfrm>
            <a:custGeom>
              <a:rect b="b" l="l" r="r" t="t"/>
              <a:pathLst>
                <a:path extrusionOk="0" h="4272" w="1188">
                  <a:moveTo>
                    <a:pt x="1" y="1"/>
                  </a:moveTo>
                  <a:lnTo>
                    <a:pt x="1" y="4271"/>
                  </a:lnTo>
                  <a:lnTo>
                    <a:pt x="1188" y="4271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17"/>
            <p:cNvSpPr/>
            <p:nvPr/>
          </p:nvSpPr>
          <p:spPr>
            <a:xfrm>
              <a:off x="3500309" y="2899904"/>
              <a:ext cx="84018" cy="302127"/>
            </a:xfrm>
            <a:custGeom>
              <a:rect b="b" l="l" r="r" t="t"/>
              <a:pathLst>
                <a:path extrusionOk="0" h="4272" w="1188">
                  <a:moveTo>
                    <a:pt x="0" y="1"/>
                  </a:moveTo>
                  <a:lnTo>
                    <a:pt x="0" y="4271"/>
                  </a:lnTo>
                  <a:lnTo>
                    <a:pt x="1187" y="4271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17"/>
            <p:cNvSpPr/>
            <p:nvPr/>
          </p:nvSpPr>
          <p:spPr>
            <a:xfrm>
              <a:off x="3315650" y="2899904"/>
              <a:ext cx="84867" cy="302127"/>
            </a:xfrm>
            <a:custGeom>
              <a:rect b="b" l="l" r="r" t="t"/>
              <a:pathLst>
                <a:path extrusionOk="0" h="4272" w="1200">
                  <a:moveTo>
                    <a:pt x="1" y="1"/>
                  </a:moveTo>
                  <a:lnTo>
                    <a:pt x="1" y="4271"/>
                  </a:lnTo>
                  <a:lnTo>
                    <a:pt x="1200" y="4271"/>
                  </a:lnTo>
                  <a:lnTo>
                    <a:pt x="12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1"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18"/>
          <p:cNvSpPr txBox="1"/>
          <p:nvPr>
            <p:ph idx="1" type="subTitle"/>
          </p:nvPr>
        </p:nvSpPr>
        <p:spPr>
          <a:xfrm>
            <a:off x="720000" y="1117450"/>
            <a:ext cx="7704000" cy="11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●"/>
              <a:defRPr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030" name="Google Shape;2030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031" name="Google Shape;2031;p18"/>
          <p:cNvGrpSpPr/>
          <p:nvPr/>
        </p:nvGrpSpPr>
        <p:grpSpPr>
          <a:xfrm rot="-5400000">
            <a:off x="8256965" y="1152904"/>
            <a:ext cx="1463954" cy="310126"/>
            <a:chOff x="4912200" y="2137750"/>
            <a:chExt cx="483600" cy="102450"/>
          </a:xfrm>
        </p:grpSpPr>
        <p:sp>
          <p:nvSpPr>
            <p:cNvPr id="2032" name="Google Shape;2032;p18"/>
            <p:cNvSpPr/>
            <p:nvPr/>
          </p:nvSpPr>
          <p:spPr>
            <a:xfrm>
              <a:off x="5379200" y="2137750"/>
              <a:ext cx="16600" cy="102450"/>
            </a:xfrm>
            <a:custGeom>
              <a:rect b="b" l="l" r="r" t="t"/>
              <a:pathLst>
                <a:path extrusionOk="0" h="4098" w="664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18"/>
            <p:cNvSpPr/>
            <p:nvPr/>
          </p:nvSpPr>
          <p:spPr>
            <a:xfrm>
              <a:off x="49122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18"/>
            <p:cNvSpPr/>
            <p:nvPr/>
          </p:nvSpPr>
          <p:spPr>
            <a:xfrm>
              <a:off x="511795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18"/>
            <p:cNvSpPr/>
            <p:nvPr/>
          </p:nvSpPr>
          <p:spPr>
            <a:xfrm>
              <a:off x="49753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18"/>
            <p:cNvSpPr/>
            <p:nvPr/>
          </p:nvSpPr>
          <p:spPr>
            <a:xfrm>
              <a:off x="5245025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18"/>
            <p:cNvSpPr/>
            <p:nvPr/>
          </p:nvSpPr>
          <p:spPr>
            <a:xfrm>
              <a:off x="535522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18"/>
            <p:cNvSpPr/>
            <p:nvPr/>
          </p:nvSpPr>
          <p:spPr>
            <a:xfrm>
              <a:off x="52253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18"/>
            <p:cNvSpPr/>
            <p:nvPr/>
          </p:nvSpPr>
          <p:spPr>
            <a:xfrm>
              <a:off x="52065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18"/>
            <p:cNvSpPr/>
            <p:nvPr/>
          </p:nvSpPr>
          <p:spPr>
            <a:xfrm>
              <a:off x="49549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18"/>
            <p:cNvSpPr/>
            <p:nvPr/>
          </p:nvSpPr>
          <p:spPr>
            <a:xfrm>
              <a:off x="5087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18"/>
            <p:cNvSpPr/>
            <p:nvPr/>
          </p:nvSpPr>
          <p:spPr>
            <a:xfrm>
              <a:off x="5062050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18"/>
            <p:cNvSpPr/>
            <p:nvPr/>
          </p:nvSpPr>
          <p:spPr>
            <a:xfrm>
              <a:off x="5075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18"/>
            <p:cNvSpPr/>
            <p:nvPr/>
          </p:nvSpPr>
          <p:spPr>
            <a:xfrm>
              <a:off x="51656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18"/>
            <p:cNvSpPr/>
            <p:nvPr/>
          </p:nvSpPr>
          <p:spPr>
            <a:xfrm>
              <a:off x="5147925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18"/>
            <p:cNvSpPr/>
            <p:nvPr/>
          </p:nvSpPr>
          <p:spPr>
            <a:xfrm>
              <a:off x="50368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18"/>
            <p:cNvSpPr/>
            <p:nvPr/>
          </p:nvSpPr>
          <p:spPr>
            <a:xfrm>
              <a:off x="5344000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18"/>
            <p:cNvSpPr/>
            <p:nvPr/>
          </p:nvSpPr>
          <p:spPr>
            <a:xfrm>
              <a:off x="5332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18"/>
            <p:cNvSpPr/>
            <p:nvPr/>
          </p:nvSpPr>
          <p:spPr>
            <a:xfrm>
              <a:off x="53102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18"/>
            <p:cNvSpPr/>
            <p:nvPr/>
          </p:nvSpPr>
          <p:spPr>
            <a:xfrm>
              <a:off x="5275875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18"/>
            <p:cNvSpPr/>
            <p:nvPr/>
          </p:nvSpPr>
          <p:spPr>
            <a:xfrm>
              <a:off x="4940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18"/>
            <p:cNvSpPr/>
            <p:nvPr/>
          </p:nvSpPr>
          <p:spPr>
            <a:xfrm>
              <a:off x="5293425" y="2137750"/>
              <a:ext cx="11250" cy="102450"/>
            </a:xfrm>
            <a:custGeom>
              <a:rect b="b" l="l" r="r" t="t"/>
              <a:pathLst>
                <a:path extrusionOk="0" h="4098" w="45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18"/>
            <p:cNvSpPr/>
            <p:nvPr/>
          </p:nvSpPr>
          <p:spPr>
            <a:xfrm>
              <a:off x="5181025" y="2137750"/>
              <a:ext cx="10900" cy="102450"/>
            </a:xfrm>
            <a:custGeom>
              <a:rect b="b" l="l" r="r" t="t"/>
              <a:pathLst>
                <a:path extrusionOk="0" h="4098" w="436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18"/>
            <p:cNvSpPr/>
            <p:nvPr/>
          </p:nvSpPr>
          <p:spPr>
            <a:xfrm>
              <a:off x="5008700" y="2137750"/>
              <a:ext cx="11275" cy="102450"/>
            </a:xfrm>
            <a:custGeom>
              <a:rect b="b" l="l" r="r" t="t"/>
              <a:pathLst>
                <a:path extrusionOk="0" h="4098" w="451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55" name="Google Shape;2055;p18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2056" name="Google Shape;2056;p18"/>
          <p:cNvGrpSpPr/>
          <p:nvPr/>
        </p:nvGrpSpPr>
        <p:grpSpPr>
          <a:xfrm flipH="1" rot="9480042">
            <a:off x="6581411" y="3807241"/>
            <a:ext cx="3385062" cy="2374968"/>
            <a:chOff x="5701915" y="612147"/>
            <a:chExt cx="3385020" cy="2374938"/>
          </a:xfrm>
        </p:grpSpPr>
        <p:grpSp>
          <p:nvGrpSpPr>
            <p:cNvPr id="2057" name="Google Shape;2057;p18"/>
            <p:cNvGrpSpPr/>
            <p:nvPr/>
          </p:nvGrpSpPr>
          <p:grpSpPr>
            <a:xfrm rot="-5400000">
              <a:off x="6973702" y="847459"/>
              <a:ext cx="794283" cy="1691189"/>
              <a:chOff x="1894490" y="2649667"/>
              <a:chExt cx="931164" cy="1982636"/>
            </a:xfrm>
          </p:grpSpPr>
          <p:grpSp>
            <p:nvGrpSpPr>
              <p:cNvPr id="2058" name="Google Shape;2058;p18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2059" name="Google Shape;2059;p18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rect b="b" l="l" r="r" t="t"/>
                  <a:pathLst>
                    <a:path extrusionOk="0" h="27735" w="13026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0" name="Google Shape;2060;p18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rect b="b" l="l" r="r" t="t"/>
                  <a:pathLst>
                    <a:path extrusionOk="0" h="124" w="363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1" name="Google Shape;2061;p18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rect b="b" l="l" r="r" t="t"/>
                  <a:pathLst>
                    <a:path extrusionOk="0" h="124" w="9615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2" name="Google Shape;2062;p18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rect b="b" l="l" r="r" t="t"/>
                  <a:pathLst>
                    <a:path extrusionOk="0" h="124" w="376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3" name="Google Shape;2063;p18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4" name="Google Shape;2064;p18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rect b="b" l="l" r="r" t="t"/>
                  <a:pathLst>
                    <a:path extrusionOk="0" h="3448" w="412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5" name="Google Shape;2065;p18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6" name="Google Shape;2066;p18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7" name="Google Shape;2067;p18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rect b="b" l="l" r="r" t="t"/>
                  <a:pathLst>
                    <a:path extrusionOk="0" h="3448" w="41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8" name="Google Shape;2068;p18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9" name="Google Shape;2069;p18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0" name="Google Shape;2070;p18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rect b="b" l="l" r="r" t="t"/>
                  <a:pathLst>
                    <a:path extrusionOk="0" h="3448" w="30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1" name="Google Shape;2071;p18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2" name="Google Shape;2072;p18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rect b="b" l="l" r="r" t="t"/>
                  <a:pathLst>
                    <a:path extrusionOk="0" h="3448" w="25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3" name="Google Shape;2073;p18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rect b="b" l="l" r="r" t="t"/>
                  <a:pathLst>
                    <a:path extrusionOk="0" h="3448" w="30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4" name="Google Shape;2074;p18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5" name="Google Shape;2075;p18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6" name="Google Shape;2076;p18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rect b="b" l="l" r="r" t="t"/>
                  <a:pathLst>
                    <a:path extrusionOk="0" h="3448" w="26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7" name="Google Shape;2077;p18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8" name="Google Shape;2078;p18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rect b="b" l="l" r="r" t="t"/>
                  <a:pathLst>
                    <a:path extrusionOk="0" h="3448" w="414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9" name="Google Shape;2079;p18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0" name="Google Shape;2080;p18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rect b="b" l="l" r="r" t="t"/>
                  <a:pathLst>
                    <a:path extrusionOk="0" h="3448" w="288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081" name="Google Shape;2081;p18"/>
              <p:cNvSpPr/>
              <p:nvPr/>
            </p:nvSpPr>
            <p:spPr>
              <a:xfrm>
                <a:off x="2159276" y="2969650"/>
                <a:ext cx="461729" cy="956340"/>
              </a:xfrm>
              <a:custGeom>
                <a:rect b="b" l="l" r="r" t="t"/>
                <a:pathLst>
                  <a:path extrusionOk="0" h="9517" w="4595">
                    <a:moveTo>
                      <a:pt x="1" y="1"/>
                    </a:moveTo>
                    <a:lnTo>
                      <a:pt x="762" y="5995"/>
                    </a:lnTo>
                    <a:lnTo>
                      <a:pt x="2497" y="4958"/>
                    </a:lnTo>
                    <a:lnTo>
                      <a:pt x="2860" y="9516"/>
                    </a:lnTo>
                    <a:lnTo>
                      <a:pt x="4595" y="1835"/>
                    </a:lnTo>
                    <a:lnTo>
                      <a:pt x="2758" y="2647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2" name="Google Shape;2082;p18"/>
            <p:cNvGrpSpPr/>
            <p:nvPr/>
          </p:nvGrpSpPr>
          <p:grpSpPr>
            <a:xfrm>
              <a:off x="8292652" y="1295896"/>
              <a:ext cx="794283" cy="1691189"/>
              <a:chOff x="717790" y="2649667"/>
              <a:chExt cx="931164" cy="1982636"/>
            </a:xfrm>
          </p:grpSpPr>
          <p:grpSp>
            <p:nvGrpSpPr>
              <p:cNvPr id="2083" name="Google Shape;2083;p18"/>
              <p:cNvGrpSpPr/>
              <p:nvPr/>
            </p:nvGrpSpPr>
            <p:grpSpPr>
              <a:xfrm>
                <a:off x="7177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2084" name="Google Shape;2084;p18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rect b="b" l="l" r="r" t="t"/>
                  <a:pathLst>
                    <a:path extrusionOk="0" h="27735" w="13026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5" name="Google Shape;2085;p18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rect b="b" l="l" r="r" t="t"/>
                  <a:pathLst>
                    <a:path extrusionOk="0" h="124" w="363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6" name="Google Shape;2086;p18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rect b="b" l="l" r="r" t="t"/>
                  <a:pathLst>
                    <a:path extrusionOk="0" h="124" w="9615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7" name="Google Shape;2087;p18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rect b="b" l="l" r="r" t="t"/>
                  <a:pathLst>
                    <a:path extrusionOk="0" h="124" w="376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8" name="Google Shape;2088;p18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9" name="Google Shape;2089;p18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rect b="b" l="l" r="r" t="t"/>
                  <a:pathLst>
                    <a:path extrusionOk="0" h="3448" w="412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0" name="Google Shape;2090;p18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1" name="Google Shape;2091;p18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2" name="Google Shape;2092;p18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rect b="b" l="l" r="r" t="t"/>
                  <a:pathLst>
                    <a:path extrusionOk="0" h="3448" w="41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3" name="Google Shape;2093;p18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4" name="Google Shape;2094;p18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5" name="Google Shape;2095;p18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rect b="b" l="l" r="r" t="t"/>
                  <a:pathLst>
                    <a:path extrusionOk="0" h="3448" w="30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6" name="Google Shape;2096;p18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7" name="Google Shape;2097;p18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rect b="b" l="l" r="r" t="t"/>
                  <a:pathLst>
                    <a:path extrusionOk="0" h="3448" w="25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8" name="Google Shape;2098;p18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rect b="b" l="l" r="r" t="t"/>
                  <a:pathLst>
                    <a:path extrusionOk="0" h="3448" w="30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9" name="Google Shape;2099;p18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0" name="Google Shape;2100;p18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1" name="Google Shape;2101;p18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rect b="b" l="l" r="r" t="t"/>
                  <a:pathLst>
                    <a:path extrusionOk="0" h="3448" w="26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2" name="Google Shape;2102;p18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3" name="Google Shape;2103;p18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rect b="b" l="l" r="r" t="t"/>
                  <a:pathLst>
                    <a:path extrusionOk="0" h="3448" w="414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4" name="Google Shape;2104;p18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5" name="Google Shape;2105;p18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rect b="b" l="l" r="r" t="t"/>
                  <a:pathLst>
                    <a:path extrusionOk="0" h="3448" w="288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06" name="Google Shape;2106;p18"/>
              <p:cNvGrpSpPr/>
              <p:nvPr/>
            </p:nvGrpSpPr>
            <p:grpSpPr>
              <a:xfrm rot="-5400000">
                <a:off x="1042218" y="2701458"/>
                <a:ext cx="282307" cy="563980"/>
                <a:chOff x="4391550" y="576822"/>
                <a:chExt cx="435928" cy="870878"/>
              </a:xfrm>
            </p:grpSpPr>
            <p:sp>
              <p:nvSpPr>
                <p:cNvPr id="2107" name="Google Shape;2107;p18"/>
                <p:cNvSpPr/>
                <p:nvPr/>
              </p:nvSpPr>
              <p:spPr>
                <a:xfrm rot="-5400000">
                  <a:off x="4174076" y="794297"/>
                  <a:ext cx="870878" cy="435928"/>
                </a:xfrm>
                <a:custGeom>
                  <a:rect b="b" l="l" r="r" t="t"/>
                  <a:pathLst>
                    <a:path extrusionOk="0" h="6232" w="12450">
                      <a:moveTo>
                        <a:pt x="0" y="0"/>
                      </a:moveTo>
                      <a:cubicBezTo>
                        <a:pt x="0" y="3447"/>
                        <a:pt x="2784" y="6231"/>
                        <a:pt x="6219" y="6231"/>
                      </a:cubicBezTo>
                      <a:cubicBezTo>
                        <a:pt x="9665" y="6231"/>
                        <a:pt x="12449" y="3447"/>
                        <a:pt x="12449" y="0"/>
                      </a:cubicBezTo>
                      <a:lnTo>
                        <a:pt x="10513" y="0"/>
                      </a:lnTo>
                      <a:cubicBezTo>
                        <a:pt x="10513" y="2374"/>
                        <a:pt x="8592" y="4298"/>
                        <a:pt x="6219" y="4298"/>
                      </a:cubicBezTo>
                      <a:cubicBezTo>
                        <a:pt x="3857" y="4298"/>
                        <a:pt x="1936" y="2374"/>
                        <a:pt x="19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8" name="Google Shape;2108;p18"/>
                <p:cNvSpPr/>
                <p:nvPr/>
              </p:nvSpPr>
              <p:spPr>
                <a:xfrm rot="-5400000">
                  <a:off x="4241892" y="861904"/>
                  <a:ext cx="600031" cy="300715"/>
                </a:xfrm>
                <a:custGeom>
                  <a:rect b="b" l="l" r="r" t="t"/>
                  <a:pathLst>
                    <a:path extrusionOk="0" h="4299" w="8578">
                      <a:moveTo>
                        <a:pt x="0" y="0"/>
                      </a:moveTo>
                      <a:cubicBezTo>
                        <a:pt x="0" y="2374"/>
                        <a:pt x="1921" y="4298"/>
                        <a:pt x="4283" y="4298"/>
                      </a:cubicBezTo>
                      <a:cubicBezTo>
                        <a:pt x="6656" y="4298"/>
                        <a:pt x="8577" y="2374"/>
                        <a:pt x="8577" y="0"/>
                      </a:cubicBezTo>
                      <a:lnTo>
                        <a:pt x="6893" y="0"/>
                      </a:lnTo>
                      <a:cubicBezTo>
                        <a:pt x="6893" y="1436"/>
                        <a:pt x="5730" y="2611"/>
                        <a:pt x="4283" y="2611"/>
                      </a:cubicBezTo>
                      <a:cubicBezTo>
                        <a:pt x="2847" y="2611"/>
                        <a:pt x="1684" y="1436"/>
                        <a:pt x="16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9" name="Google Shape;2109;p18"/>
                <p:cNvSpPr/>
                <p:nvPr/>
              </p:nvSpPr>
              <p:spPr>
                <a:xfrm rot="-5400000">
                  <a:off x="4300650" y="920942"/>
                  <a:ext cx="364440" cy="182639"/>
                </a:xfrm>
                <a:custGeom>
                  <a:rect b="b" l="l" r="r" t="t"/>
                  <a:pathLst>
                    <a:path extrusionOk="0" h="2611" w="5210">
                      <a:moveTo>
                        <a:pt x="0" y="0"/>
                      </a:moveTo>
                      <a:cubicBezTo>
                        <a:pt x="0" y="1436"/>
                        <a:pt x="1163" y="2611"/>
                        <a:pt x="2599" y="2611"/>
                      </a:cubicBezTo>
                      <a:cubicBezTo>
                        <a:pt x="4046" y="2611"/>
                        <a:pt x="5209" y="1436"/>
                        <a:pt x="520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10" name="Google Shape;2110;p18"/>
              <p:cNvGrpSpPr/>
              <p:nvPr/>
            </p:nvGrpSpPr>
            <p:grpSpPr>
              <a:xfrm>
                <a:off x="867118" y="3291781"/>
                <a:ext cx="632508" cy="632508"/>
                <a:chOff x="7055875" y="2971225"/>
                <a:chExt cx="192650" cy="192650"/>
              </a:xfrm>
            </p:grpSpPr>
            <p:sp>
              <p:nvSpPr>
                <p:cNvPr id="2111" name="Google Shape;2111;p18"/>
                <p:cNvSpPr/>
                <p:nvPr/>
              </p:nvSpPr>
              <p:spPr>
                <a:xfrm>
                  <a:off x="7055875" y="3063675"/>
                  <a:ext cx="192650" cy="8100"/>
                </a:xfrm>
                <a:custGeom>
                  <a:rect b="b" l="l" r="r" t="t"/>
                  <a:pathLst>
                    <a:path extrusionOk="0" h="324" w="7706">
                      <a:moveTo>
                        <a:pt x="1" y="0"/>
                      </a:moveTo>
                      <a:lnTo>
                        <a:pt x="1" y="324"/>
                      </a:lnTo>
                      <a:lnTo>
                        <a:pt x="7706" y="324"/>
                      </a:lnTo>
                      <a:lnTo>
                        <a:pt x="770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2" name="Google Shape;2112;p18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rect b="b" l="l" r="r" t="t"/>
                  <a:pathLst>
                    <a:path extrusionOk="0" h="7706" w="337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3" name="Google Shape;2113;p18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rect b="b" l="l" r="r" t="t"/>
                  <a:pathLst>
                    <a:path extrusionOk="0" h="7706" w="337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4" name="Google Shape;2114;p18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rect b="b" l="l" r="r" t="t"/>
                  <a:pathLst>
                    <a:path extrusionOk="0" h="5683" w="5683">
                      <a:moveTo>
                        <a:pt x="5446" y="0"/>
                      </a:moveTo>
                      <a:lnTo>
                        <a:pt x="1" y="5458"/>
                      </a:lnTo>
                      <a:lnTo>
                        <a:pt x="237" y="5682"/>
                      </a:lnTo>
                      <a:lnTo>
                        <a:pt x="5683" y="237"/>
                      </a:lnTo>
                      <a:lnTo>
                        <a:pt x="54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5" name="Google Shape;2115;p18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rect b="b" l="l" r="r" t="t"/>
                  <a:pathLst>
                    <a:path extrusionOk="0" h="5683" w="5683">
                      <a:moveTo>
                        <a:pt x="237" y="0"/>
                      </a:moveTo>
                      <a:lnTo>
                        <a:pt x="1" y="237"/>
                      </a:lnTo>
                      <a:lnTo>
                        <a:pt x="5446" y="5682"/>
                      </a:lnTo>
                      <a:lnTo>
                        <a:pt x="5683" y="5458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6" name="Google Shape;2116;p18"/>
                <p:cNvSpPr/>
                <p:nvPr/>
              </p:nvSpPr>
              <p:spPr>
                <a:xfrm>
                  <a:off x="7063075" y="3023350"/>
                  <a:ext cx="178275" cy="88375"/>
                </a:xfrm>
                <a:custGeom>
                  <a:rect b="b" l="l" r="r" t="t"/>
                  <a:pathLst>
                    <a:path extrusionOk="0" h="3535" w="7131">
                      <a:moveTo>
                        <a:pt x="6995" y="1"/>
                      </a:moveTo>
                      <a:lnTo>
                        <a:pt x="0" y="3235"/>
                      </a:lnTo>
                      <a:lnTo>
                        <a:pt x="138" y="3534"/>
                      </a:lnTo>
                      <a:lnTo>
                        <a:pt x="7130" y="301"/>
                      </a:lnTo>
                      <a:lnTo>
                        <a:pt x="699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7" name="Google Shape;2117;p18"/>
                <p:cNvSpPr/>
                <p:nvPr/>
              </p:nvSpPr>
              <p:spPr>
                <a:xfrm>
                  <a:off x="7060300" y="3030550"/>
                  <a:ext cx="183875" cy="74350"/>
                </a:xfrm>
                <a:custGeom>
                  <a:rect b="b" l="l" r="r" t="t"/>
                  <a:pathLst>
                    <a:path extrusionOk="0" h="2974" w="7355">
                      <a:moveTo>
                        <a:pt x="111" y="1"/>
                      </a:moveTo>
                      <a:lnTo>
                        <a:pt x="0" y="312"/>
                      </a:lnTo>
                      <a:lnTo>
                        <a:pt x="7241" y="2974"/>
                      </a:lnTo>
                      <a:lnTo>
                        <a:pt x="7355" y="2659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8" name="Google Shape;2118;p18"/>
                <p:cNvSpPr/>
                <p:nvPr/>
              </p:nvSpPr>
              <p:spPr>
                <a:xfrm>
                  <a:off x="7108025" y="2978400"/>
                  <a:ext cx="88350" cy="178275"/>
                </a:xfrm>
                <a:custGeom>
                  <a:rect b="b" l="l" r="r" t="t"/>
                  <a:pathLst>
                    <a:path extrusionOk="0" h="7131" w="3534">
                      <a:moveTo>
                        <a:pt x="300" y="1"/>
                      </a:moveTo>
                      <a:lnTo>
                        <a:pt x="0" y="139"/>
                      </a:lnTo>
                      <a:lnTo>
                        <a:pt x="3234" y="7131"/>
                      </a:lnTo>
                      <a:lnTo>
                        <a:pt x="3534" y="6993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9" name="Google Shape;2119;p18"/>
                <p:cNvSpPr/>
                <p:nvPr/>
              </p:nvSpPr>
              <p:spPr>
                <a:xfrm>
                  <a:off x="7114925" y="2975925"/>
                  <a:ext cx="74350" cy="183600"/>
                </a:xfrm>
                <a:custGeom>
                  <a:rect b="b" l="l" r="r" t="t"/>
                  <a:pathLst>
                    <a:path extrusionOk="0" h="7344" w="2974">
                      <a:moveTo>
                        <a:pt x="2673" y="1"/>
                      </a:moveTo>
                      <a:lnTo>
                        <a:pt x="0" y="7230"/>
                      </a:lnTo>
                      <a:lnTo>
                        <a:pt x="312" y="7343"/>
                      </a:lnTo>
                      <a:lnTo>
                        <a:pt x="2973" y="112"/>
                      </a:lnTo>
                      <a:lnTo>
                        <a:pt x="26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120" name="Google Shape;2120;p18"/>
            <p:cNvGrpSpPr/>
            <p:nvPr/>
          </p:nvGrpSpPr>
          <p:grpSpPr>
            <a:xfrm>
              <a:off x="5701915" y="612147"/>
              <a:ext cx="747148" cy="1788752"/>
              <a:chOff x="2794886" y="268923"/>
              <a:chExt cx="875906" cy="2097012"/>
            </a:xfrm>
          </p:grpSpPr>
          <p:sp>
            <p:nvSpPr>
              <p:cNvPr id="2121" name="Google Shape;2121;p18"/>
              <p:cNvSpPr/>
              <p:nvPr/>
            </p:nvSpPr>
            <p:spPr>
              <a:xfrm>
                <a:off x="3633176" y="1748006"/>
                <a:ext cx="25806" cy="9936"/>
              </a:xfrm>
              <a:custGeom>
                <a:rect b="b" l="l" r="r" t="t"/>
                <a:pathLst>
                  <a:path extrusionOk="0" h="139" w="361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22" name="Google Shape;2122;p18"/>
              <p:cNvGrpSpPr/>
              <p:nvPr/>
            </p:nvGrpSpPr>
            <p:grpSpPr>
              <a:xfrm>
                <a:off x="2794886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2123" name="Google Shape;2123;p18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rect b="b" l="l" r="r" t="t"/>
                  <a:pathLst>
                    <a:path extrusionOk="0" h="29335" w="12253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4" name="Google Shape;2124;p18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rect b="b" l="l" r="r" t="t"/>
                  <a:pathLst>
                    <a:path extrusionOk="0" h="139" w="10554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5" name="Google Shape;2125;p18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rect b="b" l="l" r="r" t="t"/>
                  <a:pathLst>
                    <a:path extrusionOk="0" h="139" w="364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6" name="Google Shape;2126;p18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rect b="b" l="l" r="r" t="t"/>
                  <a:pathLst>
                    <a:path extrusionOk="0" h="3448" w="312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7" name="Google Shape;2127;p18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rect b="b" l="l" r="r" t="t"/>
                  <a:pathLst>
                    <a:path extrusionOk="0" h="3448" w="427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8" name="Google Shape;2128;p18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rect b="b" l="l" r="r" t="t"/>
                  <a:pathLst>
                    <a:path extrusionOk="0" h="3460" w="17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9" name="Google Shape;2129;p18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0" name="Google Shape;2130;p18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rect b="b" l="l" r="r" t="t"/>
                  <a:pathLst>
                    <a:path extrusionOk="0" h="3448" w="436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1" name="Google Shape;2131;p18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2" name="Google Shape;2132;p18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rect b="b" l="l" r="r" t="t"/>
                  <a:pathLst>
                    <a:path extrusionOk="0" h="3460" w="189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3" name="Google Shape;2133;p18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4" name="Google Shape;2134;p18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rect b="b" l="l" r="r" t="t"/>
                  <a:pathLst>
                    <a:path extrusionOk="0" h="3448" w="426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5" name="Google Shape;2135;p18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6" name="Google Shape;2136;p18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7" name="Google Shape;2137;p18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rect b="b" l="l" r="r" t="t"/>
                  <a:pathLst>
                    <a:path extrusionOk="0" h="3448" w="43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8" name="Google Shape;2138;p18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9" name="Google Shape;2139;p18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0" name="Google Shape;2140;p18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rect b="b" l="l" r="r" t="t"/>
                  <a:pathLst>
                    <a:path extrusionOk="0" h="3448" w="31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1" name="Google Shape;2141;p18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rect b="b" l="l" r="r" t="t"/>
                  <a:pathLst>
                    <a:path extrusionOk="0" h="3448" w="43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2" name="Google Shape;2142;p18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rect b="b" l="l" r="r" t="t"/>
                  <a:pathLst>
                    <a:path extrusionOk="0" h="3460" w="177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3" name="Google Shape;2143;p18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44" name="Google Shape;2144;p18"/>
              <p:cNvSpPr/>
              <p:nvPr/>
            </p:nvSpPr>
            <p:spPr>
              <a:xfrm>
                <a:off x="2916050" y="991053"/>
                <a:ext cx="380875" cy="382846"/>
              </a:xfrm>
              <a:custGeom>
                <a:rect b="b" l="l" r="r" t="t"/>
                <a:pathLst>
                  <a:path extrusionOk="0" h="5245" w="5218">
                    <a:moveTo>
                      <a:pt x="0" y="0"/>
                    </a:moveTo>
                    <a:lnTo>
                      <a:pt x="0" y="1238"/>
                    </a:lnTo>
                    <a:lnTo>
                      <a:pt x="3995" y="5245"/>
                    </a:lnTo>
                    <a:lnTo>
                      <a:pt x="5218" y="5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18"/>
              <p:cNvSpPr/>
              <p:nvPr/>
            </p:nvSpPr>
            <p:spPr>
              <a:xfrm>
                <a:off x="2916050" y="1180687"/>
                <a:ext cx="193211" cy="193211"/>
              </a:xfrm>
              <a:custGeom>
                <a:rect b="b" l="l" r="r" t="t"/>
                <a:pathLst>
                  <a:path extrusionOk="0" h="2647" w="2647">
                    <a:moveTo>
                      <a:pt x="0" y="1"/>
                    </a:moveTo>
                    <a:lnTo>
                      <a:pt x="0" y="1223"/>
                    </a:lnTo>
                    <a:lnTo>
                      <a:pt x="1424" y="2647"/>
                    </a:lnTo>
                    <a:lnTo>
                      <a:pt x="2647" y="26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18"/>
              <p:cNvSpPr/>
              <p:nvPr/>
            </p:nvSpPr>
            <p:spPr>
              <a:xfrm>
                <a:off x="2916050" y="825215"/>
                <a:ext cx="546933" cy="548685"/>
              </a:xfrm>
              <a:custGeom>
                <a:rect b="b" l="l" r="r" t="t"/>
                <a:pathLst>
                  <a:path extrusionOk="0" h="7517" w="7493">
                    <a:moveTo>
                      <a:pt x="0" y="0"/>
                    </a:moveTo>
                    <a:lnTo>
                      <a:pt x="0" y="1235"/>
                    </a:lnTo>
                    <a:lnTo>
                      <a:pt x="6267" y="7517"/>
                    </a:lnTo>
                    <a:lnTo>
                      <a:pt x="7493" y="75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18"/>
              <p:cNvSpPr/>
              <p:nvPr/>
            </p:nvSpPr>
            <p:spPr>
              <a:xfrm>
                <a:off x="2916050" y="744924"/>
                <a:ext cx="630728" cy="628976"/>
              </a:xfrm>
              <a:custGeom>
                <a:rect b="b" l="l" r="r" t="t"/>
                <a:pathLst>
                  <a:path extrusionOk="0" h="8617" w="8641">
                    <a:moveTo>
                      <a:pt x="0" y="0"/>
                    </a:moveTo>
                    <a:lnTo>
                      <a:pt x="0" y="51"/>
                    </a:lnTo>
                    <a:lnTo>
                      <a:pt x="8530" y="8617"/>
                    </a:lnTo>
                    <a:lnTo>
                      <a:pt x="8641" y="8617"/>
                    </a:lnTo>
                    <a:lnTo>
                      <a:pt x="8641" y="7505"/>
                    </a:lnTo>
                    <a:lnTo>
                      <a:pt x="11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18"/>
              <p:cNvSpPr/>
              <p:nvPr/>
            </p:nvSpPr>
            <p:spPr>
              <a:xfrm>
                <a:off x="3078166" y="744924"/>
                <a:ext cx="468612" cy="472334"/>
              </a:xfrm>
              <a:custGeom>
                <a:rect b="b" l="l" r="r" t="t"/>
                <a:pathLst>
                  <a:path extrusionOk="0" h="6471" w="6420">
                    <a:moveTo>
                      <a:pt x="0" y="0"/>
                    </a:moveTo>
                    <a:lnTo>
                      <a:pt x="6420" y="6471"/>
                    </a:lnTo>
                    <a:lnTo>
                      <a:pt x="6420" y="5233"/>
                    </a:ln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18"/>
              <p:cNvSpPr/>
              <p:nvPr/>
            </p:nvSpPr>
            <p:spPr>
              <a:xfrm>
                <a:off x="3243274" y="744924"/>
                <a:ext cx="303503" cy="305474"/>
              </a:xfrm>
              <a:custGeom>
                <a:rect b="b" l="l" r="r" t="t"/>
                <a:pathLst>
                  <a:path extrusionOk="0" h="4185" w="4158">
                    <a:moveTo>
                      <a:pt x="1" y="0"/>
                    </a:moveTo>
                    <a:lnTo>
                      <a:pt x="4158" y="4184"/>
                    </a:lnTo>
                    <a:lnTo>
                      <a:pt x="4158" y="2962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0" name="Google Shape;2150;p18"/>
              <p:cNvSpPr/>
              <p:nvPr/>
            </p:nvSpPr>
            <p:spPr>
              <a:xfrm>
                <a:off x="3415462" y="744924"/>
                <a:ext cx="131314" cy="133284"/>
              </a:xfrm>
              <a:custGeom>
                <a:rect b="b" l="l" r="r" t="t"/>
                <a:pathLst>
                  <a:path extrusionOk="0" h="1826" w="1799">
                    <a:moveTo>
                      <a:pt x="0" y="0"/>
                    </a:moveTo>
                    <a:lnTo>
                      <a:pt x="1799" y="1826"/>
                    </a:lnTo>
                    <a:lnTo>
                      <a:pt x="1799" y="600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1">
  <p:cSld name="CUSTOM_11_1">
    <p:spTree>
      <p:nvGrpSpPr>
        <p:cNvPr id="215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19"/>
          <p:cNvSpPr txBox="1"/>
          <p:nvPr>
            <p:ph idx="1" type="subTitle"/>
          </p:nvPr>
        </p:nvSpPr>
        <p:spPr>
          <a:xfrm>
            <a:off x="726775" y="1093950"/>
            <a:ext cx="61629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53" name="Google Shape;2153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154" name="Google Shape;2154;p19"/>
          <p:cNvGrpSpPr/>
          <p:nvPr/>
        </p:nvGrpSpPr>
        <p:grpSpPr>
          <a:xfrm rot="-5400000">
            <a:off x="-576910" y="1152904"/>
            <a:ext cx="1463954" cy="310126"/>
            <a:chOff x="4912200" y="2137750"/>
            <a:chExt cx="483600" cy="102450"/>
          </a:xfrm>
        </p:grpSpPr>
        <p:sp>
          <p:nvSpPr>
            <p:cNvPr id="2155" name="Google Shape;2155;p19"/>
            <p:cNvSpPr/>
            <p:nvPr/>
          </p:nvSpPr>
          <p:spPr>
            <a:xfrm>
              <a:off x="5379200" y="2137750"/>
              <a:ext cx="16600" cy="102450"/>
            </a:xfrm>
            <a:custGeom>
              <a:rect b="b" l="l" r="r" t="t"/>
              <a:pathLst>
                <a:path extrusionOk="0" h="4098" w="664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19"/>
            <p:cNvSpPr/>
            <p:nvPr/>
          </p:nvSpPr>
          <p:spPr>
            <a:xfrm>
              <a:off x="49122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19"/>
            <p:cNvSpPr/>
            <p:nvPr/>
          </p:nvSpPr>
          <p:spPr>
            <a:xfrm>
              <a:off x="511795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19"/>
            <p:cNvSpPr/>
            <p:nvPr/>
          </p:nvSpPr>
          <p:spPr>
            <a:xfrm>
              <a:off x="49753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19"/>
            <p:cNvSpPr/>
            <p:nvPr/>
          </p:nvSpPr>
          <p:spPr>
            <a:xfrm>
              <a:off x="5245025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19"/>
            <p:cNvSpPr/>
            <p:nvPr/>
          </p:nvSpPr>
          <p:spPr>
            <a:xfrm>
              <a:off x="535522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19"/>
            <p:cNvSpPr/>
            <p:nvPr/>
          </p:nvSpPr>
          <p:spPr>
            <a:xfrm>
              <a:off x="52253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19"/>
            <p:cNvSpPr/>
            <p:nvPr/>
          </p:nvSpPr>
          <p:spPr>
            <a:xfrm>
              <a:off x="52065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19"/>
            <p:cNvSpPr/>
            <p:nvPr/>
          </p:nvSpPr>
          <p:spPr>
            <a:xfrm>
              <a:off x="49549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19"/>
            <p:cNvSpPr/>
            <p:nvPr/>
          </p:nvSpPr>
          <p:spPr>
            <a:xfrm>
              <a:off x="5087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19"/>
            <p:cNvSpPr/>
            <p:nvPr/>
          </p:nvSpPr>
          <p:spPr>
            <a:xfrm>
              <a:off x="5062050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19"/>
            <p:cNvSpPr/>
            <p:nvPr/>
          </p:nvSpPr>
          <p:spPr>
            <a:xfrm>
              <a:off x="5075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19"/>
            <p:cNvSpPr/>
            <p:nvPr/>
          </p:nvSpPr>
          <p:spPr>
            <a:xfrm>
              <a:off x="51656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19"/>
            <p:cNvSpPr/>
            <p:nvPr/>
          </p:nvSpPr>
          <p:spPr>
            <a:xfrm>
              <a:off x="5147925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19"/>
            <p:cNvSpPr/>
            <p:nvPr/>
          </p:nvSpPr>
          <p:spPr>
            <a:xfrm>
              <a:off x="50368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19"/>
            <p:cNvSpPr/>
            <p:nvPr/>
          </p:nvSpPr>
          <p:spPr>
            <a:xfrm>
              <a:off x="5344000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19"/>
            <p:cNvSpPr/>
            <p:nvPr/>
          </p:nvSpPr>
          <p:spPr>
            <a:xfrm>
              <a:off x="5332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19"/>
            <p:cNvSpPr/>
            <p:nvPr/>
          </p:nvSpPr>
          <p:spPr>
            <a:xfrm>
              <a:off x="53102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19"/>
            <p:cNvSpPr/>
            <p:nvPr/>
          </p:nvSpPr>
          <p:spPr>
            <a:xfrm>
              <a:off x="5275875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19"/>
            <p:cNvSpPr/>
            <p:nvPr/>
          </p:nvSpPr>
          <p:spPr>
            <a:xfrm>
              <a:off x="4940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19"/>
            <p:cNvSpPr/>
            <p:nvPr/>
          </p:nvSpPr>
          <p:spPr>
            <a:xfrm>
              <a:off x="5293425" y="2137750"/>
              <a:ext cx="11250" cy="102450"/>
            </a:xfrm>
            <a:custGeom>
              <a:rect b="b" l="l" r="r" t="t"/>
              <a:pathLst>
                <a:path extrusionOk="0" h="4098" w="45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19"/>
            <p:cNvSpPr/>
            <p:nvPr/>
          </p:nvSpPr>
          <p:spPr>
            <a:xfrm>
              <a:off x="5181025" y="2137750"/>
              <a:ext cx="10900" cy="102450"/>
            </a:xfrm>
            <a:custGeom>
              <a:rect b="b" l="l" r="r" t="t"/>
              <a:pathLst>
                <a:path extrusionOk="0" h="4098" w="436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19"/>
            <p:cNvSpPr/>
            <p:nvPr/>
          </p:nvSpPr>
          <p:spPr>
            <a:xfrm>
              <a:off x="5008700" y="2137750"/>
              <a:ext cx="11275" cy="102450"/>
            </a:xfrm>
            <a:custGeom>
              <a:rect b="b" l="l" r="r" t="t"/>
              <a:pathLst>
                <a:path extrusionOk="0" h="4098" w="451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78" name="Google Shape;2178;p19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2179" name="Google Shape;2179;p19"/>
          <p:cNvGrpSpPr/>
          <p:nvPr/>
        </p:nvGrpSpPr>
        <p:grpSpPr>
          <a:xfrm rot="1319834">
            <a:off x="8766877" y="2578211"/>
            <a:ext cx="794279" cy="1691182"/>
            <a:chOff x="717790" y="2649667"/>
            <a:chExt cx="931164" cy="1982636"/>
          </a:xfrm>
        </p:grpSpPr>
        <p:grpSp>
          <p:nvGrpSpPr>
            <p:cNvPr id="2180" name="Google Shape;2180;p19"/>
            <p:cNvGrpSpPr/>
            <p:nvPr/>
          </p:nvGrpSpPr>
          <p:grpSpPr>
            <a:xfrm>
              <a:off x="717790" y="2649667"/>
              <a:ext cx="931164" cy="1982636"/>
              <a:chOff x="2950128" y="2762904"/>
              <a:chExt cx="931164" cy="1982636"/>
            </a:xfrm>
          </p:grpSpPr>
          <p:sp>
            <p:nvSpPr>
              <p:cNvPr id="2181" name="Google Shape;2181;p19"/>
              <p:cNvSpPr/>
              <p:nvPr/>
            </p:nvSpPr>
            <p:spPr>
              <a:xfrm>
                <a:off x="2950128" y="2762904"/>
                <a:ext cx="931164" cy="1982636"/>
              </a:xfrm>
              <a:custGeom>
                <a:rect b="b" l="l" r="r" t="t"/>
                <a:pathLst>
                  <a:path extrusionOk="0" h="27735" w="13026">
                    <a:moveTo>
                      <a:pt x="1164" y="0"/>
                    </a:moveTo>
                    <a:cubicBezTo>
                      <a:pt x="1164" y="0"/>
                      <a:pt x="1176" y="12"/>
                      <a:pt x="1176" y="24"/>
                    </a:cubicBezTo>
                    <a:cubicBezTo>
                      <a:pt x="1176" y="674"/>
                      <a:pt x="651" y="1199"/>
                      <a:pt x="1" y="1199"/>
                    </a:cubicBezTo>
                    <a:lnTo>
                      <a:pt x="1" y="26559"/>
                    </a:lnTo>
                    <a:cubicBezTo>
                      <a:pt x="651" y="26559"/>
                      <a:pt x="1176" y="27084"/>
                      <a:pt x="1176" y="27734"/>
                    </a:cubicBezTo>
                    <a:lnTo>
                      <a:pt x="11851" y="27734"/>
                    </a:lnTo>
                    <a:cubicBezTo>
                      <a:pt x="11851" y="27084"/>
                      <a:pt x="12364" y="26559"/>
                      <a:pt x="13014" y="26559"/>
                    </a:cubicBezTo>
                    <a:lnTo>
                      <a:pt x="13026" y="26559"/>
                    </a:lnTo>
                    <a:lnTo>
                      <a:pt x="13026" y="1199"/>
                    </a:lnTo>
                    <a:lnTo>
                      <a:pt x="13014" y="1199"/>
                    </a:lnTo>
                    <a:cubicBezTo>
                      <a:pt x="12364" y="1199"/>
                      <a:pt x="11851" y="674"/>
                      <a:pt x="11851" y="24"/>
                    </a:cubicBezTo>
                    <a:lnTo>
                      <a:pt x="118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19"/>
              <p:cNvSpPr/>
              <p:nvPr/>
            </p:nvSpPr>
            <p:spPr>
              <a:xfrm>
                <a:off x="3782056" y="4181369"/>
                <a:ext cx="25949" cy="8864"/>
              </a:xfrm>
              <a:custGeom>
                <a:rect b="b" l="l" r="r" t="t"/>
                <a:pathLst>
                  <a:path extrusionOk="0" h="124" w="363">
                    <a:moveTo>
                      <a:pt x="63" y="0"/>
                    </a:moveTo>
                    <a:cubicBezTo>
                      <a:pt x="27" y="0"/>
                      <a:pt x="0" y="24"/>
                      <a:pt x="0" y="63"/>
                    </a:cubicBezTo>
                    <a:cubicBezTo>
                      <a:pt x="0" y="99"/>
                      <a:pt x="27" y="123"/>
                      <a:pt x="63" y="123"/>
                    </a:cubicBezTo>
                    <a:lnTo>
                      <a:pt x="300" y="123"/>
                    </a:lnTo>
                    <a:cubicBezTo>
                      <a:pt x="339" y="123"/>
                      <a:pt x="363" y="99"/>
                      <a:pt x="363" y="63"/>
                    </a:cubicBezTo>
                    <a:cubicBezTo>
                      <a:pt x="363" y="24"/>
                      <a:pt x="339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19"/>
              <p:cNvSpPr/>
              <p:nvPr/>
            </p:nvSpPr>
            <p:spPr>
              <a:xfrm>
                <a:off x="3071650" y="4181369"/>
                <a:ext cx="687328" cy="8864"/>
              </a:xfrm>
              <a:custGeom>
                <a:rect b="b" l="l" r="r" t="t"/>
                <a:pathLst>
                  <a:path extrusionOk="0" h="124" w="9615">
                    <a:moveTo>
                      <a:pt x="75" y="0"/>
                    </a:moveTo>
                    <a:cubicBezTo>
                      <a:pt x="36" y="0"/>
                      <a:pt x="0" y="24"/>
                      <a:pt x="0" y="63"/>
                    </a:cubicBezTo>
                    <a:cubicBezTo>
                      <a:pt x="0" y="99"/>
                      <a:pt x="36" y="123"/>
                      <a:pt x="75" y="123"/>
                    </a:cubicBezTo>
                    <a:lnTo>
                      <a:pt x="525" y="123"/>
                    </a:lnTo>
                    <a:cubicBezTo>
                      <a:pt x="561" y="123"/>
                      <a:pt x="588" y="99"/>
                      <a:pt x="588" y="63"/>
                    </a:cubicBezTo>
                    <a:cubicBezTo>
                      <a:pt x="588" y="24"/>
                      <a:pt x="561" y="0"/>
                      <a:pt x="525" y="0"/>
                    </a:cubicBezTo>
                    <a:close/>
                    <a:moveTo>
                      <a:pt x="974" y="0"/>
                    </a:moveTo>
                    <a:cubicBezTo>
                      <a:pt x="935" y="0"/>
                      <a:pt x="911" y="24"/>
                      <a:pt x="911" y="63"/>
                    </a:cubicBezTo>
                    <a:cubicBezTo>
                      <a:pt x="911" y="99"/>
                      <a:pt x="935" y="123"/>
                      <a:pt x="974" y="123"/>
                    </a:cubicBezTo>
                    <a:lnTo>
                      <a:pt x="1424" y="123"/>
                    </a:lnTo>
                    <a:cubicBezTo>
                      <a:pt x="1460" y="123"/>
                      <a:pt x="1499" y="99"/>
                      <a:pt x="1499" y="63"/>
                    </a:cubicBezTo>
                    <a:cubicBezTo>
                      <a:pt x="1499" y="24"/>
                      <a:pt x="1460" y="0"/>
                      <a:pt x="1424" y="0"/>
                    </a:cubicBezTo>
                    <a:close/>
                    <a:moveTo>
                      <a:pt x="1873" y="0"/>
                    </a:moveTo>
                    <a:cubicBezTo>
                      <a:pt x="1834" y="0"/>
                      <a:pt x="1810" y="24"/>
                      <a:pt x="1810" y="63"/>
                    </a:cubicBezTo>
                    <a:cubicBezTo>
                      <a:pt x="1810" y="99"/>
                      <a:pt x="1834" y="123"/>
                      <a:pt x="1873" y="123"/>
                    </a:cubicBezTo>
                    <a:lnTo>
                      <a:pt x="2323" y="123"/>
                    </a:lnTo>
                    <a:cubicBezTo>
                      <a:pt x="2359" y="123"/>
                      <a:pt x="2398" y="99"/>
                      <a:pt x="2398" y="63"/>
                    </a:cubicBezTo>
                    <a:cubicBezTo>
                      <a:pt x="2398" y="24"/>
                      <a:pt x="2359" y="0"/>
                      <a:pt x="2323" y="0"/>
                    </a:cubicBezTo>
                    <a:close/>
                    <a:moveTo>
                      <a:pt x="2784" y="0"/>
                    </a:moveTo>
                    <a:cubicBezTo>
                      <a:pt x="2745" y="0"/>
                      <a:pt x="2710" y="24"/>
                      <a:pt x="2710" y="63"/>
                    </a:cubicBezTo>
                    <a:cubicBezTo>
                      <a:pt x="2710" y="99"/>
                      <a:pt x="2745" y="123"/>
                      <a:pt x="2784" y="123"/>
                    </a:cubicBezTo>
                    <a:lnTo>
                      <a:pt x="3234" y="123"/>
                    </a:lnTo>
                    <a:cubicBezTo>
                      <a:pt x="3270" y="123"/>
                      <a:pt x="3297" y="99"/>
                      <a:pt x="3297" y="63"/>
                    </a:cubicBezTo>
                    <a:cubicBezTo>
                      <a:pt x="3297" y="24"/>
                      <a:pt x="3270" y="0"/>
                      <a:pt x="3234" y="0"/>
                    </a:cubicBezTo>
                    <a:close/>
                    <a:moveTo>
                      <a:pt x="3684" y="0"/>
                    </a:moveTo>
                    <a:cubicBezTo>
                      <a:pt x="3645" y="0"/>
                      <a:pt x="3621" y="24"/>
                      <a:pt x="3621" y="63"/>
                    </a:cubicBezTo>
                    <a:cubicBezTo>
                      <a:pt x="3621" y="99"/>
                      <a:pt x="3645" y="123"/>
                      <a:pt x="3684" y="123"/>
                    </a:cubicBezTo>
                    <a:lnTo>
                      <a:pt x="4133" y="123"/>
                    </a:lnTo>
                    <a:cubicBezTo>
                      <a:pt x="4169" y="123"/>
                      <a:pt x="4196" y="99"/>
                      <a:pt x="4196" y="63"/>
                    </a:cubicBezTo>
                    <a:cubicBezTo>
                      <a:pt x="4196" y="24"/>
                      <a:pt x="4169" y="0"/>
                      <a:pt x="4133" y="0"/>
                    </a:cubicBezTo>
                    <a:close/>
                    <a:moveTo>
                      <a:pt x="4583" y="0"/>
                    </a:moveTo>
                    <a:cubicBezTo>
                      <a:pt x="4544" y="0"/>
                      <a:pt x="4520" y="24"/>
                      <a:pt x="4520" y="63"/>
                    </a:cubicBezTo>
                    <a:cubicBezTo>
                      <a:pt x="4520" y="99"/>
                      <a:pt x="4544" y="123"/>
                      <a:pt x="4583" y="123"/>
                    </a:cubicBezTo>
                    <a:lnTo>
                      <a:pt x="5032" y="123"/>
                    </a:lnTo>
                    <a:cubicBezTo>
                      <a:pt x="5068" y="123"/>
                      <a:pt x="5107" y="99"/>
                      <a:pt x="5107" y="63"/>
                    </a:cubicBezTo>
                    <a:cubicBezTo>
                      <a:pt x="5107" y="24"/>
                      <a:pt x="5068" y="0"/>
                      <a:pt x="5032" y="0"/>
                    </a:cubicBezTo>
                    <a:close/>
                    <a:moveTo>
                      <a:pt x="5494" y="0"/>
                    </a:moveTo>
                    <a:cubicBezTo>
                      <a:pt x="5458" y="0"/>
                      <a:pt x="5419" y="24"/>
                      <a:pt x="5419" y="63"/>
                    </a:cubicBezTo>
                    <a:cubicBezTo>
                      <a:pt x="5419" y="99"/>
                      <a:pt x="5458" y="123"/>
                      <a:pt x="5494" y="123"/>
                    </a:cubicBezTo>
                    <a:lnTo>
                      <a:pt x="5943" y="123"/>
                    </a:lnTo>
                    <a:cubicBezTo>
                      <a:pt x="5982" y="123"/>
                      <a:pt x="6006" y="99"/>
                      <a:pt x="6006" y="63"/>
                    </a:cubicBezTo>
                    <a:cubicBezTo>
                      <a:pt x="6006" y="24"/>
                      <a:pt x="5982" y="0"/>
                      <a:pt x="5943" y="0"/>
                    </a:cubicBezTo>
                    <a:close/>
                    <a:moveTo>
                      <a:pt x="6393" y="0"/>
                    </a:moveTo>
                    <a:cubicBezTo>
                      <a:pt x="6357" y="0"/>
                      <a:pt x="6318" y="24"/>
                      <a:pt x="6318" y="63"/>
                    </a:cubicBezTo>
                    <a:cubicBezTo>
                      <a:pt x="6318" y="99"/>
                      <a:pt x="6357" y="123"/>
                      <a:pt x="6393" y="123"/>
                    </a:cubicBezTo>
                    <a:lnTo>
                      <a:pt x="6842" y="123"/>
                    </a:lnTo>
                    <a:cubicBezTo>
                      <a:pt x="6881" y="123"/>
                      <a:pt x="6905" y="99"/>
                      <a:pt x="6905" y="63"/>
                    </a:cubicBezTo>
                    <a:cubicBezTo>
                      <a:pt x="6905" y="24"/>
                      <a:pt x="6881" y="0"/>
                      <a:pt x="6842" y="0"/>
                    </a:cubicBezTo>
                    <a:close/>
                    <a:moveTo>
                      <a:pt x="7292" y="0"/>
                    </a:moveTo>
                    <a:cubicBezTo>
                      <a:pt x="7256" y="0"/>
                      <a:pt x="7229" y="24"/>
                      <a:pt x="7229" y="63"/>
                    </a:cubicBezTo>
                    <a:cubicBezTo>
                      <a:pt x="7229" y="99"/>
                      <a:pt x="7256" y="123"/>
                      <a:pt x="7292" y="123"/>
                    </a:cubicBezTo>
                    <a:lnTo>
                      <a:pt x="7741" y="123"/>
                    </a:lnTo>
                    <a:cubicBezTo>
                      <a:pt x="7780" y="123"/>
                      <a:pt x="7816" y="99"/>
                      <a:pt x="7816" y="63"/>
                    </a:cubicBezTo>
                    <a:cubicBezTo>
                      <a:pt x="7816" y="24"/>
                      <a:pt x="7780" y="0"/>
                      <a:pt x="7741" y="0"/>
                    </a:cubicBezTo>
                    <a:close/>
                    <a:moveTo>
                      <a:pt x="8191" y="0"/>
                    </a:moveTo>
                    <a:cubicBezTo>
                      <a:pt x="8155" y="0"/>
                      <a:pt x="8128" y="24"/>
                      <a:pt x="8128" y="63"/>
                    </a:cubicBezTo>
                    <a:cubicBezTo>
                      <a:pt x="8128" y="99"/>
                      <a:pt x="8155" y="123"/>
                      <a:pt x="8191" y="123"/>
                    </a:cubicBezTo>
                    <a:lnTo>
                      <a:pt x="8653" y="123"/>
                    </a:lnTo>
                    <a:cubicBezTo>
                      <a:pt x="8692" y="123"/>
                      <a:pt x="8715" y="99"/>
                      <a:pt x="8715" y="63"/>
                    </a:cubicBezTo>
                    <a:cubicBezTo>
                      <a:pt x="8715" y="24"/>
                      <a:pt x="8692" y="0"/>
                      <a:pt x="8653" y="0"/>
                    </a:cubicBezTo>
                    <a:close/>
                    <a:moveTo>
                      <a:pt x="9102" y="0"/>
                    </a:moveTo>
                    <a:cubicBezTo>
                      <a:pt x="9066" y="0"/>
                      <a:pt x="9027" y="24"/>
                      <a:pt x="9027" y="63"/>
                    </a:cubicBezTo>
                    <a:cubicBezTo>
                      <a:pt x="9027" y="99"/>
                      <a:pt x="9066" y="123"/>
                      <a:pt x="9102" y="123"/>
                    </a:cubicBezTo>
                    <a:lnTo>
                      <a:pt x="9552" y="123"/>
                    </a:lnTo>
                    <a:cubicBezTo>
                      <a:pt x="9591" y="123"/>
                      <a:pt x="9615" y="99"/>
                      <a:pt x="9615" y="63"/>
                    </a:cubicBezTo>
                    <a:cubicBezTo>
                      <a:pt x="9615" y="24"/>
                      <a:pt x="9591" y="0"/>
                      <a:pt x="95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19"/>
              <p:cNvSpPr/>
              <p:nvPr/>
            </p:nvSpPr>
            <p:spPr>
              <a:xfrm>
                <a:off x="3022541" y="4181369"/>
                <a:ext cx="26878" cy="8864"/>
              </a:xfrm>
              <a:custGeom>
                <a:rect b="b" l="l" r="r" t="t"/>
                <a:pathLst>
                  <a:path extrusionOk="0" h="124" w="376">
                    <a:moveTo>
                      <a:pt x="76" y="0"/>
                    </a:moveTo>
                    <a:cubicBezTo>
                      <a:pt x="37" y="0"/>
                      <a:pt x="1" y="24"/>
                      <a:pt x="1" y="63"/>
                    </a:cubicBezTo>
                    <a:cubicBezTo>
                      <a:pt x="1" y="99"/>
                      <a:pt x="37" y="123"/>
                      <a:pt x="76" y="123"/>
                    </a:cubicBezTo>
                    <a:lnTo>
                      <a:pt x="313" y="123"/>
                    </a:lnTo>
                    <a:cubicBezTo>
                      <a:pt x="349" y="123"/>
                      <a:pt x="376" y="99"/>
                      <a:pt x="376" y="63"/>
                    </a:cubicBezTo>
                    <a:cubicBezTo>
                      <a:pt x="376" y="24"/>
                      <a:pt x="349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5" name="Google Shape;2185;p19"/>
              <p:cNvSpPr/>
              <p:nvPr/>
            </p:nvSpPr>
            <p:spPr>
              <a:xfrm>
                <a:off x="3132268" y="4295529"/>
                <a:ext cx="20659" cy="246480"/>
              </a:xfrm>
              <a:custGeom>
                <a:rect b="b" l="l" r="r" t="t"/>
                <a:pathLst>
                  <a:path extrusionOk="0" h="3448" w="289">
                    <a:moveTo>
                      <a:pt x="0" y="1"/>
                    </a:moveTo>
                    <a:lnTo>
                      <a:pt x="0" y="3447"/>
                    </a:lnTo>
                    <a:lnTo>
                      <a:pt x="288" y="3447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19"/>
              <p:cNvSpPr/>
              <p:nvPr/>
            </p:nvSpPr>
            <p:spPr>
              <a:xfrm>
                <a:off x="3168868" y="4295529"/>
                <a:ext cx="29452" cy="246480"/>
              </a:xfrm>
              <a:custGeom>
                <a:rect b="b" l="l" r="r" t="t"/>
                <a:pathLst>
                  <a:path extrusionOk="0" h="3448" w="412">
                    <a:moveTo>
                      <a:pt x="1" y="1"/>
                    </a:moveTo>
                    <a:lnTo>
                      <a:pt x="1" y="3447"/>
                    </a:lnTo>
                    <a:lnTo>
                      <a:pt x="411" y="3447"/>
                    </a:lnTo>
                    <a:lnTo>
                      <a:pt x="4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19"/>
              <p:cNvSpPr/>
              <p:nvPr/>
            </p:nvSpPr>
            <p:spPr>
              <a:xfrm>
                <a:off x="3217119" y="4295529"/>
                <a:ext cx="12510" cy="246480"/>
              </a:xfrm>
              <a:custGeom>
                <a:rect b="b" l="l" r="r" t="t"/>
                <a:pathLst>
                  <a:path extrusionOk="0" h="3448" w="175">
                    <a:moveTo>
                      <a:pt x="0" y="1"/>
                    </a:moveTo>
                    <a:lnTo>
                      <a:pt x="0" y="3447"/>
                    </a:lnTo>
                    <a:lnTo>
                      <a:pt x="174" y="3447"/>
                    </a:lnTo>
                    <a:lnTo>
                      <a:pt x="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19"/>
              <p:cNvSpPr/>
              <p:nvPr/>
            </p:nvSpPr>
            <p:spPr>
              <a:xfrm>
                <a:off x="3250073" y="4295529"/>
                <a:ext cx="20659" cy="246480"/>
              </a:xfrm>
              <a:custGeom>
                <a:rect b="b" l="l" r="r" t="t"/>
                <a:pathLst>
                  <a:path extrusionOk="0" h="3448" w="289">
                    <a:moveTo>
                      <a:pt x="1" y="1"/>
                    </a:moveTo>
                    <a:lnTo>
                      <a:pt x="1" y="3447"/>
                    </a:lnTo>
                    <a:lnTo>
                      <a:pt x="288" y="3447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19"/>
              <p:cNvSpPr/>
              <p:nvPr/>
            </p:nvSpPr>
            <p:spPr>
              <a:xfrm>
                <a:off x="3286745" y="4295529"/>
                <a:ext cx="29380" cy="246480"/>
              </a:xfrm>
              <a:custGeom>
                <a:rect b="b" l="l" r="r" t="t"/>
                <a:pathLst>
                  <a:path extrusionOk="0" h="3448" w="411">
                    <a:moveTo>
                      <a:pt x="0" y="1"/>
                    </a:moveTo>
                    <a:lnTo>
                      <a:pt x="0" y="3447"/>
                    </a:lnTo>
                    <a:lnTo>
                      <a:pt x="411" y="3447"/>
                    </a:lnTo>
                    <a:lnTo>
                      <a:pt x="4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19"/>
              <p:cNvSpPr/>
              <p:nvPr/>
            </p:nvSpPr>
            <p:spPr>
              <a:xfrm>
                <a:off x="3341144" y="4295529"/>
                <a:ext cx="71" cy="246480"/>
              </a:xfrm>
              <a:custGeom>
                <a:rect b="b" l="l" r="r" t="t"/>
                <a:pathLst>
                  <a:path extrusionOk="0" h="3448" w="1">
                    <a:moveTo>
                      <a:pt x="0" y="1"/>
                    </a:moveTo>
                    <a:lnTo>
                      <a:pt x="0" y="344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19"/>
              <p:cNvSpPr/>
              <p:nvPr/>
            </p:nvSpPr>
            <p:spPr>
              <a:xfrm>
                <a:off x="3334925" y="4295529"/>
                <a:ext cx="12510" cy="246480"/>
              </a:xfrm>
              <a:custGeom>
                <a:rect b="b" l="l" r="r" t="t"/>
                <a:pathLst>
                  <a:path extrusionOk="0" h="3448" w="175">
                    <a:moveTo>
                      <a:pt x="1" y="1"/>
                    </a:moveTo>
                    <a:lnTo>
                      <a:pt x="1" y="3447"/>
                    </a:lnTo>
                    <a:lnTo>
                      <a:pt x="174" y="3447"/>
                    </a:lnTo>
                    <a:lnTo>
                      <a:pt x="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19"/>
              <p:cNvSpPr/>
              <p:nvPr/>
            </p:nvSpPr>
            <p:spPr>
              <a:xfrm>
                <a:off x="3363447" y="4295529"/>
                <a:ext cx="21446" cy="246480"/>
              </a:xfrm>
              <a:custGeom>
                <a:rect b="b" l="l" r="r" t="t"/>
                <a:pathLst>
                  <a:path extrusionOk="0" h="3448" w="300">
                    <a:moveTo>
                      <a:pt x="0" y="1"/>
                    </a:moveTo>
                    <a:lnTo>
                      <a:pt x="0" y="3447"/>
                    </a:lnTo>
                    <a:lnTo>
                      <a:pt x="300" y="3447"/>
                    </a:lnTo>
                    <a:lnTo>
                      <a:pt x="3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19"/>
              <p:cNvSpPr/>
              <p:nvPr/>
            </p:nvSpPr>
            <p:spPr>
              <a:xfrm>
                <a:off x="3400904" y="4295529"/>
                <a:ext cx="28808" cy="246480"/>
              </a:xfrm>
              <a:custGeom>
                <a:rect b="b" l="l" r="r" t="t"/>
                <a:pathLst>
                  <a:path extrusionOk="0" h="3448" w="403">
                    <a:moveTo>
                      <a:pt x="1" y="1"/>
                    </a:moveTo>
                    <a:lnTo>
                      <a:pt x="1" y="3447"/>
                    </a:lnTo>
                    <a:lnTo>
                      <a:pt x="402" y="3447"/>
                    </a:lnTo>
                    <a:lnTo>
                      <a:pt x="40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19"/>
              <p:cNvSpPr/>
              <p:nvPr/>
            </p:nvSpPr>
            <p:spPr>
              <a:xfrm>
                <a:off x="3446511" y="4295529"/>
                <a:ext cx="17871" cy="246480"/>
              </a:xfrm>
              <a:custGeom>
                <a:rect b="b" l="l" r="r" t="t"/>
                <a:pathLst>
                  <a:path extrusionOk="0" h="3448" w="250">
                    <a:moveTo>
                      <a:pt x="1" y="1"/>
                    </a:moveTo>
                    <a:lnTo>
                      <a:pt x="1" y="3447"/>
                    </a:lnTo>
                    <a:lnTo>
                      <a:pt x="250" y="3447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19"/>
              <p:cNvSpPr/>
              <p:nvPr/>
            </p:nvSpPr>
            <p:spPr>
              <a:xfrm>
                <a:off x="3481252" y="4295529"/>
                <a:ext cx="21517" cy="246480"/>
              </a:xfrm>
              <a:custGeom>
                <a:rect b="b" l="l" r="r" t="t"/>
                <a:pathLst>
                  <a:path extrusionOk="0" h="3448" w="301">
                    <a:moveTo>
                      <a:pt x="0" y="1"/>
                    </a:moveTo>
                    <a:lnTo>
                      <a:pt x="0" y="3447"/>
                    </a:lnTo>
                    <a:lnTo>
                      <a:pt x="300" y="3447"/>
                    </a:lnTo>
                    <a:lnTo>
                      <a:pt x="3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19"/>
              <p:cNvSpPr/>
              <p:nvPr/>
            </p:nvSpPr>
            <p:spPr>
              <a:xfrm>
                <a:off x="3518709" y="4295529"/>
                <a:ext cx="28808" cy="246480"/>
              </a:xfrm>
              <a:custGeom>
                <a:rect b="b" l="l" r="r" t="t"/>
                <a:pathLst>
                  <a:path extrusionOk="0" h="3448" w="403">
                    <a:moveTo>
                      <a:pt x="1" y="1"/>
                    </a:moveTo>
                    <a:lnTo>
                      <a:pt x="1" y="3447"/>
                    </a:lnTo>
                    <a:lnTo>
                      <a:pt x="403" y="3447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19"/>
              <p:cNvSpPr/>
              <p:nvPr/>
            </p:nvSpPr>
            <p:spPr>
              <a:xfrm>
                <a:off x="3572322" y="4295529"/>
                <a:ext cx="71" cy="246480"/>
              </a:xfrm>
              <a:custGeom>
                <a:rect b="b" l="l" r="r" t="t"/>
                <a:pathLst>
                  <a:path extrusionOk="0" h="3448" w="1">
                    <a:moveTo>
                      <a:pt x="0" y="1"/>
                    </a:moveTo>
                    <a:lnTo>
                      <a:pt x="0" y="344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19"/>
              <p:cNvSpPr/>
              <p:nvPr/>
            </p:nvSpPr>
            <p:spPr>
              <a:xfrm>
                <a:off x="3562457" y="4295529"/>
                <a:ext cx="18944" cy="246480"/>
              </a:xfrm>
              <a:custGeom>
                <a:rect b="b" l="l" r="r" t="t"/>
                <a:pathLst>
                  <a:path extrusionOk="0" h="3448" w="265">
                    <a:moveTo>
                      <a:pt x="0" y="1"/>
                    </a:moveTo>
                    <a:lnTo>
                      <a:pt x="0" y="3447"/>
                    </a:lnTo>
                    <a:lnTo>
                      <a:pt x="264" y="3447"/>
                    </a:ln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Google Shape;2199;p19"/>
              <p:cNvSpPr/>
              <p:nvPr/>
            </p:nvSpPr>
            <p:spPr>
              <a:xfrm>
                <a:off x="3593696" y="4295529"/>
                <a:ext cx="20659" cy="246480"/>
              </a:xfrm>
              <a:custGeom>
                <a:rect b="b" l="l" r="r" t="t"/>
                <a:pathLst>
                  <a:path extrusionOk="0" h="3448" w="289">
                    <a:moveTo>
                      <a:pt x="1" y="1"/>
                    </a:moveTo>
                    <a:lnTo>
                      <a:pt x="1" y="3447"/>
                    </a:lnTo>
                    <a:lnTo>
                      <a:pt x="289" y="3447"/>
                    </a:lnTo>
                    <a:lnTo>
                      <a:pt x="2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0" name="Google Shape;2200;p19"/>
              <p:cNvSpPr/>
              <p:nvPr/>
            </p:nvSpPr>
            <p:spPr>
              <a:xfrm>
                <a:off x="3630367" y="4295529"/>
                <a:ext cx="29595" cy="246480"/>
              </a:xfrm>
              <a:custGeom>
                <a:rect b="b" l="l" r="r" t="t"/>
                <a:pathLst>
                  <a:path extrusionOk="0" h="3448" w="414">
                    <a:moveTo>
                      <a:pt x="0" y="1"/>
                    </a:moveTo>
                    <a:lnTo>
                      <a:pt x="0" y="3447"/>
                    </a:lnTo>
                    <a:lnTo>
                      <a:pt x="414" y="3447"/>
                    </a:lnTo>
                    <a:lnTo>
                      <a:pt x="4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19"/>
              <p:cNvSpPr/>
              <p:nvPr/>
            </p:nvSpPr>
            <p:spPr>
              <a:xfrm>
                <a:off x="3678547" y="4295529"/>
                <a:ext cx="12510" cy="246480"/>
              </a:xfrm>
              <a:custGeom>
                <a:rect b="b" l="l" r="r" t="t"/>
                <a:pathLst>
                  <a:path extrusionOk="0" h="3448" w="175">
                    <a:moveTo>
                      <a:pt x="1" y="1"/>
                    </a:moveTo>
                    <a:lnTo>
                      <a:pt x="1" y="3447"/>
                    </a:lnTo>
                    <a:lnTo>
                      <a:pt x="175" y="3447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19"/>
              <p:cNvSpPr/>
              <p:nvPr/>
            </p:nvSpPr>
            <p:spPr>
              <a:xfrm>
                <a:off x="3711573" y="4295529"/>
                <a:ext cx="20588" cy="246480"/>
              </a:xfrm>
              <a:custGeom>
                <a:rect b="b" l="l" r="r" t="t"/>
                <a:pathLst>
                  <a:path extrusionOk="0" h="3448" w="288">
                    <a:moveTo>
                      <a:pt x="0" y="1"/>
                    </a:moveTo>
                    <a:lnTo>
                      <a:pt x="0" y="3447"/>
                    </a:lnTo>
                    <a:lnTo>
                      <a:pt x="288" y="3447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3" name="Google Shape;2203;p19"/>
            <p:cNvGrpSpPr/>
            <p:nvPr/>
          </p:nvGrpSpPr>
          <p:grpSpPr>
            <a:xfrm rot="-5400000">
              <a:off x="1042218" y="2701458"/>
              <a:ext cx="282307" cy="563980"/>
              <a:chOff x="4391550" y="576822"/>
              <a:chExt cx="435928" cy="870878"/>
            </a:xfrm>
          </p:grpSpPr>
          <p:sp>
            <p:nvSpPr>
              <p:cNvPr id="2204" name="Google Shape;2204;p19"/>
              <p:cNvSpPr/>
              <p:nvPr/>
            </p:nvSpPr>
            <p:spPr>
              <a:xfrm rot="-5400000">
                <a:off x="4174076" y="794297"/>
                <a:ext cx="870878" cy="435928"/>
              </a:xfrm>
              <a:custGeom>
                <a:rect b="b" l="l" r="r" t="t"/>
                <a:pathLst>
                  <a:path extrusionOk="0" h="6232" w="12450">
                    <a:moveTo>
                      <a:pt x="0" y="0"/>
                    </a:moveTo>
                    <a:cubicBezTo>
                      <a:pt x="0" y="3447"/>
                      <a:pt x="2784" y="6231"/>
                      <a:pt x="6219" y="6231"/>
                    </a:cubicBezTo>
                    <a:cubicBezTo>
                      <a:pt x="9665" y="6231"/>
                      <a:pt x="12449" y="3447"/>
                      <a:pt x="12449" y="0"/>
                    </a:cubicBezTo>
                    <a:lnTo>
                      <a:pt x="10513" y="0"/>
                    </a:lnTo>
                    <a:cubicBezTo>
                      <a:pt x="10513" y="2374"/>
                      <a:pt x="8592" y="4298"/>
                      <a:pt x="6219" y="4298"/>
                    </a:cubicBezTo>
                    <a:cubicBezTo>
                      <a:pt x="3857" y="4298"/>
                      <a:pt x="1936" y="2374"/>
                      <a:pt x="19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5" name="Google Shape;2205;p19"/>
              <p:cNvSpPr/>
              <p:nvPr/>
            </p:nvSpPr>
            <p:spPr>
              <a:xfrm rot="-5400000">
                <a:off x="4241892" y="861904"/>
                <a:ext cx="600031" cy="300715"/>
              </a:xfrm>
              <a:custGeom>
                <a:rect b="b" l="l" r="r" t="t"/>
                <a:pathLst>
                  <a:path extrusionOk="0" h="4299" w="8578">
                    <a:moveTo>
                      <a:pt x="0" y="0"/>
                    </a:moveTo>
                    <a:cubicBezTo>
                      <a:pt x="0" y="2374"/>
                      <a:pt x="1921" y="4298"/>
                      <a:pt x="4283" y="4298"/>
                    </a:cubicBezTo>
                    <a:cubicBezTo>
                      <a:pt x="6656" y="4298"/>
                      <a:pt x="8577" y="2374"/>
                      <a:pt x="8577" y="0"/>
                    </a:cubicBezTo>
                    <a:lnTo>
                      <a:pt x="6893" y="0"/>
                    </a:lnTo>
                    <a:cubicBezTo>
                      <a:pt x="6893" y="1436"/>
                      <a:pt x="5730" y="2611"/>
                      <a:pt x="4283" y="2611"/>
                    </a:cubicBezTo>
                    <a:cubicBezTo>
                      <a:pt x="2847" y="2611"/>
                      <a:pt x="1684" y="1436"/>
                      <a:pt x="16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19"/>
              <p:cNvSpPr/>
              <p:nvPr/>
            </p:nvSpPr>
            <p:spPr>
              <a:xfrm rot="-5400000">
                <a:off x="4300650" y="920942"/>
                <a:ext cx="364440" cy="182639"/>
              </a:xfrm>
              <a:custGeom>
                <a:rect b="b" l="l" r="r" t="t"/>
                <a:pathLst>
                  <a:path extrusionOk="0" h="2611" w="5210">
                    <a:moveTo>
                      <a:pt x="0" y="0"/>
                    </a:moveTo>
                    <a:cubicBezTo>
                      <a:pt x="0" y="1436"/>
                      <a:pt x="1163" y="2611"/>
                      <a:pt x="2599" y="2611"/>
                    </a:cubicBezTo>
                    <a:cubicBezTo>
                      <a:pt x="4046" y="2611"/>
                      <a:pt x="5209" y="1436"/>
                      <a:pt x="52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7" name="Google Shape;2207;p19"/>
            <p:cNvGrpSpPr/>
            <p:nvPr/>
          </p:nvGrpSpPr>
          <p:grpSpPr>
            <a:xfrm>
              <a:off x="867118" y="3291781"/>
              <a:ext cx="632508" cy="632508"/>
              <a:chOff x="7055875" y="2971225"/>
              <a:chExt cx="192650" cy="192650"/>
            </a:xfrm>
          </p:grpSpPr>
          <p:sp>
            <p:nvSpPr>
              <p:cNvPr id="2208" name="Google Shape;2208;p19"/>
              <p:cNvSpPr/>
              <p:nvPr/>
            </p:nvSpPr>
            <p:spPr>
              <a:xfrm>
                <a:off x="7055875" y="3063675"/>
                <a:ext cx="192650" cy="8100"/>
              </a:xfrm>
              <a:custGeom>
                <a:rect b="b" l="l" r="r" t="t"/>
                <a:pathLst>
                  <a:path extrusionOk="0" h="324" w="7706">
                    <a:moveTo>
                      <a:pt x="1" y="0"/>
                    </a:moveTo>
                    <a:lnTo>
                      <a:pt x="1" y="324"/>
                    </a:lnTo>
                    <a:lnTo>
                      <a:pt x="7706" y="324"/>
                    </a:lnTo>
                    <a:lnTo>
                      <a:pt x="77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19"/>
              <p:cNvSpPr/>
              <p:nvPr/>
            </p:nvSpPr>
            <p:spPr>
              <a:xfrm>
                <a:off x="7148025" y="2971225"/>
                <a:ext cx="8425" cy="192650"/>
              </a:xfrm>
              <a:custGeom>
                <a:rect b="b" l="l" r="r" t="t"/>
                <a:pathLst>
                  <a:path extrusionOk="0" h="7706" w="337">
                    <a:moveTo>
                      <a:pt x="1" y="0"/>
                    </a:moveTo>
                    <a:lnTo>
                      <a:pt x="1" y="7705"/>
                    </a:lnTo>
                    <a:lnTo>
                      <a:pt x="337" y="7705"/>
                    </a:lnTo>
                    <a:lnTo>
                      <a:pt x="3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0" name="Google Shape;2210;p19"/>
              <p:cNvSpPr/>
              <p:nvPr/>
            </p:nvSpPr>
            <p:spPr>
              <a:xfrm>
                <a:off x="7148025" y="2971225"/>
                <a:ext cx="8425" cy="192650"/>
              </a:xfrm>
              <a:custGeom>
                <a:rect b="b" l="l" r="r" t="t"/>
                <a:pathLst>
                  <a:path extrusionOk="0" h="7706" w="337">
                    <a:moveTo>
                      <a:pt x="1" y="0"/>
                    </a:moveTo>
                    <a:lnTo>
                      <a:pt x="1" y="7705"/>
                    </a:lnTo>
                    <a:lnTo>
                      <a:pt x="337" y="7705"/>
                    </a:lnTo>
                    <a:lnTo>
                      <a:pt x="3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Google Shape;2211;p19"/>
              <p:cNvSpPr/>
              <p:nvPr/>
            </p:nvSpPr>
            <p:spPr>
              <a:xfrm>
                <a:off x="7081200" y="2996550"/>
                <a:ext cx="142075" cy="142075"/>
              </a:xfrm>
              <a:custGeom>
                <a:rect b="b" l="l" r="r" t="t"/>
                <a:pathLst>
                  <a:path extrusionOk="0" h="5683" w="5683">
                    <a:moveTo>
                      <a:pt x="5446" y="0"/>
                    </a:moveTo>
                    <a:lnTo>
                      <a:pt x="1" y="5458"/>
                    </a:lnTo>
                    <a:lnTo>
                      <a:pt x="237" y="5682"/>
                    </a:lnTo>
                    <a:lnTo>
                      <a:pt x="5683" y="237"/>
                    </a:lnTo>
                    <a:lnTo>
                      <a:pt x="54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2" name="Google Shape;2212;p19"/>
              <p:cNvSpPr/>
              <p:nvPr/>
            </p:nvSpPr>
            <p:spPr>
              <a:xfrm>
                <a:off x="7081200" y="2996550"/>
                <a:ext cx="142075" cy="142075"/>
              </a:xfrm>
              <a:custGeom>
                <a:rect b="b" l="l" r="r" t="t"/>
                <a:pathLst>
                  <a:path extrusionOk="0" h="5683" w="5683">
                    <a:moveTo>
                      <a:pt x="237" y="0"/>
                    </a:moveTo>
                    <a:lnTo>
                      <a:pt x="1" y="237"/>
                    </a:lnTo>
                    <a:lnTo>
                      <a:pt x="5446" y="5682"/>
                    </a:lnTo>
                    <a:lnTo>
                      <a:pt x="5683" y="5458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3" name="Google Shape;2213;p19"/>
              <p:cNvSpPr/>
              <p:nvPr/>
            </p:nvSpPr>
            <p:spPr>
              <a:xfrm>
                <a:off x="7063075" y="3023350"/>
                <a:ext cx="178275" cy="88375"/>
              </a:xfrm>
              <a:custGeom>
                <a:rect b="b" l="l" r="r" t="t"/>
                <a:pathLst>
                  <a:path extrusionOk="0" h="3535" w="7131">
                    <a:moveTo>
                      <a:pt x="6995" y="1"/>
                    </a:moveTo>
                    <a:lnTo>
                      <a:pt x="0" y="3235"/>
                    </a:lnTo>
                    <a:lnTo>
                      <a:pt x="138" y="3534"/>
                    </a:lnTo>
                    <a:lnTo>
                      <a:pt x="7130" y="301"/>
                    </a:lnTo>
                    <a:lnTo>
                      <a:pt x="69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19"/>
              <p:cNvSpPr/>
              <p:nvPr/>
            </p:nvSpPr>
            <p:spPr>
              <a:xfrm>
                <a:off x="7060300" y="3030550"/>
                <a:ext cx="183875" cy="74350"/>
              </a:xfrm>
              <a:custGeom>
                <a:rect b="b" l="l" r="r" t="t"/>
                <a:pathLst>
                  <a:path extrusionOk="0" h="2974" w="7355">
                    <a:moveTo>
                      <a:pt x="111" y="1"/>
                    </a:moveTo>
                    <a:lnTo>
                      <a:pt x="0" y="312"/>
                    </a:lnTo>
                    <a:lnTo>
                      <a:pt x="7241" y="2974"/>
                    </a:lnTo>
                    <a:lnTo>
                      <a:pt x="7355" y="265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5" name="Google Shape;2215;p19"/>
              <p:cNvSpPr/>
              <p:nvPr/>
            </p:nvSpPr>
            <p:spPr>
              <a:xfrm>
                <a:off x="7108025" y="2978400"/>
                <a:ext cx="88350" cy="178275"/>
              </a:xfrm>
              <a:custGeom>
                <a:rect b="b" l="l" r="r" t="t"/>
                <a:pathLst>
                  <a:path extrusionOk="0" h="7131" w="3534">
                    <a:moveTo>
                      <a:pt x="300" y="1"/>
                    </a:moveTo>
                    <a:lnTo>
                      <a:pt x="0" y="139"/>
                    </a:lnTo>
                    <a:lnTo>
                      <a:pt x="3234" y="7131"/>
                    </a:lnTo>
                    <a:lnTo>
                      <a:pt x="3534" y="6993"/>
                    </a:lnTo>
                    <a:lnTo>
                      <a:pt x="30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6" name="Google Shape;2216;p19"/>
              <p:cNvSpPr/>
              <p:nvPr/>
            </p:nvSpPr>
            <p:spPr>
              <a:xfrm>
                <a:off x="7114925" y="2975925"/>
                <a:ext cx="74350" cy="183600"/>
              </a:xfrm>
              <a:custGeom>
                <a:rect b="b" l="l" r="r" t="t"/>
                <a:pathLst>
                  <a:path extrusionOk="0" h="7344" w="2974">
                    <a:moveTo>
                      <a:pt x="2673" y="1"/>
                    </a:moveTo>
                    <a:lnTo>
                      <a:pt x="0" y="7230"/>
                    </a:lnTo>
                    <a:lnTo>
                      <a:pt x="312" y="7343"/>
                    </a:lnTo>
                    <a:lnTo>
                      <a:pt x="2973" y="112"/>
                    </a:lnTo>
                    <a:lnTo>
                      <a:pt x="26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Albert Sans ExtraBold"/>
              <a:buNone/>
              <a:defRPr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19" name="Google Shape;2219;p20"/>
          <p:cNvGrpSpPr/>
          <p:nvPr/>
        </p:nvGrpSpPr>
        <p:grpSpPr>
          <a:xfrm rot="-5400000">
            <a:off x="-576910" y="1152904"/>
            <a:ext cx="1463954" cy="310126"/>
            <a:chOff x="4912200" y="2137750"/>
            <a:chExt cx="483600" cy="102450"/>
          </a:xfrm>
        </p:grpSpPr>
        <p:sp>
          <p:nvSpPr>
            <p:cNvPr id="2220" name="Google Shape;2220;p20"/>
            <p:cNvSpPr/>
            <p:nvPr/>
          </p:nvSpPr>
          <p:spPr>
            <a:xfrm>
              <a:off x="5379200" y="2137750"/>
              <a:ext cx="16600" cy="102450"/>
            </a:xfrm>
            <a:custGeom>
              <a:rect b="b" l="l" r="r" t="t"/>
              <a:pathLst>
                <a:path extrusionOk="0" h="4098" w="664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20"/>
            <p:cNvSpPr/>
            <p:nvPr/>
          </p:nvSpPr>
          <p:spPr>
            <a:xfrm>
              <a:off x="49122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20"/>
            <p:cNvSpPr/>
            <p:nvPr/>
          </p:nvSpPr>
          <p:spPr>
            <a:xfrm>
              <a:off x="511795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20"/>
            <p:cNvSpPr/>
            <p:nvPr/>
          </p:nvSpPr>
          <p:spPr>
            <a:xfrm>
              <a:off x="49753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20"/>
            <p:cNvSpPr/>
            <p:nvPr/>
          </p:nvSpPr>
          <p:spPr>
            <a:xfrm>
              <a:off x="5245025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20"/>
            <p:cNvSpPr/>
            <p:nvPr/>
          </p:nvSpPr>
          <p:spPr>
            <a:xfrm>
              <a:off x="535522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20"/>
            <p:cNvSpPr/>
            <p:nvPr/>
          </p:nvSpPr>
          <p:spPr>
            <a:xfrm>
              <a:off x="52253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20"/>
            <p:cNvSpPr/>
            <p:nvPr/>
          </p:nvSpPr>
          <p:spPr>
            <a:xfrm>
              <a:off x="52065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20"/>
            <p:cNvSpPr/>
            <p:nvPr/>
          </p:nvSpPr>
          <p:spPr>
            <a:xfrm>
              <a:off x="49549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20"/>
            <p:cNvSpPr/>
            <p:nvPr/>
          </p:nvSpPr>
          <p:spPr>
            <a:xfrm>
              <a:off x="5087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20"/>
            <p:cNvSpPr/>
            <p:nvPr/>
          </p:nvSpPr>
          <p:spPr>
            <a:xfrm>
              <a:off x="5062050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20"/>
            <p:cNvSpPr/>
            <p:nvPr/>
          </p:nvSpPr>
          <p:spPr>
            <a:xfrm>
              <a:off x="5075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20"/>
            <p:cNvSpPr/>
            <p:nvPr/>
          </p:nvSpPr>
          <p:spPr>
            <a:xfrm>
              <a:off x="51656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20"/>
            <p:cNvSpPr/>
            <p:nvPr/>
          </p:nvSpPr>
          <p:spPr>
            <a:xfrm>
              <a:off x="5147925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20"/>
            <p:cNvSpPr/>
            <p:nvPr/>
          </p:nvSpPr>
          <p:spPr>
            <a:xfrm>
              <a:off x="50368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20"/>
            <p:cNvSpPr/>
            <p:nvPr/>
          </p:nvSpPr>
          <p:spPr>
            <a:xfrm>
              <a:off x="5344000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20"/>
            <p:cNvSpPr/>
            <p:nvPr/>
          </p:nvSpPr>
          <p:spPr>
            <a:xfrm>
              <a:off x="5332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20"/>
            <p:cNvSpPr/>
            <p:nvPr/>
          </p:nvSpPr>
          <p:spPr>
            <a:xfrm>
              <a:off x="53102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20"/>
            <p:cNvSpPr/>
            <p:nvPr/>
          </p:nvSpPr>
          <p:spPr>
            <a:xfrm>
              <a:off x="5275875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20"/>
            <p:cNvSpPr/>
            <p:nvPr/>
          </p:nvSpPr>
          <p:spPr>
            <a:xfrm>
              <a:off x="4940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20"/>
            <p:cNvSpPr/>
            <p:nvPr/>
          </p:nvSpPr>
          <p:spPr>
            <a:xfrm>
              <a:off x="5293425" y="2137750"/>
              <a:ext cx="11250" cy="102450"/>
            </a:xfrm>
            <a:custGeom>
              <a:rect b="b" l="l" r="r" t="t"/>
              <a:pathLst>
                <a:path extrusionOk="0" h="4098" w="45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20"/>
            <p:cNvSpPr/>
            <p:nvPr/>
          </p:nvSpPr>
          <p:spPr>
            <a:xfrm>
              <a:off x="5181025" y="2137750"/>
              <a:ext cx="10900" cy="102450"/>
            </a:xfrm>
            <a:custGeom>
              <a:rect b="b" l="l" r="r" t="t"/>
              <a:pathLst>
                <a:path extrusionOk="0" h="4098" w="436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20"/>
            <p:cNvSpPr/>
            <p:nvPr/>
          </p:nvSpPr>
          <p:spPr>
            <a:xfrm>
              <a:off x="5008700" y="2137750"/>
              <a:ext cx="11275" cy="102450"/>
            </a:xfrm>
            <a:custGeom>
              <a:rect b="b" l="l" r="r" t="t"/>
              <a:pathLst>
                <a:path extrusionOk="0" h="4098" w="451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43" name="Google Shape;2243;p20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2244" name="Google Shape;2244;p20"/>
          <p:cNvGrpSpPr/>
          <p:nvPr/>
        </p:nvGrpSpPr>
        <p:grpSpPr>
          <a:xfrm rot="1319958">
            <a:off x="6562855" y="2959449"/>
            <a:ext cx="3093361" cy="3873267"/>
            <a:chOff x="7258080" y="2815754"/>
            <a:chExt cx="3093322" cy="3873219"/>
          </a:xfrm>
        </p:grpSpPr>
        <p:grpSp>
          <p:nvGrpSpPr>
            <p:cNvPr id="2245" name="Google Shape;2245;p20"/>
            <p:cNvGrpSpPr/>
            <p:nvPr/>
          </p:nvGrpSpPr>
          <p:grpSpPr>
            <a:xfrm>
              <a:off x="7258080" y="4982214"/>
              <a:ext cx="712900" cy="1706758"/>
              <a:chOff x="1911111" y="2549523"/>
              <a:chExt cx="875906" cy="2097012"/>
            </a:xfrm>
          </p:grpSpPr>
          <p:sp>
            <p:nvSpPr>
              <p:cNvPr id="2246" name="Google Shape;2246;p20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rect b="b" l="l" r="r" t="t"/>
                <a:pathLst>
                  <a:path extrusionOk="0" h="139" w="361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47" name="Google Shape;2247;p20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2248" name="Google Shape;2248;p20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rect b="b" l="l" r="r" t="t"/>
                  <a:pathLst>
                    <a:path extrusionOk="0" h="29335" w="12253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9" name="Google Shape;2249;p20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rect b="b" l="l" r="r" t="t"/>
                  <a:pathLst>
                    <a:path extrusionOk="0" h="139" w="10554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0" name="Google Shape;2250;p20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rect b="b" l="l" r="r" t="t"/>
                  <a:pathLst>
                    <a:path extrusionOk="0" h="139" w="364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1" name="Google Shape;2251;p20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rect b="b" l="l" r="r" t="t"/>
                  <a:pathLst>
                    <a:path extrusionOk="0" h="3448" w="312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2" name="Google Shape;2252;p20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rect b="b" l="l" r="r" t="t"/>
                  <a:pathLst>
                    <a:path extrusionOk="0" h="3448" w="427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3" name="Google Shape;2253;p20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rect b="b" l="l" r="r" t="t"/>
                  <a:pathLst>
                    <a:path extrusionOk="0" h="3460" w="17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4" name="Google Shape;2254;p20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5" name="Google Shape;2255;p20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rect b="b" l="l" r="r" t="t"/>
                  <a:pathLst>
                    <a:path extrusionOk="0" h="3448" w="436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6" name="Google Shape;2256;p20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7" name="Google Shape;2257;p20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rect b="b" l="l" r="r" t="t"/>
                  <a:pathLst>
                    <a:path extrusionOk="0" h="3460" w="189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8" name="Google Shape;2258;p20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9" name="Google Shape;2259;p20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rect b="b" l="l" r="r" t="t"/>
                  <a:pathLst>
                    <a:path extrusionOk="0" h="3448" w="426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0" name="Google Shape;2260;p20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1" name="Google Shape;2261;p20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2" name="Google Shape;2262;p20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rect b="b" l="l" r="r" t="t"/>
                  <a:pathLst>
                    <a:path extrusionOk="0" h="3448" w="43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3" name="Google Shape;2263;p20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4" name="Google Shape;2264;p20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5" name="Google Shape;2265;p20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rect b="b" l="l" r="r" t="t"/>
                  <a:pathLst>
                    <a:path extrusionOk="0" h="3448" w="31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6" name="Google Shape;2266;p20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rect b="b" l="l" r="r" t="t"/>
                  <a:pathLst>
                    <a:path extrusionOk="0" h="3448" w="43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7" name="Google Shape;2267;p20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rect b="b" l="l" r="r" t="t"/>
                  <a:pathLst>
                    <a:path extrusionOk="0" h="3460" w="177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8" name="Google Shape;2268;p20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69" name="Google Shape;2269;p20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2270" name="Google Shape;2270;p20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rect b="b" l="l" r="r" t="t"/>
                  <a:pathLst>
                    <a:path extrusionOk="0" h="5245" w="5218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1" name="Google Shape;2271;p20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rect b="b" l="l" r="r" t="t"/>
                  <a:pathLst>
                    <a:path extrusionOk="0" h="2647" w="2647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2" name="Google Shape;2272;p20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rect b="b" l="l" r="r" t="t"/>
                  <a:pathLst>
                    <a:path extrusionOk="0" h="7517" w="7493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3" name="Google Shape;2273;p20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rect b="b" l="l" r="r" t="t"/>
                  <a:pathLst>
                    <a:path extrusionOk="0" h="8617" w="8641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4" name="Google Shape;2274;p20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rect b="b" l="l" r="r" t="t"/>
                  <a:pathLst>
                    <a:path extrusionOk="0" h="6471" w="642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5" name="Google Shape;2275;p20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rect b="b" l="l" r="r" t="t"/>
                  <a:pathLst>
                    <a:path extrusionOk="0" h="4185" w="4158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6" name="Google Shape;2276;p20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rect b="b" l="l" r="r" t="t"/>
                  <a:pathLst>
                    <a:path extrusionOk="0" h="1826" w="1799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277" name="Google Shape;2277;p20"/>
            <p:cNvGrpSpPr/>
            <p:nvPr/>
          </p:nvGrpSpPr>
          <p:grpSpPr>
            <a:xfrm>
              <a:off x="9026070" y="2815754"/>
              <a:ext cx="747148" cy="1788752"/>
              <a:chOff x="7294111" y="249541"/>
              <a:chExt cx="747148" cy="1788752"/>
            </a:xfrm>
          </p:grpSpPr>
          <p:grpSp>
            <p:nvGrpSpPr>
              <p:cNvPr id="2278" name="Google Shape;2278;p20"/>
              <p:cNvGrpSpPr/>
              <p:nvPr/>
            </p:nvGrpSpPr>
            <p:grpSpPr>
              <a:xfrm>
                <a:off x="7294111" y="249541"/>
                <a:ext cx="747148" cy="1788752"/>
                <a:chOff x="1911111" y="2549523"/>
                <a:chExt cx="875906" cy="2097012"/>
              </a:xfrm>
            </p:grpSpPr>
            <p:sp>
              <p:nvSpPr>
                <p:cNvPr id="2279" name="Google Shape;2279;p20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rect b="b" l="l" r="r" t="t"/>
                  <a:pathLst>
                    <a:path extrusionOk="0" h="29335" w="12253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0" name="Google Shape;2280;p20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rect b="b" l="l" r="r" t="t"/>
                  <a:pathLst>
                    <a:path extrusionOk="0" h="139" w="10554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1" name="Google Shape;2281;p20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rect b="b" l="l" r="r" t="t"/>
                  <a:pathLst>
                    <a:path extrusionOk="0" h="139" w="364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2" name="Google Shape;2282;p20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rect b="b" l="l" r="r" t="t"/>
                  <a:pathLst>
                    <a:path extrusionOk="0" h="3448" w="312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3" name="Google Shape;2283;p20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rect b="b" l="l" r="r" t="t"/>
                  <a:pathLst>
                    <a:path extrusionOk="0" h="3448" w="427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4" name="Google Shape;2284;p20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rect b="b" l="l" r="r" t="t"/>
                  <a:pathLst>
                    <a:path extrusionOk="0" h="3460" w="17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5" name="Google Shape;2285;p20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6" name="Google Shape;2286;p20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rect b="b" l="l" r="r" t="t"/>
                  <a:pathLst>
                    <a:path extrusionOk="0" h="3448" w="436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7" name="Google Shape;2287;p20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8" name="Google Shape;2288;p20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rect b="b" l="l" r="r" t="t"/>
                  <a:pathLst>
                    <a:path extrusionOk="0" h="3460" w="189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9" name="Google Shape;2289;p20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0" name="Google Shape;2290;p20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rect b="b" l="l" r="r" t="t"/>
                  <a:pathLst>
                    <a:path extrusionOk="0" h="3448" w="426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1" name="Google Shape;2291;p20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2" name="Google Shape;2292;p20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3" name="Google Shape;2293;p20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rect b="b" l="l" r="r" t="t"/>
                  <a:pathLst>
                    <a:path extrusionOk="0" h="3448" w="43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4" name="Google Shape;2294;p20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5" name="Google Shape;2295;p20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6" name="Google Shape;2296;p20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rect b="b" l="l" r="r" t="t"/>
                  <a:pathLst>
                    <a:path extrusionOk="0" h="3448" w="31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7" name="Google Shape;2297;p20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rect b="b" l="l" r="r" t="t"/>
                  <a:pathLst>
                    <a:path extrusionOk="0" h="3448" w="43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8" name="Google Shape;2298;p20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rect b="b" l="l" r="r" t="t"/>
                  <a:pathLst>
                    <a:path extrusionOk="0" h="3460" w="177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9" name="Google Shape;2299;p20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00" name="Google Shape;2300;p20"/>
              <p:cNvSpPr/>
              <p:nvPr/>
            </p:nvSpPr>
            <p:spPr>
              <a:xfrm>
                <a:off x="7448223" y="982673"/>
                <a:ext cx="438922" cy="438568"/>
              </a:xfrm>
              <a:custGeom>
                <a:rect b="b" l="l" r="r" t="t"/>
                <a:pathLst>
                  <a:path extrusionOk="0" h="17345" w="17359">
                    <a:moveTo>
                      <a:pt x="8679" y="0"/>
                    </a:moveTo>
                    <a:lnTo>
                      <a:pt x="7894" y="2560"/>
                    </a:lnTo>
                    <a:cubicBezTo>
                      <a:pt x="7106" y="5107"/>
                      <a:pt x="5110" y="7106"/>
                      <a:pt x="2562" y="7892"/>
                    </a:cubicBezTo>
                    <a:lnTo>
                      <a:pt x="0" y="8680"/>
                    </a:lnTo>
                    <a:lnTo>
                      <a:pt x="2649" y="9516"/>
                    </a:lnTo>
                    <a:cubicBezTo>
                      <a:pt x="5197" y="10316"/>
                      <a:pt x="7169" y="12324"/>
                      <a:pt x="7942" y="14872"/>
                    </a:cubicBezTo>
                    <a:lnTo>
                      <a:pt x="8679" y="17344"/>
                    </a:lnTo>
                    <a:lnTo>
                      <a:pt x="9468" y="14785"/>
                    </a:lnTo>
                    <a:cubicBezTo>
                      <a:pt x="10253" y="12237"/>
                      <a:pt x="12252" y="10253"/>
                      <a:pt x="14799" y="9465"/>
                    </a:cubicBezTo>
                    <a:lnTo>
                      <a:pt x="17359" y="8680"/>
                    </a:lnTo>
                    <a:lnTo>
                      <a:pt x="14799" y="7892"/>
                    </a:lnTo>
                    <a:cubicBezTo>
                      <a:pt x="12252" y="7106"/>
                      <a:pt x="10253" y="5107"/>
                      <a:pt x="9468" y="2560"/>
                    </a:cubicBezTo>
                    <a:lnTo>
                      <a:pt x="86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20"/>
              <p:cNvSpPr/>
              <p:nvPr/>
            </p:nvSpPr>
            <p:spPr>
              <a:xfrm>
                <a:off x="8009172" y="1511199"/>
                <a:ext cx="22013" cy="8476"/>
              </a:xfrm>
              <a:custGeom>
                <a:rect b="b" l="l" r="r" t="t"/>
                <a:pathLst>
                  <a:path extrusionOk="0" h="139" w="361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02" name="Google Shape;2302;p20"/>
              <p:cNvGrpSpPr/>
              <p:nvPr/>
            </p:nvGrpSpPr>
            <p:grpSpPr>
              <a:xfrm>
                <a:off x="7494130" y="537216"/>
                <a:ext cx="347583" cy="339972"/>
                <a:chOff x="5934550" y="2672200"/>
                <a:chExt cx="202625" cy="198200"/>
              </a:xfrm>
            </p:grpSpPr>
            <p:sp>
              <p:nvSpPr>
                <p:cNvPr id="2303" name="Google Shape;2303;p20"/>
                <p:cNvSpPr/>
                <p:nvPr/>
              </p:nvSpPr>
              <p:spPr>
                <a:xfrm>
                  <a:off x="5934550" y="2672200"/>
                  <a:ext cx="202625" cy="103025"/>
                </a:xfrm>
                <a:custGeom>
                  <a:rect b="b" l="l" r="r" t="t"/>
                  <a:pathLst>
                    <a:path extrusionOk="0" h="4121" w="8105">
                      <a:moveTo>
                        <a:pt x="1" y="0"/>
                      </a:moveTo>
                      <a:lnTo>
                        <a:pt x="1" y="60"/>
                      </a:lnTo>
                      <a:cubicBezTo>
                        <a:pt x="1" y="2296"/>
                        <a:pt x="1823" y="4121"/>
                        <a:pt x="4059" y="4121"/>
                      </a:cubicBezTo>
                      <a:cubicBezTo>
                        <a:pt x="6294" y="4121"/>
                        <a:pt x="8105" y="2296"/>
                        <a:pt x="8105" y="60"/>
                      </a:cubicBezTo>
                      <a:lnTo>
                        <a:pt x="810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4" name="Google Shape;2304;p20"/>
                <p:cNvSpPr/>
                <p:nvPr/>
              </p:nvSpPr>
              <p:spPr>
                <a:xfrm>
                  <a:off x="5934550" y="2767350"/>
                  <a:ext cx="202625" cy="103050"/>
                </a:xfrm>
                <a:custGeom>
                  <a:rect b="b" l="l" r="r" t="t"/>
                  <a:pathLst>
                    <a:path extrusionOk="0" h="4122" w="8105">
                      <a:moveTo>
                        <a:pt x="4059" y="0"/>
                      </a:moveTo>
                      <a:cubicBezTo>
                        <a:pt x="1823" y="0"/>
                        <a:pt x="1" y="1825"/>
                        <a:pt x="1" y="4061"/>
                      </a:cubicBezTo>
                      <a:lnTo>
                        <a:pt x="1" y="4121"/>
                      </a:lnTo>
                      <a:lnTo>
                        <a:pt x="8105" y="4121"/>
                      </a:lnTo>
                      <a:lnTo>
                        <a:pt x="8105" y="4061"/>
                      </a:lnTo>
                      <a:cubicBezTo>
                        <a:pt x="8105" y="1825"/>
                        <a:pt x="6294" y="0"/>
                        <a:pt x="40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305" name="Google Shape;2305;p20"/>
            <p:cNvGrpSpPr/>
            <p:nvPr/>
          </p:nvGrpSpPr>
          <p:grpSpPr>
            <a:xfrm rot="-1205">
              <a:off x="8047173" y="4680613"/>
              <a:ext cx="2304230" cy="800089"/>
              <a:chOff x="4488225" y="194175"/>
              <a:chExt cx="4038965" cy="1401943"/>
            </a:xfrm>
          </p:grpSpPr>
          <p:sp>
            <p:nvSpPr>
              <p:cNvPr id="2306" name="Google Shape;2306;p20"/>
              <p:cNvSpPr/>
              <p:nvPr/>
            </p:nvSpPr>
            <p:spPr>
              <a:xfrm>
                <a:off x="7387402" y="195594"/>
                <a:ext cx="1139788" cy="1400524"/>
              </a:xfrm>
              <a:custGeom>
                <a:rect b="b" l="l" r="r" t="t"/>
                <a:pathLst>
                  <a:path extrusionOk="0" h="14809" w="12052">
                    <a:moveTo>
                      <a:pt x="324" y="0"/>
                    </a:moveTo>
                    <a:cubicBezTo>
                      <a:pt x="150" y="0"/>
                      <a:pt x="12" y="150"/>
                      <a:pt x="12" y="324"/>
                    </a:cubicBezTo>
                    <a:lnTo>
                      <a:pt x="0" y="14473"/>
                    </a:lnTo>
                    <a:cubicBezTo>
                      <a:pt x="0" y="14659"/>
                      <a:pt x="138" y="14796"/>
                      <a:pt x="324" y="14796"/>
                    </a:cubicBezTo>
                    <a:lnTo>
                      <a:pt x="11713" y="14808"/>
                    </a:lnTo>
                    <a:cubicBezTo>
                      <a:pt x="11901" y="14808"/>
                      <a:pt x="12039" y="14659"/>
                      <a:pt x="12039" y="14485"/>
                    </a:cubicBezTo>
                    <a:lnTo>
                      <a:pt x="12051" y="324"/>
                    </a:lnTo>
                    <a:cubicBezTo>
                      <a:pt x="12051" y="150"/>
                      <a:pt x="11901" y="12"/>
                      <a:pt x="11728" y="12"/>
                    </a:cubicBezTo>
                    <a:lnTo>
                      <a:pt x="3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07" name="Google Shape;2307;p20"/>
              <p:cNvGrpSpPr/>
              <p:nvPr/>
            </p:nvGrpSpPr>
            <p:grpSpPr>
              <a:xfrm>
                <a:off x="8258971" y="494344"/>
                <a:ext cx="268208" cy="846697"/>
                <a:chOff x="8258971" y="494344"/>
                <a:chExt cx="268208" cy="846697"/>
              </a:xfrm>
            </p:grpSpPr>
            <p:sp>
              <p:nvSpPr>
                <p:cNvPr id="2308" name="Google Shape;2308;p20"/>
                <p:cNvSpPr/>
                <p:nvPr/>
              </p:nvSpPr>
              <p:spPr>
                <a:xfrm>
                  <a:off x="8258971" y="494344"/>
                  <a:ext cx="268208" cy="28372"/>
                </a:xfrm>
                <a:custGeom>
                  <a:rect b="b" l="l" r="r" t="t"/>
                  <a:pathLst>
                    <a:path extrusionOk="0" h="300" w="2836">
                      <a:moveTo>
                        <a:pt x="0" y="0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9" name="Google Shape;2309;p20"/>
                <p:cNvSpPr/>
                <p:nvPr/>
              </p:nvSpPr>
              <p:spPr>
                <a:xfrm>
                  <a:off x="8258971" y="1311440"/>
                  <a:ext cx="267073" cy="29601"/>
                </a:xfrm>
                <a:custGeom>
                  <a:rect b="b" l="l" r="r" t="t"/>
                  <a:pathLst>
                    <a:path extrusionOk="0" h="313" w="2824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0" name="Google Shape;2310;p20"/>
                <p:cNvSpPr/>
                <p:nvPr/>
              </p:nvSpPr>
              <p:spPr>
                <a:xfrm>
                  <a:off x="8258971" y="951218"/>
                  <a:ext cx="267073" cy="29507"/>
                </a:xfrm>
                <a:custGeom>
                  <a:rect b="b" l="l" r="r" t="t"/>
                  <a:pathLst>
                    <a:path extrusionOk="0" h="312" w="2824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1" name="Google Shape;2311;p20"/>
                <p:cNvSpPr/>
                <p:nvPr/>
              </p:nvSpPr>
              <p:spPr>
                <a:xfrm>
                  <a:off x="8258971" y="1201738"/>
                  <a:ext cx="267073" cy="29601"/>
                </a:xfrm>
                <a:custGeom>
                  <a:rect b="b" l="l" r="r" t="t"/>
                  <a:pathLst>
                    <a:path extrusionOk="0" h="313" w="2824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23" y="312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2" name="Google Shape;2312;p20"/>
                <p:cNvSpPr/>
                <p:nvPr/>
              </p:nvSpPr>
              <p:spPr>
                <a:xfrm>
                  <a:off x="8258971" y="729259"/>
                  <a:ext cx="268208" cy="28466"/>
                </a:xfrm>
                <a:custGeom>
                  <a:rect b="b" l="l" r="r" t="t"/>
                  <a:pathLst>
                    <a:path extrusionOk="0" h="301" w="2836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3" name="Google Shape;2313;p20"/>
                <p:cNvSpPr/>
                <p:nvPr/>
              </p:nvSpPr>
              <p:spPr>
                <a:xfrm>
                  <a:off x="8258971" y="555532"/>
                  <a:ext cx="268208" cy="9741"/>
                </a:xfrm>
                <a:custGeom>
                  <a:rect b="b" l="l" r="r" t="t"/>
                  <a:pathLst>
                    <a:path extrusionOk="0" h="103" w="2836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02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4" name="Google Shape;2314;p20"/>
                <p:cNvSpPr/>
                <p:nvPr/>
              </p:nvSpPr>
              <p:spPr>
                <a:xfrm>
                  <a:off x="8258971" y="782314"/>
                  <a:ext cx="268208" cy="10781"/>
                </a:xfrm>
                <a:custGeom>
                  <a:rect b="b" l="l" r="r" t="t"/>
                  <a:pathLst>
                    <a:path extrusionOk="0" h="114" w="2836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5" name="Google Shape;2315;p20"/>
                <p:cNvSpPr/>
                <p:nvPr/>
              </p:nvSpPr>
              <p:spPr>
                <a:xfrm>
                  <a:off x="8258971" y="815414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6" name="Google Shape;2316;p20"/>
                <p:cNvSpPr/>
                <p:nvPr/>
              </p:nvSpPr>
              <p:spPr>
                <a:xfrm>
                  <a:off x="8258971" y="1255832"/>
                  <a:ext cx="267073" cy="10876"/>
                </a:xfrm>
                <a:custGeom>
                  <a:rect b="b" l="l" r="r" t="t"/>
                  <a:pathLst>
                    <a:path extrusionOk="0" h="115" w="2824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2823" y="115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7" name="Google Shape;2317;p20"/>
                <p:cNvSpPr/>
                <p:nvPr/>
              </p:nvSpPr>
              <p:spPr>
                <a:xfrm>
                  <a:off x="8258971" y="1024606"/>
                  <a:ext cx="267073" cy="10592"/>
                </a:xfrm>
                <a:custGeom>
                  <a:rect b="b" l="l" r="r" t="t"/>
                  <a:pathLst>
                    <a:path extrusionOk="0" h="112" w="2824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23" y="11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8" name="Google Shape;2318;p20"/>
                <p:cNvSpPr/>
                <p:nvPr/>
              </p:nvSpPr>
              <p:spPr>
                <a:xfrm>
                  <a:off x="8258971" y="1069338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9" name="Google Shape;2319;p20"/>
                <p:cNvSpPr/>
                <p:nvPr/>
              </p:nvSpPr>
              <p:spPr>
                <a:xfrm>
                  <a:off x="8258971" y="1044466"/>
                  <a:ext cx="267073" cy="9741"/>
                </a:xfrm>
                <a:custGeom>
                  <a:rect b="b" l="l" r="r" t="t"/>
                  <a:pathLst>
                    <a:path extrusionOk="0" h="103" w="2824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23" y="10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0" name="Google Shape;2320;p20"/>
                <p:cNvSpPr/>
                <p:nvPr/>
              </p:nvSpPr>
              <p:spPr>
                <a:xfrm>
                  <a:off x="8258971" y="887383"/>
                  <a:ext cx="267073" cy="9741"/>
                </a:xfrm>
                <a:custGeom>
                  <a:rect b="b" l="l" r="r" t="t"/>
                  <a:pathLst>
                    <a:path extrusionOk="0" h="103" w="2824">
                      <a:moveTo>
                        <a:pt x="0" y="1"/>
                      </a:moveTo>
                      <a:lnTo>
                        <a:pt x="0" y="103"/>
                      </a:lnTo>
                      <a:lnTo>
                        <a:pt x="2823" y="103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1" name="Google Shape;2321;p20"/>
                <p:cNvSpPr/>
                <p:nvPr/>
              </p:nvSpPr>
              <p:spPr>
                <a:xfrm>
                  <a:off x="8258971" y="918307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2" name="Google Shape;2322;p20"/>
                <p:cNvSpPr/>
                <p:nvPr/>
              </p:nvSpPr>
              <p:spPr>
                <a:xfrm>
                  <a:off x="8258971" y="1113030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3" name="Google Shape;2323;p20"/>
                <p:cNvSpPr/>
                <p:nvPr/>
              </p:nvSpPr>
              <p:spPr>
                <a:xfrm>
                  <a:off x="8258971" y="574541"/>
                  <a:ext cx="268208" cy="10876"/>
                </a:xfrm>
                <a:custGeom>
                  <a:rect b="b" l="l" r="r" t="t"/>
                  <a:pathLst>
                    <a:path extrusionOk="0" h="115" w="2836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4" name="Google Shape;2324;p20"/>
                <p:cNvSpPr/>
                <p:nvPr/>
              </p:nvSpPr>
              <p:spPr>
                <a:xfrm>
                  <a:off x="8258971" y="594684"/>
                  <a:ext cx="268208" cy="9363"/>
                </a:xfrm>
                <a:custGeom>
                  <a:rect b="b" l="l" r="r" t="t"/>
                  <a:pathLst>
                    <a:path extrusionOk="0" h="99" w="2836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99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5" name="Google Shape;2325;p20"/>
                <p:cNvSpPr/>
                <p:nvPr/>
              </p:nvSpPr>
              <p:spPr>
                <a:xfrm>
                  <a:off x="8258971" y="633459"/>
                  <a:ext cx="268208" cy="10876"/>
                </a:xfrm>
                <a:custGeom>
                  <a:rect b="b" l="l" r="r" t="t"/>
                  <a:pathLst>
                    <a:path extrusionOk="0" h="115" w="2836">
                      <a:moveTo>
                        <a:pt x="0" y="1"/>
                      </a:moveTo>
                      <a:lnTo>
                        <a:pt x="0" y="114"/>
                      </a:lnTo>
                      <a:lnTo>
                        <a:pt x="2835" y="114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6" name="Google Shape;2326;p20"/>
                <p:cNvSpPr/>
                <p:nvPr/>
              </p:nvSpPr>
              <p:spPr>
                <a:xfrm>
                  <a:off x="8258971" y="693795"/>
                  <a:ext cx="268208" cy="10592"/>
                </a:xfrm>
                <a:custGeom>
                  <a:rect b="b" l="l" r="r" t="t"/>
                  <a:pathLst>
                    <a:path extrusionOk="0" h="112" w="2836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35" y="112"/>
                      </a:lnTo>
                      <a:lnTo>
                        <a:pt x="28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7" name="Google Shape;2327;p20"/>
                <p:cNvSpPr/>
                <p:nvPr/>
              </p:nvSpPr>
              <p:spPr>
                <a:xfrm>
                  <a:off x="8258971" y="1281934"/>
                  <a:ext cx="267073" cy="10592"/>
                </a:xfrm>
                <a:custGeom>
                  <a:rect b="b" l="l" r="r" t="t"/>
                  <a:pathLst>
                    <a:path extrusionOk="0" h="112" w="2824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23" y="112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8" name="Google Shape;2328;p20"/>
                <p:cNvSpPr/>
                <p:nvPr/>
              </p:nvSpPr>
              <p:spPr>
                <a:xfrm>
                  <a:off x="8258971" y="653602"/>
                  <a:ext cx="268208" cy="20239"/>
                </a:xfrm>
                <a:custGeom>
                  <a:rect b="b" l="l" r="r" t="t"/>
                  <a:pathLst>
                    <a:path extrusionOk="0" h="214" w="2836">
                      <a:moveTo>
                        <a:pt x="0" y="0"/>
                      </a:moveTo>
                      <a:lnTo>
                        <a:pt x="0" y="213"/>
                      </a:lnTo>
                      <a:lnTo>
                        <a:pt x="2835" y="213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9" name="Google Shape;2329;p20"/>
                <p:cNvSpPr/>
                <p:nvPr/>
              </p:nvSpPr>
              <p:spPr>
                <a:xfrm>
                  <a:off x="8258971" y="850878"/>
                  <a:ext cx="267073" cy="19104"/>
                </a:xfrm>
                <a:custGeom>
                  <a:rect b="b" l="l" r="r" t="t"/>
                  <a:pathLst>
                    <a:path extrusionOk="0" h="202" w="2824">
                      <a:moveTo>
                        <a:pt x="0" y="0"/>
                      </a:moveTo>
                      <a:lnTo>
                        <a:pt x="0" y="201"/>
                      </a:lnTo>
                      <a:lnTo>
                        <a:pt x="2823" y="20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0" name="Google Shape;2330;p20"/>
                <p:cNvSpPr/>
                <p:nvPr/>
              </p:nvSpPr>
              <p:spPr>
                <a:xfrm>
                  <a:off x="8258971" y="1152182"/>
                  <a:ext cx="267073" cy="19860"/>
                </a:xfrm>
                <a:custGeom>
                  <a:rect b="b" l="l" r="r" t="t"/>
                  <a:pathLst>
                    <a:path extrusionOk="0" h="210" w="2824">
                      <a:moveTo>
                        <a:pt x="0" y="0"/>
                      </a:moveTo>
                      <a:lnTo>
                        <a:pt x="0" y="210"/>
                      </a:lnTo>
                      <a:lnTo>
                        <a:pt x="2823" y="210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31" name="Google Shape;2331;p20"/>
              <p:cNvSpPr/>
              <p:nvPr/>
            </p:nvSpPr>
            <p:spPr>
              <a:xfrm>
                <a:off x="4488225" y="194175"/>
                <a:ext cx="2900444" cy="1400808"/>
              </a:xfrm>
              <a:custGeom>
                <a:rect b="b" l="l" r="r" t="t"/>
                <a:pathLst>
                  <a:path extrusionOk="0" h="14812" w="30669">
                    <a:moveTo>
                      <a:pt x="336" y="0"/>
                    </a:moveTo>
                    <a:cubicBezTo>
                      <a:pt x="162" y="0"/>
                      <a:pt x="12" y="138"/>
                      <a:pt x="12" y="315"/>
                    </a:cubicBezTo>
                    <a:lnTo>
                      <a:pt x="0" y="14476"/>
                    </a:lnTo>
                    <a:cubicBezTo>
                      <a:pt x="0" y="14650"/>
                      <a:pt x="150" y="14787"/>
                      <a:pt x="324" y="14787"/>
                    </a:cubicBezTo>
                    <a:lnTo>
                      <a:pt x="30333" y="14811"/>
                    </a:lnTo>
                    <a:cubicBezTo>
                      <a:pt x="30507" y="14811"/>
                      <a:pt x="30656" y="14674"/>
                      <a:pt x="30656" y="14488"/>
                    </a:cubicBezTo>
                    <a:lnTo>
                      <a:pt x="30668" y="339"/>
                    </a:lnTo>
                    <a:cubicBezTo>
                      <a:pt x="30668" y="165"/>
                      <a:pt x="30519" y="15"/>
                      <a:pt x="30345" y="15"/>
                    </a:cubicBezTo>
                    <a:lnTo>
                      <a:pt x="33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32" name="Google Shape;2332;p20"/>
              <p:cNvGrpSpPr/>
              <p:nvPr/>
            </p:nvGrpSpPr>
            <p:grpSpPr>
              <a:xfrm>
                <a:off x="4830573" y="418593"/>
                <a:ext cx="926054" cy="927283"/>
                <a:chOff x="4830573" y="418593"/>
                <a:chExt cx="926054" cy="927283"/>
              </a:xfrm>
            </p:grpSpPr>
            <p:sp>
              <p:nvSpPr>
                <p:cNvPr id="2333" name="Google Shape;2333;p20"/>
                <p:cNvSpPr/>
                <p:nvPr/>
              </p:nvSpPr>
              <p:spPr>
                <a:xfrm>
                  <a:off x="4830573" y="862794"/>
                  <a:ext cx="926054" cy="38869"/>
                </a:xfrm>
                <a:custGeom>
                  <a:rect b="b" l="l" r="r" t="t"/>
                  <a:pathLst>
                    <a:path extrusionOk="0" h="411" w="9792">
                      <a:moveTo>
                        <a:pt x="1" y="0"/>
                      </a:moveTo>
                      <a:lnTo>
                        <a:pt x="1" y="411"/>
                      </a:lnTo>
                      <a:lnTo>
                        <a:pt x="9792" y="411"/>
                      </a:lnTo>
                      <a:lnTo>
                        <a:pt x="97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4" name="Google Shape;2334;p20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rect b="b" l="l" r="r" t="t"/>
                  <a:pathLst>
                    <a:path extrusionOk="0" h="9805" w="424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5" name="Google Shape;2335;p20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rect b="b" l="l" r="r" t="t"/>
                  <a:pathLst>
                    <a:path extrusionOk="0" h="9805" w="424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6" name="Google Shape;2336;p20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rect b="b" l="l" r="r" t="t"/>
                  <a:pathLst>
                    <a:path extrusionOk="0" h="7233" w="7221">
                      <a:moveTo>
                        <a:pt x="6920" y="1"/>
                      </a:moveTo>
                      <a:lnTo>
                        <a:pt x="0" y="6933"/>
                      </a:lnTo>
                      <a:lnTo>
                        <a:pt x="288" y="7232"/>
                      </a:lnTo>
                      <a:lnTo>
                        <a:pt x="7220" y="300"/>
                      </a:lnTo>
                      <a:lnTo>
                        <a:pt x="69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7" name="Google Shape;2337;p20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rect b="b" l="l" r="r" t="t"/>
                  <a:pathLst>
                    <a:path extrusionOk="0" h="7233" w="7221">
                      <a:moveTo>
                        <a:pt x="288" y="1"/>
                      </a:moveTo>
                      <a:lnTo>
                        <a:pt x="0" y="300"/>
                      </a:lnTo>
                      <a:lnTo>
                        <a:pt x="6920" y="7232"/>
                      </a:lnTo>
                      <a:lnTo>
                        <a:pt x="7220" y="6933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8" name="Google Shape;2338;p20"/>
                <p:cNvSpPr/>
                <p:nvPr/>
              </p:nvSpPr>
              <p:spPr>
                <a:xfrm>
                  <a:off x="4864902" y="670342"/>
                  <a:ext cx="857489" cy="423779"/>
                </a:xfrm>
                <a:custGeom>
                  <a:rect b="b" l="l" r="r" t="t"/>
                  <a:pathLst>
                    <a:path extrusionOk="0" h="4481" w="9067">
                      <a:moveTo>
                        <a:pt x="8892" y="0"/>
                      </a:moveTo>
                      <a:lnTo>
                        <a:pt x="0" y="4106"/>
                      </a:lnTo>
                      <a:lnTo>
                        <a:pt x="174" y="4481"/>
                      </a:lnTo>
                      <a:lnTo>
                        <a:pt x="9066" y="375"/>
                      </a:lnTo>
                      <a:lnTo>
                        <a:pt x="88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9" name="Google Shape;2339;p20"/>
                <p:cNvSpPr/>
                <p:nvPr/>
              </p:nvSpPr>
              <p:spPr>
                <a:xfrm>
                  <a:off x="4851852" y="703158"/>
                  <a:ext cx="883496" cy="358146"/>
                </a:xfrm>
                <a:custGeom>
                  <a:rect b="b" l="l" r="r" t="t"/>
                  <a:pathLst>
                    <a:path extrusionOk="0" h="3787" w="9342">
                      <a:moveTo>
                        <a:pt x="150" y="1"/>
                      </a:moveTo>
                      <a:lnTo>
                        <a:pt x="0" y="402"/>
                      </a:lnTo>
                      <a:lnTo>
                        <a:pt x="9192" y="3786"/>
                      </a:lnTo>
                      <a:lnTo>
                        <a:pt x="9342" y="3384"/>
                      </a:lnTo>
                      <a:lnTo>
                        <a:pt x="1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0" name="Google Shape;2340;p20"/>
                <p:cNvSpPr/>
                <p:nvPr/>
              </p:nvSpPr>
              <p:spPr>
                <a:xfrm>
                  <a:off x="5081092" y="454057"/>
                  <a:ext cx="423874" cy="856354"/>
                </a:xfrm>
                <a:custGeom>
                  <a:rect b="b" l="l" r="r" t="t"/>
                  <a:pathLst>
                    <a:path extrusionOk="0" h="9055" w="4482">
                      <a:moveTo>
                        <a:pt x="388" y="0"/>
                      </a:moveTo>
                      <a:lnTo>
                        <a:pt x="1" y="174"/>
                      </a:lnTo>
                      <a:lnTo>
                        <a:pt x="4107" y="9054"/>
                      </a:lnTo>
                      <a:lnTo>
                        <a:pt x="4481" y="8881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1" name="Google Shape;2341;p20"/>
                <p:cNvSpPr/>
                <p:nvPr/>
              </p:nvSpPr>
              <p:spPr>
                <a:xfrm>
                  <a:off x="5115138" y="441006"/>
                  <a:ext cx="356917" cy="882456"/>
                </a:xfrm>
                <a:custGeom>
                  <a:rect b="b" l="l" r="r" t="t"/>
                  <a:pathLst>
                    <a:path extrusionOk="0" h="9331" w="3774">
                      <a:moveTo>
                        <a:pt x="3372" y="1"/>
                      </a:moveTo>
                      <a:lnTo>
                        <a:pt x="1" y="9192"/>
                      </a:lnTo>
                      <a:lnTo>
                        <a:pt x="390" y="9330"/>
                      </a:lnTo>
                      <a:lnTo>
                        <a:pt x="3774" y="138"/>
                      </a:lnTo>
                      <a:lnTo>
                        <a:pt x="33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42" name="Google Shape;2342;p20"/>
              <p:cNvGrpSpPr/>
              <p:nvPr/>
            </p:nvGrpSpPr>
            <p:grpSpPr>
              <a:xfrm>
                <a:off x="6103786" y="454057"/>
                <a:ext cx="907035" cy="889539"/>
                <a:chOff x="6103786" y="454057"/>
                <a:chExt cx="907035" cy="889539"/>
              </a:xfrm>
            </p:grpSpPr>
            <p:sp>
              <p:nvSpPr>
                <p:cNvPr id="2343" name="Google Shape;2343;p20"/>
                <p:cNvSpPr/>
                <p:nvPr/>
              </p:nvSpPr>
              <p:spPr>
                <a:xfrm>
                  <a:off x="6113054" y="454057"/>
                  <a:ext cx="142994" cy="142899"/>
                </a:xfrm>
                <a:custGeom>
                  <a:rect b="b" l="l" r="r" t="t"/>
                  <a:pathLst>
                    <a:path extrusionOk="0" h="1511" w="1512">
                      <a:moveTo>
                        <a:pt x="762" y="339"/>
                      </a:moveTo>
                      <a:cubicBezTo>
                        <a:pt x="987" y="339"/>
                        <a:pt x="1176" y="525"/>
                        <a:pt x="1176" y="762"/>
                      </a:cubicBezTo>
                      <a:cubicBezTo>
                        <a:pt x="1176" y="987"/>
                        <a:pt x="987" y="1175"/>
                        <a:pt x="762" y="1175"/>
                      </a:cubicBezTo>
                      <a:cubicBezTo>
                        <a:pt x="525" y="1175"/>
                        <a:pt x="340" y="987"/>
                        <a:pt x="340" y="762"/>
                      </a:cubicBezTo>
                      <a:cubicBezTo>
                        <a:pt x="340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40" y="0"/>
                        <a:pt x="1" y="339"/>
                        <a:pt x="1" y="762"/>
                      </a:cubicBezTo>
                      <a:cubicBezTo>
                        <a:pt x="1" y="1175"/>
                        <a:pt x="340" y="1511"/>
                        <a:pt x="762" y="1511"/>
                      </a:cubicBezTo>
                      <a:cubicBezTo>
                        <a:pt x="1176" y="1511"/>
                        <a:pt x="1511" y="1175"/>
                        <a:pt x="1511" y="762"/>
                      </a:cubicBezTo>
                      <a:cubicBezTo>
                        <a:pt x="1511" y="339"/>
                        <a:pt x="1176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4" name="Google Shape;2344;p20"/>
                <p:cNvSpPr/>
                <p:nvPr/>
              </p:nvSpPr>
              <p:spPr>
                <a:xfrm>
                  <a:off x="6364803" y="454057"/>
                  <a:ext cx="142899" cy="142899"/>
                </a:xfrm>
                <a:custGeom>
                  <a:rect b="b" l="l" r="r" t="t"/>
                  <a:pathLst>
                    <a:path extrusionOk="0" h="1511" w="1511">
                      <a:moveTo>
                        <a:pt x="762" y="339"/>
                      </a:moveTo>
                      <a:cubicBezTo>
                        <a:pt x="986" y="339"/>
                        <a:pt x="1172" y="525"/>
                        <a:pt x="1172" y="762"/>
                      </a:cubicBezTo>
                      <a:cubicBezTo>
                        <a:pt x="1172" y="987"/>
                        <a:pt x="986" y="1175"/>
                        <a:pt x="762" y="1175"/>
                      </a:cubicBezTo>
                      <a:cubicBezTo>
                        <a:pt x="525" y="1175"/>
                        <a:pt x="336" y="987"/>
                        <a:pt x="336" y="762"/>
                      </a:cubicBezTo>
                      <a:cubicBezTo>
                        <a:pt x="336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39"/>
                        <a:pt x="0" y="762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2" y="1511"/>
                        <a:pt x="1511" y="1175"/>
                        <a:pt x="1511" y="762"/>
                      </a:cubicBezTo>
                      <a:cubicBezTo>
                        <a:pt x="1511" y="339"/>
                        <a:pt x="1172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5" name="Google Shape;2345;p20"/>
                <p:cNvSpPr/>
                <p:nvPr/>
              </p:nvSpPr>
              <p:spPr>
                <a:xfrm>
                  <a:off x="6617308" y="454057"/>
                  <a:ext cx="141859" cy="142899"/>
                </a:xfrm>
                <a:custGeom>
                  <a:rect b="b" l="l" r="r" t="t"/>
                  <a:pathLst>
                    <a:path extrusionOk="0" h="1511" w="1500">
                      <a:moveTo>
                        <a:pt x="750" y="339"/>
                      </a:moveTo>
                      <a:cubicBezTo>
                        <a:pt x="975" y="339"/>
                        <a:pt x="1163" y="525"/>
                        <a:pt x="1163" y="762"/>
                      </a:cubicBezTo>
                      <a:cubicBezTo>
                        <a:pt x="1163" y="987"/>
                        <a:pt x="975" y="1175"/>
                        <a:pt x="750" y="1175"/>
                      </a:cubicBezTo>
                      <a:cubicBezTo>
                        <a:pt x="525" y="1175"/>
                        <a:pt x="339" y="987"/>
                        <a:pt x="339" y="762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9" y="0"/>
                        <a:pt x="1" y="339"/>
                        <a:pt x="1" y="762"/>
                      </a:cubicBezTo>
                      <a:cubicBezTo>
                        <a:pt x="1" y="1175"/>
                        <a:pt x="339" y="1511"/>
                        <a:pt x="750" y="1511"/>
                      </a:cubicBezTo>
                      <a:cubicBezTo>
                        <a:pt x="1163" y="1511"/>
                        <a:pt x="1499" y="1175"/>
                        <a:pt x="1499" y="762"/>
                      </a:cubicBezTo>
                      <a:cubicBezTo>
                        <a:pt x="1499" y="339"/>
                        <a:pt x="1163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6" name="Google Shape;2346;p20"/>
                <p:cNvSpPr/>
                <p:nvPr/>
              </p:nvSpPr>
              <p:spPr>
                <a:xfrm>
                  <a:off x="6868962" y="454057"/>
                  <a:ext cx="141859" cy="142899"/>
                </a:xfrm>
                <a:custGeom>
                  <a:rect b="b" l="l" r="r" t="t"/>
                  <a:pathLst>
                    <a:path extrusionOk="0" h="1511" w="1500">
                      <a:moveTo>
                        <a:pt x="750" y="339"/>
                      </a:moveTo>
                      <a:cubicBezTo>
                        <a:pt x="975" y="339"/>
                        <a:pt x="1161" y="525"/>
                        <a:pt x="1161" y="762"/>
                      </a:cubicBezTo>
                      <a:cubicBezTo>
                        <a:pt x="1161" y="987"/>
                        <a:pt x="975" y="1175"/>
                        <a:pt x="750" y="1175"/>
                      </a:cubicBezTo>
                      <a:cubicBezTo>
                        <a:pt x="525" y="1175"/>
                        <a:pt x="337" y="987"/>
                        <a:pt x="337" y="762"/>
                      </a:cubicBezTo>
                      <a:cubicBezTo>
                        <a:pt x="337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7" y="0"/>
                        <a:pt x="1" y="339"/>
                        <a:pt x="1" y="762"/>
                      </a:cubicBezTo>
                      <a:cubicBezTo>
                        <a:pt x="1" y="1175"/>
                        <a:pt x="337" y="1511"/>
                        <a:pt x="750" y="1511"/>
                      </a:cubicBezTo>
                      <a:cubicBezTo>
                        <a:pt x="1161" y="1511"/>
                        <a:pt x="1499" y="1175"/>
                        <a:pt x="1499" y="762"/>
                      </a:cubicBezTo>
                      <a:cubicBezTo>
                        <a:pt x="1499" y="339"/>
                        <a:pt x="1161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7" name="Google Shape;2347;p20"/>
                <p:cNvSpPr/>
                <p:nvPr/>
              </p:nvSpPr>
              <p:spPr>
                <a:xfrm>
                  <a:off x="6110879" y="703158"/>
                  <a:ext cx="141764" cy="142994"/>
                </a:xfrm>
                <a:custGeom>
                  <a:rect b="b" l="l" r="r" t="t"/>
                  <a:pathLst>
                    <a:path extrusionOk="0" h="1512" w="1499">
                      <a:moveTo>
                        <a:pt x="749" y="340"/>
                      </a:moveTo>
                      <a:cubicBezTo>
                        <a:pt x="974" y="340"/>
                        <a:pt x="1160" y="525"/>
                        <a:pt x="1160" y="750"/>
                      </a:cubicBezTo>
                      <a:cubicBezTo>
                        <a:pt x="1160" y="987"/>
                        <a:pt x="974" y="1164"/>
                        <a:pt x="749" y="1164"/>
                      </a:cubicBezTo>
                      <a:cubicBezTo>
                        <a:pt x="524" y="1164"/>
                        <a:pt x="336" y="987"/>
                        <a:pt x="336" y="750"/>
                      </a:cubicBezTo>
                      <a:cubicBezTo>
                        <a:pt x="336" y="525"/>
                        <a:pt x="524" y="340"/>
                        <a:pt x="749" y="340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40"/>
                        <a:pt x="0" y="750"/>
                      </a:cubicBezTo>
                      <a:cubicBezTo>
                        <a:pt x="0" y="1164"/>
                        <a:pt x="336" y="1511"/>
                        <a:pt x="749" y="1511"/>
                      </a:cubicBezTo>
                      <a:cubicBezTo>
                        <a:pt x="1160" y="1511"/>
                        <a:pt x="1498" y="1164"/>
                        <a:pt x="1498" y="750"/>
                      </a:cubicBezTo>
                      <a:cubicBezTo>
                        <a:pt x="1498" y="340"/>
                        <a:pt x="1160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8" name="Google Shape;2348;p20"/>
                <p:cNvSpPr/>
                <p:nvPr/>
              </p:nvSpPr>
              <p:spPr>
                <a:xfrm>
                  <a:off x="6362249" y="703158"/>
                  <a:ext cx="141764" cy="142994"/>
                </a:xfrm>
                <a:custGeom>
                  <a:rect b="b" l="l" r="r" t="t"/>
                  <a:pathLst>
                    <a:path extrusionOk="0" h="1512" w="1499">
                      <a:moveTo>
                        <a:pt x="750" y="340"/>
                      </a:moveTo>
                      <a:cubicBezTo>
                        <a:pt x="974" y="340"/>
                        <a:pt x="1163" y="525"/>
                        <a:pt x="1163" y="750"/>
                      </a:cubicBezTo>
                      <a:cubicBezTo>
                        <a:pt x="1163" y="987"/>
                        <a:pt x="974" y="1164"/>
                        <a:pt x="750" y="1164"/>
                      </a:cubicBezTo>
                      <a:cubicBezTo>
                        <a:pt x="525" y="1164"/>
                        <a:pt x="339" y="987"/>
                        <a:pt x="339" y="750"/>
                      </a:cubicBezTo>
                      <a:cubicBezTo>
                        <a:pt x="339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0" y="340"/>
                        <a:pt x="0" y="750"/>
                      </a:cubicBezTo>
                      <a:cubicBezTo>
                        <a:pt x="0" y="1164"/>
                        <a:pt x="339" y="1511"/>
                        <a:pt x="750" y="1511"/>
                      </a:cubicBezTo>
                      <a:cubicBezTo>
                        <a:pt x="1163" y="1511"/>
                        <a:pt x="1499" y="1164"/>
                        <a:pt x="1499" y="750"/>
                      </a:cubicBezTo>
                      <a:cubicBezTo>
                        <a:pt x="1499" y="340"/>
                        <a:pt x="1163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9" name="Google Shape;2349;p20"/>
                <p:cNvSpPr/>
                <p:nvPr/>
              </p:nvSpPr>
              <p:spPr>
                <a:xfrm>
                  <a:off x="6613904" y="703158"/>
                  <a:ext cx="142994" cy="142994"/>
                </a:xfrm>
                <a:custGeom>
                  <a:rect b="b" l="l" r="r" t="t"/>
                  <a:pathLst>
                    <a:path extrusionOk="0" h="1512" w="1512">
                      <a:moveTo>
                        <a:pt x="750" y="340"/>
                      </a:moveTo>
                      <a:cubicBezTo>
                        <a:pt x="987" y="340"/>
                        <a:pt x="1175" y="525"/>
                        <a:pt x="1175" y="750"/>
                      </a:cubicBezTo>
                      <a:cubicBezTo>
                        <a:pt x="1175" y="987"/>
                        <a:pt x="987" y="1164"/>
                        <a:pt x="750" y="1164"/>
                      </a:cubicBezTo>
                      <a:cubicBezTo>
                        <a:pt x="525" y="1164"/>
                        <a:pt x="336" y="987"/>
                        <a:pt x="336" y="750"/>
                      </a:cubicBezTo>
                      <a:cubicBezTo>
                        <a:pt x="336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1" y="340"/>
                        <a:pt x="1" y="750"/>
                      </a:cubicBezTo>
                      <a:cubicBezTo>
                        <a:pt x="1" y="1164"/>
                        <a:pt x="336" y="1511"/>
                        <a:pt x="750" y="1511"/>
                      </a:cubicBezTo>
                      <a:cubicBezTo>
                        <a:pt x="1175" y="1511"/>
                        <a:pt x="1511" y="1164"/>
                        <a:pt x="1511" y="750"/>
                      </a:cubicBezTo>
                      <a:cubicBezTo>
                        <a:pt x="1511" y="340"/>
                        <a:pt x="1175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0" name="Google Shape;2350;p20"/>
                <p:cNvSpPr/>
                <p:nvPr/>
              </p:nvSpPr>
              <p:spPr>
                <a:xfrm>
                  <a:off x="6865274" y="703158"/>
                  <a:ext cx="143277" cy="142994"/>
                </a:xfrm>
                <a:custGeom>
                  <a:rect b="b" l="l" r="r" t="t"/>
                  <a:pathLst>
                    <a:path extrusionOk="0" h="1512" w="1515">
                      <a:moveTo>
                        <a:pt x="765" y="340"/>
                      </a:moveTo>
                      <a:cubicBezTo>
                        <a:pt x="990" y="340"/>
                        <a:pt x="1176" y="525"/>
                        <a:pt x="1176" y="750"/>
                      </a:cubicBezTo>
                      <a:cubicBezTo>
                        <a:pt x="1176" y="987"/>
                        <a:pt x="990" y="1164"/>
                        <a:pt x="765" y="1164"/>
                      </a:cubicBezTo>
                      <a:cubicBezTo>
                        <a:pt x="525" y="1164"/>
                        <a:pt x="340" y="987"/>
                        <a:pt x="340" y="750"/>
                      </a:cubicBezTo>
                      <a:cubicBezTo>
                        <a:pt x="340" y="525"/>
                        <a:pt x="525" y="340"/>
                        <a:pt x="765" y="340"/>
                      </a:cubicBezTo>
                      <a:close/>
                      <a:moveTo>
                        <a:pt x="765" y="1"/>
                      </a:moveTo>
                      <a:cubicBezTo>
                        <a:pt x="340" y="1"/>
                        <a:pt x="1" y="340"/>
                        <a:pt x="1" y="750"/>
                      </a:cubicBezTo>
                      <a:cubicBezTo>
                        <a:pt x="1" y="1164"/>
                        <a:pt x="340" y="1511"/>
                        <a:pt x="765" y="1511"/>
                      </a:cubicBezTo>
                      <a:cubicBezTo>
                        <a:pt x="1176" y="1511"/>
                        <a:pt x="1514" y="1164"/>
                        <a:pt x="1514" y="750"/>
                      </a:cubicBezTo>
                      <a:cubicBezTo>
                        <a:pt x="1514" y="340"/>
                        <a:pt x="1176" y="1"/>
                        <a:pt x="7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1" name="Google Shape;2351;p20"/>
                <p:cNvSpPr/>
                <p:nvPr/>
              </p:nvSpPr>
              <p:spPr>
                <a:xfrm>
                  <a:off x="6107191" y="951218"/>
                  <a:ext cx="143183" cy="142899"/>
                </a:xfrm>
                <a:custGeom>
                  <a:rect b="b" l="l" r="r" t="t"/>
                  <a:pathLst>
                    <a:path extrusionOk="0" h="1511" w="1514">
                      <a:moveTo>
                        <a:pt x="749" y="351"/>
                      </a:moveTo>
                      <a:cubicBezTo>
                        <a:pt x="989" y="351"/>
                        <a:pt x="1175" y="525"/>
                        <a:pt x="1175" y="761"/>
                      </a:cubicBezTo>
                      <a:cubicBezTo>
                        <a:pt x="1175" y="986"/>
                        <a:pt x="989" y="1175"/>
                        <a:pt x="749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49" y="351"/>
                      </a:cubicBezTo>
                      <a:close/>
                      <a:moveTo>
                        <a:pt x="749" y="0"/>
                      </a:moveTo>
                      <a:cubicBezTo>
                        <a:pt x="339" y="0"/>
                        <a:pt x="0" y="351"/>
                        <a:pt x="0" y="761"/>
                      </a:cubicBezTo>
                      <a:cubicBezTo>
                        <a:pt x="0" y="1175"/>
                        <a:pt x="339" y="1511"/>
                        <a:pt x="749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2" name="Google Shape;2352;p20"/>
                <p:cNvSpPr/>
                <p:nvPr/>
              </p:nvSpPr>
              <p:spPr>
                <a:xfrm>
                  <a:off x="6358845" y="951218"/>
                  <a:ext cx="142899" cy="142899"/>
                </a:xfrm>
                <a:custGeom>
                  <a:rect b="b" l="l" r="r" t="t"/>
                  <a:pathLst>
                    <a:path extrusionOk="0" h="1511" w="1511">
                      <a:moveTo>
                        <a:pt x="762" y="351"/>
                      </a:moveTo>
                      <a:cubicBezTo>
                        <a:pt x="986" y="351"/>
                        <a:pt x="1175" y="525"/>
                        <a:pt x="1175" y="761"/>
                      </a:cubicBezTo>
                      <a:cubicBezTo>
                        <a:pt x="1175" y="986"/>
                        <a:pt x="986" y="1175"/>
                        <a:pt x="762" y="1175"/>
                      </a:cubicBezTo>
                      <a:cubicBezTo>
                        <a:pt x="525" y="1175"/>
                        <a:pt x="336" y="986"/>
                        <a:pt x="336" y="761"/>
                      </a:cubicBezTo>
                      <a:cubicBezTo>
                        <a:pt x="336" y="525"/>
                        <a:pt x="525" y="351"/>
                        <a:pt x="762" y="351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51"/>
                        <a:pt x="0" y="761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5" y="1511"/>
                        <a:pt x="1511" y="1175"/>
                        <a:pt x="1511" y="761"/>
                      </a:cubicBezTo>
                      <a:cubicBezTo>
                        <a:pt x="1511" y="351"/>
                        <a:pt x="1175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3" name="Google Shape;2353;p20"/>
                <p:cNvSpPr/>
                <p:nvPr/>
              </p:nvSpPr>
              <p:spPr>
                <a:xfrm>
                  <a:off x="6610215" y="951218"/>
                  <a:ext cx="143277" cy="142899"/>
                </a:xfrm>
                <a:custGeom>
                  <a:rect b="b" l="l" r="r" t="t"/>
                  <a:pathLst>
                    <a:path extrusionOk="0" h="1511" w="1515">
                      <a:moveTo>
                        <a:pt x="765" y="351"/>
                      </a:moveTo>
                      <a:cubicBezTo>
                        <a:pt x="990" y="351"/>
                        <a:pt x="1175" y="525"/>
                        <a:pt x="1175" y="761"/>
                      </a:cubicBezTo>
                      <a:cubicBezTo>
                        <a:pt x="1175" y="986"/>
                        <a:pt x="990" y="1175"/>
                        <a:pt x="765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65" y="351"/>
                      </a:cubicBezTo>
                      <a:close/>
                      <a:moveTo>
                        <a:pt x="765" y="0"/>
                      </a:moveTo>
                      <a:cubicBezTo>
                        <a:pt x="339" y="0"/>
                        <a:pt x="1" y="351"/>
                        <a:pt x="1" y="761"/>
                      </a:cubicBezTo>
                      <a:cubicBezTo>
                        <a:pt x="1" y="1175"/>
                        <a:pt x="339" y="1511"/>
                        <a:pt x="765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4" name="Google Shape;2354;p20"/>
                <p:cNvSpPr/>
                <p:nvPr/>
              </p:nvSpPr>
              <p:spPr>
                <a:xfrm>
                  <a:off x="6863004" y="951218"/>
                  <a:ext cx="141859" cy="142899"/>
                </a:xfrm>
                <a:custGeom>
                  <a:rect b="b" l="l" r="r" t="t"/>
                  <a:pathLst>
                    <a:path extrusionOk="0" h="1511" w="1500">
                      <a:moveTo>
                        <a:pt x="750" y="351"/>
                      </a:moveTo>
                      <a:cubicBezTo>
                        <a:pt x="975" y="351"/>
                        <a:pt x="1164" y="525"/>
                        <a:pt x="1164" y="761"/>
                      </a:cubicBezTo>
                      <a:cubicBezTo>
                        <a:pt x="1164" y="986"/>
                        <a:pt x="975" y="1175"/>
                        <a:pt x="750" y="1175"/>
                      </a:cubicBezTo>
                      <a:cubicBezTo>
                        <a:pt x="525" y="1175"/>
                        <a:pt x="340" y="986"/>
                        <a:pt x="340" y="761"/>
                      </a:cubicBezTo>
                      <a:cubicBezTo>
                        <a:pt x="340" y="525"/>
                        <a:pt x="525" y="351"/>
                        <a:pt x="750" y="351"/>
                      </a:cubicBezTo>
                      <a:close/>
                      <a:moveTo>
                        <a:pt x="750" y="0"/>
                      </a:moveTo>
                      <a:cubicBezTo>
                        <a:pt x="340" y="0"/>
                        <a:pt x="1" y="351"/>
                        <a:pt x="1" y="761"/>
                      </a:cubicBezTo>
                      <a:cubicBezTo>
                        <a:pt x="1" y="1175"/>
                        <a:pt x="340" y="1511"/>
                        <a:pt x="750" y="1511"/>
                      </a:cubicBezTo>
                      <a:cubicBezTo>
                        <a:pt x="1164" y="1511"/>
                        <a:pt x="1499" y="1175"/>
                        <a:pt x="1499" y="761"/>
                      </a:cubicBezTo>
                      <a:cubicBezTo>
                        <a:pt x="1499" y="351"/>
                        <a:pt x="116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5" name="Google Shape;2355;p20"/>
                <p:cNvSpPr/>
                <p:nvPr/>
              </p:nvSpPr>
              <p:spPr>
                <a:xfrm>
                  <a:off x="6103786" y="1200319"/>
                  <a:ext cx="142899" cy="143277"/>
                </a:xfrm>
                <a:custGeom>
                  <a:rect b="b" l="l" r="r" t="t"/>
                  <a:pathLst>
                    <a:path extrusionOk="0" h="1515" w="1511">
                      <a:moveTo>
                        <a:pt x="761" y="339"/>
                      </a:moveTo>
                      <a:cubicBezTo>
                        <a:pt x="986" y="339"/>
                        <a:pt x="1175" y="525"/>
                        <a:pt x="1175" y="750"/>
                      </a:cubicBezTo>
                      <a:cubicBezTo>
                        <a:pt x="1175" y="990"/>
                        <a:pt x="986" y="1175"/>
                        <a:pt x="761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61" y="339"/>
                      </a:cubicBezTo>
                      <a:close/>
                      <a:moveTo>
                        <a:pt x="761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61" y="1514"/>
                      </a:cubicBezTo>
                      <a:cubicBezTo>
                        <a:pt x="1175" y="1514"/>
                        <a:pt x="1511" y="1175"/>
                        <a:pt x="1511" y="750"/>
                      </a:cubicBezTo>
                      <a:cubicBezTo>
                        <a:pt x="1511" y="339"/>
                        <a:pt x="1175" y="1"/>
                        <a:pt x="76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6" name="Google Shape;2356;p20"/>
                <p:cNvSpPr/>
                <p:nvPr/>
              </p:nvSpPr>
              <p:spPr>
                <a:xfrm>
                  <a:off x="6356575" y="1200319"/>
                  <a:ext cx="141764" cy="143277"/>
                </a:xfrm>
                <a:custGeom>
                  <a:rect b="b" l="l" r="r" t="t"/>
                  <a:pathLst>
                    <a:path extrusionOk="0" h="1515" w="1499">
                      <a:moveTo>
                        <a:pt x="750" y="339"/>
                      </a:moveTo>
                      <a:cubicBezTo>
                        <a:pt x="974" y="339"/>
                        <a:pt x="1160" y="525"/>
                        <a:pt x="1160" y="750"/>
                      </a:cubicBezTo>
                      <a:cubicBezTo>
                        <a:pt x="1160" y="990"/>
                        <a:pt x="974" y="1175"/>
                        <a:pt x="750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50" y="1514"/>
                      </a:cubicBezTo>
                      <a:cubicBezTo>
                        <a:pt x="1160" y="1514"/>
                        <a:pt x="1499" y="1175"/>
                        <a:pt x="1499" y="750"/>
                      </a:cubicBezTo>
                      <a:cubicBezTo>
                        <a:pt x="1499" y="339"/>
                        <a:pt x="1160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7" name="Google Shape;2357;p20"/>
                <p:cNvSpPr/>
                <p:nvPr/>
              </p:nvSpPr>
              <p:spPr>
                <a:xfrm>
                  <a:off x="6607946" y="1200319"/>
                  <a:ext cx="141859" cy="143277"/>
                </a:xfrm>
                <a:custGeom>
                  <a:rect b="b" l="l" r="r" t="t"/>
                  <a:pathLst>
                    <a:path extrusionOk="0" h="1515" w="1500">
                      <a:moveTo>
                        <a:pt x="750" y="339"/>
                      </a:moveTo>
                      <a:cubicBezTo>
                        <a:pt x="975" y="339"/>
                        <a:pt x="1164" y="525"/>
                        <a:pt x="1164" y="750"/>
                      </a:cubicBezTo>
                      <a:cubicBezTo>
                        <a:pt x="1164" y="990"/>
                        <a:pt x="975" y="1175"/>
                        <a:pt x="750" y="1175"/>
                      </a:cubicBezTo>
                      <a:cubicBezTo>
                        <a:pt x="525" y="1175"/>
                        <a:pt x="339" y="990"/>
                        <a:pt x="339" y="750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1" y="339"/>
                        <a:pt x="1" y="750"/>
                      </a:cubicBezTo>
                      <a:cubicBezTo>
                        <a:pt x="1" y="1175"/>
                        <a:pt x="339" y="1514"/>
                        <a:pt x="750" y="1514"/>
                      </a:cubicBezTo>
                      <a:cubicBezTo>
                        <a:pt x="1164" y="1514"/>
                        <a:pt x="1499" y="1175"/>
                        <a:pt x="1499" y="750"/>
                      </a:cubicBezTo>
                      <a:cubicBezTo>
                        <a:pt x="1499" y="339"/>
                        <a:pt x="1164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8" name="Google Shape;2358;p20"/>
                <p:cNvSpPr/>
                <p:nvPr/>
              </p:nvSpPr>
              <p:spPr>
                <a:xfrm>
                  <a:off x="6859694" y="1200319"/>
                  <a:ext cx="142899" cy="143277"/>
                </a:xfrm>
                <a:custGeom>
                  <a:rect b="b" l="l" r="r" t="t"/>
                  <a:pathLst>
                    <a:path extrusionOk="0" h="1515" w="1511">
                      <a:moveTo>
                        <a:pt x="749" y="339"/>
                      </a:moveTo>
                      <a:cubicBezTo>
                        <a:pt x="986" y="339"/>
                        <a:pt x="1172" y="525"/>
                        <a:pt x="1172" y="750"/>
                      </a:cubicBezTo>
                      <a:cubicBezTo>
                        <a:pt x="1172" y="990"/>
                        <a:pt x="986" y="1175"/>
                        <a:pt x="749" y="1175"/>
                      </a:cubicBezTo>
                      <a:cubicBezTo>
                        <a:pt x="524" y="1175"/>
                        <a:pt x="336" y="990"/>
                        <a:pt x="336" y="750"/>
                      </a:cubicBezTo>
                      <a:cubicBezTo>
                        <a:pt x="336" y="525"/>
                        <a:pt x="524" y="339"/>
                        <a:pt x="749" y="339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49" y="1514"/>
                      </a:cubicBezTo>
                      <a:cubicBezTo>
                        <a:pt x="1172" y="1514"/>
                        <a:pt x="1511" y="1175"/>
                        <a:pt x="1511" y="750"/>
                      </a:cubicBezTo>
                      <a:cubicBezTo>
                        <a:pt x="1511" y="339"/>
                        <a:pt x="1172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3"/>
          <p:cNvGrpSpPr/>
          <p:nvPr/>
        </p:nvGrpSpPr>
        <p:grpSpPr>
          <a:xfrm rot="-5400000">
            <a:off x="-576910" y="2259212"/>
            <a:ext cx="1463954" cy="310126"/>
            <a:chOff x="4912200" y="2137750"/>
            <a:chExt cx="483600" cy="102450"/>
          </a:xfrm>
        </p:grpSpPr>
        <p:sp>
          <p:nvSpPr>
            <p:cNvPr id="150" name="Google Shape;150;p3"/>
            <p:cNvSpPr/>
            <p:nvPr/>
          </p:nvSpPr>
          <p:spPr>
            <a:xfrm>
              <a:off x="5379200" y="2137750"/>
              <a:ext cx="16600" cy="102450"/>
            </a:xfrm>
            <a:custGeom>
              <a:rect b="b" l="l" r="r" t="t"/>
              <a:pathLst>
                <a:path extrusionOk="0" h="4098" w="664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9122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11795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9753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245025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35522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2253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2065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9549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087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062050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075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1656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147925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0368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344000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332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3102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275875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940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293425" y="2137750"/>
              <a:ext cx="11250" cy="102450"/>
            </a:xfrm>
            <a:custGeom>
              <a:rect b="b" l="l" r="r" t="t"/>
              <a:pathLst>
                <a:path extrusionOk="0" h="4098" w="45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5181025" y="2137750"/>
              <a:ext cx="10900" cy="102450"/>
            </a:xfrm>
            <a:custGeom>
              <a:rect b="b" l="l" r="r" t="t"/>
              <a:pathLst>
                <a:path extrusionOk="0" h="4098" w="436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5008700" y="2137750"/>
              <a:ext cx="11275" cy="102450"/>
            </a:xfrm>
            <a:custGeom>
              <a:rect b="b" l="l" r="r" t="t"/>
              <a:pathLst>
                <a:path extrusionOk="0" h="4098" w="451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3"/>
          <p:cNvSpPr txBox="1"/>
          <p:nvPr>
            <p:ph type="title"/>
          </p:nvPr>
        </p:nvSpPr>
        <p:spPr>
          <a:xfrm>
            <a:off x="713225" y="2578525"/>
            <a:ext cx="4383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b="0" sz="57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4" name="Google Shape;174;p3"/>
          <p:cNvSpPr txBox="1"/>
          <p:nvPr>
            <p:ph hasCustomPrompt="1" idx="2" type="title"/>
          </p:nvPr>
        </p:nvSpPr>
        <p:spPr>
          <a:xfrm>
            <a:off x="713225" y="1321950"/>
            <a:ext cx="1260900" cy="1175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570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75" name="Google Shape;175;p3"/>
          <p:cNvCxnSpPr/>
          <p:nvPr/>
        </p:nvCxnSpPr>
        <p:spPr>
          <a:xfrm rot="10800000">
            <a:off x="622525" y="-16725"/>
            <a:ext cx="0" cy="318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76" name="Google Shape;176;p3"/>
          <p:cNvGrpSpPr/>
          <p:nvPr/>
        </p:nvGrpSpPr>
        <p:grpSpPr>
          <a:xfrm rot="1320208">
            <a:off x="8784140" y="1402533"/>
            <a:ext cx="747177" cy="1788823"/>
            <a:chOff x="1911111" y="2549523"/>
            <a:chExt cx="875906" cy="2097012"/>
          </a:xfrm>
        </p:grpSpPr>
        <p:sp>
          <p:nvSpPr>
            <p:cNvPr id="177" name="Google Shape;177;p3"/>
            <p:cNvSpPr/>
            <p:nvPr/>
          </p:nvSpPr>
          <p:spPr>
            <a:xfrm>
              <a:off x="2749401" y="4028606"/>
              <a:ext cx="25806" cy="9936"/>
            </a:xfrm>
            <a:custGeom>
              <a:rect b="b" l="l" r="r" t="t"/>
              <a:pathLst>
                <a:path extrusionOk="0" h="139" w="361">
                  <a:moveTo>
                    <a:pt x="61" y="0"/>
                  </a:moveTo>
                  <a:cubicBezTo>
                    <a:pt x="25" y="0"/>
                    <a:pt x="1" y="39"/>
                    <a:pt x="1" y="75"/>
                  </a:cubicBezTo>
                  <a:cubicBezTo>
                    <a:pt x="1" y="114"/>
                    <a:pt x="25" y="138"/>
                    <a:pt x="61" y="138"/>
                  </a:cubicBezTo>
                  <a:lnTo>
                    <a:pt x="301" y="138"/>
                  </a:lnTo>
                  <a:cubicBezTo>
                    <a:pt x="336" y="138"/>
                    <a:pt x="360" y="114"/>
                    <a:pt x="360" y="75"/>
                  </a:cubicBezTo>
                  <a:cubicBezTo>
                    <a:pt x="360" y="39"/>
                    <a:pt x="336" y="0"/>
                    <a:pt x="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8" name="Google Shape;178;p3"/>
            <p:cNvGrpSpPr/>
            <p:nvPr/>
          </p:nvGrpSpPr>
          <p:grpSpPr>
            <a:xfrm>
              <a:off x="1911111" y="2549523"/>
              <a:ext cx="875906" cy="2097012"/>
              <a:chOff x="1911111" y="2549523"/>
              <a:chExt cx="875906" cy="2097012"/>
            </a:xfrm>
          </p:grpSpPr>
          <p:sp>
            <p:nvSpPr>
              <p:cNvPr id="179" name="Google Shape;179;p3"/>
              <p:cNvSpPr/>
              <p:nvPr/>
            </p:nvSpPr>
            <p:spPr>
              <a:xfrm>
                <a:off x="1911111" y="2549523"/>
                <a:ext cx="875906" cy="2097012"/>
              </a:xfrm>
              <a:custGeom>
                <a:rect b="b" l="l" r="r" t="t"/>
                <a:pathLst>
                  <a:path extrusionOk="0" h="29335" w="12253">
                    <a:moveTo>
                      <a:pt x="1286" y="0"/>
                    </a:moveTo>
                    <a:cubicBezTo>
                      <a:pt x="837" y="0"/>
                      <a:pt x="474" y="363"/>
                      <a:pt x="474" y="812"/>
                    </a:cubicBezTo>
                    <a:lnTo>
                      <a:pt x="474" y="848"/>
                    </a:lnTo>
                    <a:lnTo>
                      <a:pt x="1" y="848"/>
                    </a:lnTo>
                    <a:lnTo>
                      <a:pt x="1" y="28597"/>
                    </a:lnTo>
                    <a:lnTo>
                      <a:pt x="474" y="28597"/>
                    </a:lnTo>
                    <a:cubicBezTo>
                      <a:pt x="513" y="29008"/>
                      <a:pt x="864" y="29335"/>
                      <a:pt x="1286" y="29335"/>
                    </a:cubicBezTo>
                    <a:cubicBezTo>
                      <a:pt x="1700" y="29335"/>
                      <a:pt x="2048" y="29020"/>
                      <a:pt x="2087" y="28609"/>
                    </a:cubicBezTo>
                    <a:lnTo>
                      <a:pt x="2087" y="28523"/>
                    </a:lnTo>
                    <a:cubicBezTo>
                      <a:pt x="2087" y="28073"/>
                      <a:pt x="2449" y="27710"/>
                      <a:pt x="2887" y="27710"/>
                    </a:cubicBezTo>
                    <a:cubicBezTo>
                      <a:pt x="3336" y="27710"/>
                      <a:pt x="3696" y="28073"/>
                      <a:pt x="3696" y="28523"/>
                    </a:cubicBezTo>
                    <a:lnTo>
                      <a:pt x="3696" y="28597"/>
                    </a:lnTo>
                    <a:lnTo>
                      <a:pt x="3711" y="28597"/>
                    </a:lnTo>
                    <a:cubicBezTo>
                      <a:pt x="3747" y="29008"/>
                      <a:pt x="4086" y="29335"/>
                      <a:pt x="4508" y="29335"/>
                    </a:cubicBezTo>
                    <a:cubicBezTo>
                      <a:pt x="4934" y="29335"/>
                      <a:pt x="5269" y="29008"/>
                      <a:pt x="5320" y="28597"/>
                    </a:cubicBezTo>
                    <a:lnTo>
                      <a:pt x="5320" y="28523"/>
                    </a:lnTo>
                    <a:cubicBezTo>
                      <a:pt x="5320" y="28073"/>
                      <a:pt x="5683" y="27710"/>
                      <a:pt x="6132" y="27710"/>
                    </a:cubicBezTo>
                    <a:cubicBezTo>
                      <a:pt x="6570" y="27710"/>
                      <a:pt x="6933" y="28073"/>
                      <a:pt x="6933" y="28523"/>
                    </a:cubicBezTo>
                    <a:lnTo>
                      <a:pt x="6933" y="28597"/>
                    </a:lnTo>
                    <a:lnTo>
                      <a:pt x="6945" y="28597"/>
                    </a:lnTo>
                    <a:cubicBezTo>
                      <a:pt x="6981" y="29008"/>
                      <a:pt x="7319" y="29335"/>
                      <a:pt x="7742" y="29335"/>
                    </a:cubicBezTo>
                    <a:cubicBezTo>
                      <a:pt x="8167" y="29335"/>
                      <a:pt x="8506" y="29020"/>
                      <a:pt x="8542" y="28609"/>
                    </a:cubicBezTo>
                    <a:lnTo>
                      <a:pt x="8542" y="28523"/>
                    </a:lnTo>
                    <a:cubicBezTo>
                      <a:pt x="8542" y="28073"/>
                      <a:pt x="8905" y="27710"/>
                      <a:pt x="9354" y="27710"/>
                    </a:cubicBezTo>
                    <a:cubicBezTo>
                      <a:pt x="9804" y="27710"/>
                      <a:pt x="10166" y="28073"/>
                      <a:pt x="10166" y="28523"/>
                    </a:cubicBezTo>
                    <a:cubicBezTo>
                      <a:pt x="10166" y="28546"/>
                      <a:pt x="10166" y="28570"/>
                      <a:pt x="10154" y="28597"/>
                    </a:cubicBezTo>
                    <a:lnTo>
                      <a:pt x="10166" y="28597"/>
                    </a:lnTo>
                    <a:cubicBezTo>
                      <a:pt x="10202" y="29008"/>
                      <a:pt x="10553" y="29335"/>
                      <a:pt x="10979" y="29335"/>
                    </a:cubicBezTo>
                    <a:cubicBezTo>
                      <a:pt x="11389" y="29335"/>
                      <a:pt x="11740" y="29008"/>
                      <a:pt x="11776" y="28597"/>
                    </a:cubicBezTo>
                    <a:lnTo>
                      <a:pt x="12252" y="28597"/>
                    </a:lnTo>
                    <a:lnTo>
                      <a:pt x="12252" y="848"/>
                    </a:lnTo>
                    <a:lnTo>
                      <a:pt x="11776" y="848"/>
                    </a:lnTo>
                    <a:lnTo>
                      <a:pt x="11776" y="812"/>
                    </a:lnTo>
                    <a:cubicBezTo>
                      <a:pt x="11776" y="363"/>
                      <a:pt x="11413" y="0"/>
                      <a:pt x="10979" y="0"/>
                    </a:cubicBezTo>
                    <a:cubicBezTo>
                      <a:pt x="10529" y="0"/>
                      <a:pt x="10166" y="363"/>
                      <a:pt x="10166" y="812"/>
                    </a:cubicBezTo>
                    <a:lnTo>
                      <a:pt x="10166" y="848"/>
                    </a:lnTo>
                    <a:cubicBezTo>
                      <a:pt x="10139" y="1286"/>
                      <a:pt x="9792" y="1624"/>
                      <a:pt x="9354" y="1624"/>
                    </a:cubicBezTo>
                    <a:cubicBezTo>
                      <a:pt x="8905" y="1624"/>
                      <a:pt x="8542" y="1262"/>
                      <a:pt x="8542" y="812"/>
                    </a:cubicBezTo>
                    <a:cubicBezTo>
                      <a:pt x="8542" y="788"/>
                      <a:pt x="8542" y="749"/>
                      <a:pt x="8554" y="725"/>
                    </a:cubicBezTo>
                    <a:cubicBezTo>
                      <a:pt x="8506" y="312"/>
                      <a:pt x="8167" y="0"/>
                      <a:pt x="7742" y="0"/>
                    </a:cubicBezTo>
                    <a:cubicBezTo>
                      <a:pt x="7307" y="0"/>
                      <a:pt x="6945" y="363"/>
                      <a:pt x="6933" y="800"/>
                    </a:cubicBezTo>
                    <a:lnTo>
                      <a:pt x="6933" y="812"/>
                    </a:lnTo>
                    <a:lnTo>
                      <a:pt x="6933" y="824"/>
                    </a:lnTo>
                    <a:cubicBezTo>
                      <a:pt x="6933" y="836"/>
                      <a:pt x="6933" y="848"/>
                      <a:pt x="6945" y="848"/>
                    </a:cubicBezTo>
                    <a:lnTo>
                      <a:pt x="6933" y="848"/>
                    </a:lnTo>
                    <a:cubicBezTo>
                      <a:pt x="6906" y="1286"/>
                      <a:pt x="6558" y="1624"/>
                      <a:pt x="6132" y="1624"/>
                    </a:cubicBezTo>
                    <a:cubicBezTo>
                      <a:pt x="5695" y="1624"/>
                      <a:pt x="5344" y="1286"/>
                      <a:pt x="5320" y="848"/>
                    </a:cubicBezTo>
                    <a:lnTo>
                      <a:pt x="5320" y="812"/>
                    </a:lnTo>
                    <a:cubicBezTo>
                      <a:pt x="5320" y="363"/>
                      <a:pt x="4958" y="0"/>
                      <a:pt x="4508" y="0"/>
                    </a:cubicBezTo>
                    <a:cubicBezTo>
                      <a:pt x="4059" y="0"/>
                      <a:pt x="3696" y="363"/>
                      <a:pt x="3696" y="812"/>
                    </a:cubicBezTo>
                    <a:lnTo>
                      <a:pt x="3696" y="848"/>
                    </a:lnTo>
                    <a:cubicBezTo>
                      <a:pt x="3672" y="1286"/>
                      <a:pt x="3321" y="1624"/>
                      <a:pt x="2887" y="1624"/>
                    </a:cubicBezTo>
                    <a:cubicBezTo>
                      <a:pt x="2449" y="1624"/>
                      <a:pt x="2087" y="1262"/>
                      <a:pt x="2087" y="812"/>
                    </a:cubicBezTo>
                    <a:lnTo>
                      <a:pt x="2087" y="725"/>
                    </a:lnTo>
                    <a:cubicBezTo>
                      <a:pt x="2048" y="312"/>
                      <a:pt x="1700" y="0"/>
                      <a:pt x="12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1971729" y="4028606"/>
                <a:ext cx="754453" cy="9936"/>
              </a:xfrm>
              <a:custGeom>
                <a:rect b="b" l="l" r="r" t="t"/>
                <a:pathLst>
                  <a:path extrusionOk="0" h="139" w="10554">
                    <a:moveTo>
                      <a:pt x="64" y="0"/>
                    </a:moveTo>
                    <a:cubicBezTo>
                      <a:pt x="28" y="0"/>
                      <a:pt x="1" y="39"/>
                      <a:pt x="1" y="75"/>
                    </a:cubicBezTo>
                    <a:cubicBezTo>
                      <a:pt x="1" y="114"/>
                      <a:pt x="28" y="138"/>
                      <a:pt x="64" y="138"/>
                    </a:cubicBezTo>
                    <a:lnTo>
                      <a:pt x="525" y="138"/>
                    </a:lnTo>
                    <a:cubicBezTo>
                      <a:pt x="564" y="138"/>
                      <a:pt x="588" y="114"/>
                      <a:pt x="588" y="75"/>
                    </a:cubicBezTo>
                    <a:cubicBezTo>
                      <a:pt x="588" y="39"/>
                      <a:pt x="564" y="0"/>
                      <a:pt x="525" y="0"/>
                    </a:cubicBezTo>
                    <a:close/>
                    <a:moveTo>
                      <a:pt x="975" y="0"/>
                    </a:moveTo>
                    <a:cubicBezTo>
                      <a:pt x="939" y="0"/>
                      <a:pt x="915" y="39"/>
                      <a:pt x="915" y="75"/>
                    </a:cubicBezTo>
                    <a:cubicBezTo>
                      <a:pt x="915" y="114"/>
                      <a:pt x="939" y="138"/>
                      <a:pt x="975" y="138"/>
                    </a:cubicBezTo>
                    <a:lnTo>
                      <a:pt x="1424" y="138"/>
                    </a:lnTo>
                    <a:cubicBezTo>
                      <a:pt x="1463" y="138"/>
                      <a:pt x="1499" y="114"/>
                      <a:pt x="1499" y="75"/>
                    </a:cubicBezTo>
                    <a:cubicBezTo>
                      <a:pt x="1499" y="39"/>
                      <a:pt x="1463" y="0"/>
                      <a:pt x="1424" y="0"/>
                    </a:cubicBezTo>
                    <a:close/>
                    <a:moveTo>
                      <a:pt x="1874" y="0"/>
                    </a:moveTo>
                    <a:cubicBezTo>
                      <a:pt x="1838" y="0"/>
                      <a:pt x="1814" y="39"/>
                      <a:pt x="1814" y="75"/>
                    </a:cubicBezTo>
                    <a:cubicBezTo>
                      <a:pt x="1814" y="114"/>
                      <a:pt x="1838" y="138"/>
                      <a:pt x="1874" y="138"/>
                    </a:cubicBezTo>
                    <a:lnTo>
                      <a:pt x="2338" y="138"/>
                    </a:lnTo>
                    <a:cubicBezTo>
                      <a:pt x="2374" y="138"/>
                      <a:pt x="2398" y="114"/>
                      <a:pt x="2398" y="75"/>
                    </a:cubicBezTo>
                    <a:cubicBezTo>
                      <a:pt x="2398" y="39"/>
                      <a:pt x="2374" y="0"/>
                      <a:pt x="2338" y="0"/>
                    </a:cubicBezTo>
                    <a:close/>
                    <a:moveTo>
                      <a:pt x="2788" y="0"/>
                    </a:moveTo>
                    <a:cubicBezTo>
                      <a:pt x="2749" y="0"/>
                      <a:pt x="2725" y="39"/>
                      <a:pt x="2725" y="75"/>
                    </a:cubicBezTo>
                    <a:cubicBezTo>
                      <a:pt x="2725" y="114"/>
                      <a:pt x="2749" y="138"/>
                      <a:pt x="2788" y="138"/>
                    </a:cubicBezTo>
                    <a:lnTo>
                      <a:pt x="3238" y="138"/>
                    </a:lnTo>
                    <a:cubicBezTo>
                      <a:pt x="3273" y="138"/>
                      <a:pt x="3312" y="114"/>
                      <a:pt x="3312" y="75"/>
                    </a:cubicBezTo>
                    <a:cubicBezTo>
                      <a:pt x="3312" y="39"/>
                      <a:pt x="3273" y="0"/>
                      <a:pt x="3238" y="0"/>
                    </a:cubicBezTo>
                    <a:close/>
                    <a:moveTo>
                      <a:pt x="3699" y="0"/>
                    </a:moveTo>
                    <a:cubicBezTo>
                      <a:pt x="3660" y="0"/>
                      <a:pt x="3624" y="39"/>
                      <a:pt x="3624" y="75"/>
                    </a:cubicBezTo>
                    <a:cubicBezTo>
                      <a:pt x="3624" y="114"/>
                      <a:pt x="3660" y="138"/>
                      <a:pt x="3699" y="138"/>
                    </a:cubicBezTo>
                    <a:lnTo>
                      <a:pt x="4149" y="138"/>
                    </a:lnTo>
                    <a:cubicBezTo>
                      <a:pt x="4185" y="138"/>
                      <a:pt x="4212" y="114"/>
                      <a:pt x="4212" y="75"/>
                    </a:cubicBezTo>
                    <a:cubicBezTo>
                      <a:pt x="4212" y="39"/>
                      <a:pt x="4185" y="0"/>
                      <a:pt x="4149" y="0"/>
                    </a:cubicBezTo>
                    <a:close/>
                    <a:moveTo>
                      <a:pt x="4598" y="0"/>
                    </a:moveTo>
                    <a:cubicBezTo>
                      <a:pt x="4559" y="0"/>
                      <a:pt x="4535" y="39"/>
                      <a:pt x="4535" y="75"/>
                    </a:cubicBezTo>
                    <a:cubicBezTo>
                      <a:pt x="4535" y="114"/>
                      <a:pt x="4559" y="138"/>
                      <a:pt x="4598" y="138"/>
                    </a:cubicBezTo>
                    <a:lnTo>
                      <a:pt x="5048" y="138"/>
                    </a:lnTo>
                    <a:cubicBezTo>
                      <a:pt x="5084" y="138"/>
                      <a:pt x="5123" y="114"/>
                      <a:pt x="5123" y="75"/>
                    </a:cubicBezTo>
                    <a:cubicBezTo>
                      <a:pt x="5123" y="39"/>
                      <a:pt x="5084" y="0"/>
                      <a:pt x="5048" y="0"/>
                    </a:cubicBezTo>
                    <a:close/>
                    <a:moveTo>
                      <a:pt x="5509" y="0"/>
                    </a:moveTo>
                    <a:cubicBezTo>
                      <a:pt x="5470" y="0"/>
                      <a:pt x="5434" y="39"/>
                      <a:pt x="5434" y="75"/>
                    </a:cubicBezTo>
                    <a:cubicBezTo>
                      <a:pt x="5434" y="114"/>
                      <a:pt x="5470" y="138"/>
                      <a:pt x="5509" y="138"/>
                    </a:cubicBezTo>
                    <a:lnTo>
                      <a:pt x="5959" y="138"/>
                    </a:lnTo>
                    <a:cubicBezTo>
                      <a:pt x="5995" y="138"/>
                      <a:pt x="6022" y="114"/>
                      <a:pt x="6022" y="75"/>
                    </a:cubicBezTo>
                    <a:cubicBezTo>
                      <a:pt x="6022" y="39"/>
                      <a:pt x="5995" y="0"/>
                      <a:pt x="5959" y="0"/>
                    </a:cubicBezTo>
                    <a:close/>
                    <a:moveTo>
                      <a:pt x="6408" y="0"/>
                    </a:moveTo>
                    <a:cubicBezTo>
                      <a:pt x="6369" y="0"/>
                      <a:pt x="6345" y="39"/>
                      <a:pt x="6345" y="75"/>
                    </a:cubicBezTo>
                    <a:cubicBezTo>
                      <a:pt x="6345" y="114"/>
                      <a:pt x="6369" y="138"/>
                      <a:pt x="6408" y="138"/>
                    </a:cubicBezTo>
                    <a:lnTo>
                      <a:pt x="6870" y="138"/>
                    </a:lnTo>
                    <a:cubicBezTo>
                      <a:pt x="6909" y="138"/>
                      <a:pt x="6933" y="114"/>
                      <a:pt x="6933" y="75"/>
                    </a:cubicBezTo>
                    <a:cubicBezTo>
                      <a:pt x="6933" y="39"/>
                      <a:pt x="6909" y="0"/>
                      <a:pt x="6870" y="0"/>
                    </a:cubicBezTo>
                    <a:close/>
                    <a:moveTo>
                      <a:pt x="7319" y="0"/>
                    </a:moveTo>
                    <a:cubicBezTo>
                      <a:pt x="7283" y="0"/>
                      <a:pt x="7256" y="39"/>
                      <a:pt x="7256" y="75"/>
                    </a:cubicBezTo>
                    <a:cubicBezTo>
                      <a:pt x="7256" y="114"/>
                      <a:pt x="7283" y="138"/>
                      <a:pt x="7319" y="138"/>
                    </a:cubicBezTo>
                    <a:lnTo>
                      <a:pt x="7769" y="138"/>
                    </a:lnTo>
                    <a:cubicBezTo>
                      <a:pt x="7808" y="138"/>
                      <a:pt x="7844" y="114"/>
                      <a:pt x="7844" y="75"/>
                    </a:cubicBezTo>
                    <a:cubicBezTo>
                      <a:pt x="7844" y="39"/>
                      <a:pt x="7808" y="0"/>
                      <a:pt x="7769" y="0"/>
                    </a:cubicBezTo>
                    <a:close/>
                    <a:moveTo>
                      <a:pt x="8218" y="0"/>
                    </a:moveTo>
                    <a:cubicBezTo>
                      <a:pt x="8195" y="0"/>
                      <a:pt x="8156" y="39"/>
                      <a:pt x="8156" y="75"/>
                    </a:cubicBezTo>
                    <a:cubicBezTo>
                      <a:pt x="8156" y="114"/>
                      <a:pt x="8195" y="138"/>
                      <a:pt x="8218" y="138"/>
                    </a:cubicBezTo>
                    <a:lnTo>
                      <a:pt x="8680" y="138"/>
                    </a:lnTo>
                    <a:cubicBezTo>
                      <a:pt x="8719" y="138"/>
                      <a:pt x="8743" y="114"/>
                      <a:pt x="8743" y="75"/>
                    </a:cubicBezTo>
                    <a:cubicBezTo>
                      <a:pt x="8743" y="39"/>
                      <a:pt x="8719" y="0"/>
                      <a:pt x="8680" y="0"/>
                    </a:cubicBezTo>
                    <a:close/>
                    <a:moveTo>
                      <a:pt x="9130" y="0"/>
                    </a:moveTo>
                    <a:cubicBezTo>
                      <a:pt x="9094" y="0"/>
                      <a:pt x="9067" y="39"/>
                      <a:pt x="9067" y="75"/>
                    </a:cubicBezTo>
                    <a:cubicBezTo>
                      <a:pt x="9067" y="114"/>
                      <a:pt x="9094" y="138"/>
                      <a:pt x="9130" y="138"/>
                    </a:cubicBezTo>
                    <a:lnTo>
                      <a:pt x="9579" y="138"/>
                    </a:lnTo>
                    <a:cubicBezTo>
                      <a:pt x="9618" y="138"/>
                      <a:pt x="9654" y="114"/>
                      <a:pt x="9654" y="75"/>
                    </a:cubicBezTo>
                    <a:cubicBezTo>
                      <a:pt x="9654" y="39"/>
                      <a:pt x="9618" y="0"/>
                      <a:pt x="9579" y="0"/>
                    </a:cubicBezTo>
                    <a:close/>
                    <a:moveTo>
                      <a:pt x="10041" y="0"/>
                    </a:moveTo>
                    <a:cubicBezTo>
                      <a:pt x="10005" y="0"/>
                      <a:pt x="9966" y="39"/>
                      <a:pt x="9966" y="75"/>
                    </a:cubicBezTo>
                    <a:cubicBezTo>
                      <a:pt x="9966" y="114"/>
                      <a:pt x="10005" y="138"/>
                      <a:pt x="10041" y="138"/>
                    </a:cubicBezTo>
                    <a:lnTo>
                      <a:pt x="10490" y="138"/>
                    </a:lnTo>
                    <a:cubicBezTo>
                      <a:pt x="10529" y="138"/>
                      <a:pt x="10553" y="114"/>
                      <a:pt x="10553" y="75"/>
                    </a:cubicBezTo>
                    <a:cubicBezTo>
                      <a:pt x="10553" y="39"/>
                      <a:pt x="10529" y="0"/>
                      <a:pt x="104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1922692" y="4028606"/>
                <a:ext cx="26021" cy="9936"/>
              </a:xfrm>
              <a:custGeom>
                <a:rect b="b" l="l" r="r" t="t"/>
                <a:pathLst>
                  <a:path extrusionOk="0" h="139" w="364">
                    <a:moveTo>
                      <a:pt x="63" y="0"/>
                    </a:moveTo>
                    <a:cubicBezTo>
                      <a:pt x="27" y="0"/>
                      <a:pt x="0" y="39"/>
                      <a:pt x="0" y="75"/>
                    </a:cubicBezTo>
                    <a:cubicBezTo>
                      <a:pt x="0" y="114"/>
                      <a:pt x="27" y="138"/>
                      <a:pt x="63" y="138"/>
                    </a:cubicBezTo>
                    <a:lnTo>
                      <a:pt x="300" y="138"/>
                    </a:lnTo>
                    <a:cubicBezTo>
                      <a:pt x="339" y="138"/>
                      <a:pt x="363" y="114"/>
                      <a:pt x="363" y="75"/>
                    </a:cubicBezTo>
                    <a:cubicBezTo>
                      <a:pt x="363" y="39"/>
                      <a:pt x="339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2012046" y="4152632"/>
                <a:ext cx="22303" cy="246480"/>
              </a:xfrm>
              <a:custGeom>
                <a:rect b="b" l="l" r="r" t="t"/>
                <a:pathLst>
                  <a:path extrusionOk="0" h="3448" w="312">
                    <a:moveTo>
                      <a:pt x="0" y="1"/>
                    </a:moveTo>
                    <a:lnTo>
                      <a:pt x="0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2051219" y="4152632"/>
                <a:ext cx="30524" cy="246480"/>
              </a:xfrm>
              <a:custGeom>
                <a:rect b="b" l="l" r="r" t="t"/>
                <a:pathLst>
                  <a:path extrusionOk="0" h="3448" w="427">
                    <a:moveTo>
                      <a:pt x="1" y="1"/>
                    </a:moveTo>
                    <a:lnTo>
                      <a:pt x="1" y="3447"/>
                    </a:lnTo>
                    <a:lnTo>
                      <a:pt x="426" y="344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2103045" y="4151774"/>
                <a:ext cx="12510" cy="247338"/>
              </a:xfrm>
              <a:custGeom>
                <a:rect b="b" l="l" r="r" t="t"/>
                <a:pathLst>
                  <a:path extrusionOk="0" h="3460" w="175">
                    <a:moveTo>
                      <a:pt x="1" y="1"/>
                    </a:moveTo>
                    <a:lnTo>
                      <a:pt x="1" y="3459"/>
                    </a:lnTo>
                    <a:lnTo>
                      <a:pt x="175" y="3459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2136928" y="4152632"/>
                <a:ext cx="22375" cy="246480"/>
              </a:xfrm>
              <a:custGeom>
                <a:rect b="b" l="l" r="r" t="t"/>
                <a:pathLst>
                  <a:path extrusionOk="0" h="3448" w="313">
                    <a:moveTo>
                      <a:pt x="0" y="1"/>
                    </a:moveTo>
                    <a:lnTo>
                      <a:pt x="0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2176316" y="4152632"/>
                <a:ext cx="31167" cy="246480"/>
              </a:xfrm>
              <a:custGeom>
                <a:rect b="b" l="l" r="r" t="t"/>
                <a:pathLst>
                  <a:path extrusionOk="0" h="3448" w="436">
                    <a:moveTo>
                      <a:pt x="1" y="1"/>
                    </a:moveTo>
                    <a:lnTo>
                      <a:pt x="1" y="3447"/>
                    </a:lnTo>
                    <a:lnTo>
                      <a:pt x="435" y="3447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2233360" y="4151774"/>
                <a:ext cx="71" cy="247338"/>
              </a:xfrm>
              <a:custGeom>
                <a:rect b="b" l="l" r="r" t="t"/>
                <a:pathLst>
                  <a:path extrusionOk="0" h="3460" w="1">
                    <a:moveTo>
                      <a:pt x="0" y="1"/>
                    </a:moveTo>
                    <a:lnTo>
                      <a:pt x="0" y="34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2227141" y="4151774"/>
                <a:ext cx="13511" cy="247338"/>
              </a:xfrm>
              <a:custGeom>
                <a:rect b="b" l="l" r="r" t="t"/>
                <a:pathLst>
                  <a:path extrusionOk="0" h="3460" w="189">
                    <a:moveTo>
                      <a:pt x="0" y="1"/>
                    </a:moveTo>
                    <a:lnTo>
                      <a:pt x="0" y="3459"/>
                    </a:lnTo>
                    <a:lnTo>
                      <a:pt x="189" y="3459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2258379" y="4152632"/>
                <a:ext cx="22375" cy="246480"/>
              </a:xfrm>
              <a:custGeom>
                <a:rect b="b" l="l" r="r" t="t"/>
                <a:pathLst>
                  <a:path extrusionOk="0" h="3448" w="313">
                    <a:moveTo>
                      <a:pt x="1" y="1"/>
                    </a:moveTo>
                    <a:lnTo>
                      <a:pt x="1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2297624" y="4152632"/>
                <a:ext cx="30453" cy="246480"/>
              </a:xfrm>
              <a:custGeom>
                <a:rect b="b" l="l" r="r" t="t"/>
                <a:pathLst>
                  <a:path extrusionOk="0" h="3448" w="426">
                    <a:moveTo>
                      <a:pt x="0" y="1"/>
                    </a:moveTo>
                    <a:lnTo>
                      <a:pt x="0" y="3447"/>
                    </a:lnTo>
                    <a:lnTo>
                      <a:pt x="426" y="344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2345804" y="4151774"/>
                <a:ext cx="18944" cy="247338"/>
              </a:xfrm>
              <a:custGeom>
                <a:rect b="b" l="l" r="r" t="t"/>
                <a:pathLst>
                  <a:path extrusionOk="0" h="3460" w="265">
                    <a:moveTo>
                      <a:pt x="0" y="1"/>
                    </a:moveTo>
                    <a:lnTo>
                      <a:pt x="0" y="3459"/>
                    </a:lnTo>
                    <a:lnTo>
                      <a:pt x="264" y="3459"/>
                    </a:ln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2383261" y="4152632"/>
                <a:ext cx="22375" cy="246480"/>
              </a:xfrm>
              <a:custGeom>
                <a:rect b="b" l="l" r="r" t="t"/>
                <a:pathLst>
                  <a:path extrusionOk="0" h="3448" w="313">
                    <a:moveTo>
                      <a:pt x="1" y="1"/>
                    </a:moveTo>
                    <a:lnTo>
                      <a:pt x="1" y="3447"/>
                    </a:lnTo>
                    <a:lnTo>
                      <a:pt x="313" y="3447"/>
                    </a:lnTo>
                    <a:lnTo>
                      <a:pt x="3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2422720" y="4152632"/>
                <a:ext cx="31096" cy="246480"/>
              </a:xfrm>
              <a:custGeom>
                <a:rect b="b" l="l" r="r" t="t"/>
                <a:pathLst>
                  <a:path extrusionOk="0" h="3448" w="435">
                    <a:moveTo>
                      <a:pt x="0" y="1"/>
                    </a:moveTo>
                    <a:lnTo>
                      <a:pt x="0" y="3447"/>
                    </a:lnTo>
                    <a:lnTo>
                      <a:pt x="435" y="3447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2479693" y="4151774"/>
                <a:ext cx="71" cy="247338"/>
              </a:xfrm>
              <a:custGeom>
                <a:rect b="b" l="l" r="r" t="t"/>
                <a:pathLst>
                  <a:path extrusionOk="0" h="3460" w="1">
                    <a:moveTo>
                      <a:pt x="1" y="1"/>
                    </a:moveTo>
                    <a:lnTo>
                      <a:pt x="1" y="34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2469828" y="4151774"/>
                <a:ext cx="18944" cy="247338"/>
              </a:xfrm>
              <a:custGeom>
                <a:rect b="b" l="l" r="r" t="t"/>
                <a:pathLst>
                  <a:path extrusionOk="0" h="3460" w="265">
                    <a:moveTo>
                      <a:pt x="1" y="1"/>
                    </a:moveTo>
                    <a:lnTo>
                      <a:pt x="1" y="3459"/>
                    </a:lnTo>
                    <a:lnTo>
                      <a:pt x="264" y="3459"/>
                    </a:ln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2501996" y="4152632"/>
                <a:ext cx="22518" cy="246480"/>
              </a:xfrm>
              <a:custGeom>
                <a:rect b="b" l="l" r="r" t="t"/>
                <a:pathLst>
                  <a:path extrusionOk="0" h="3448" w="315">
                    <a:moveTo>
                      <a:pt x="0" y="1"/>
                    </a:moveTo>
                    <a:lnTo>
                      <a:pt x="0" y="3447"/>
                    </a:lnTo>
                    <a:lnTo>
                      <a:pt x="315" y="3447"/>
                    </a:lnTo>
                    <a:lnTo>
                      <a:pt x="3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2541383" y="4152632"/>
                <a:ext cx="31382" cy="246480"/>
              </a:xfrm>
              <a:custGeom>
                <a:rect b="b" l="l" r="r" t="t"/>
                <a:pathLst>
                  <a:path extrusionOk="0" h="3448" w="439">
                    <a:moveTo>
                      <a:pt x="1" y="1"/>
                    </a:moveTo>
                    <a:lnTo>
                      <a:pt x="1" y="3447"/>
                    </a:lnTo>
                    <a:lnTo>
                      <a:pt x="438" y="3447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2593066" y="4151774"/>
                <a:ext cx="12653" cy="247338"/>
              </a:xfrm>
              <a:custGeom>
                <a:rect b="b" l="l" r="r" t="t"/>
                <a:pathLst>
                  <a:path extrusionOk="0" h="3460" w="177">
                    <a:moveTo>
                      <a:pt x="0" y="1"/>
                    </a:moveTo>
                    <a:lnTo>
                      <a:pt x="0" y="3459"/>
                    </a:lnTo>
                    <a:lnTo>
                      <a:pt x="177" y="3459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2627093" y="4152632"/>
                <a:ext cx="22375" cy="246480"/>
              </a:xfrm>
              <a:custGeom>
                <a:rect b="b" l="l" r="r" t="t"/>
                <a:pathLst>
                  <a:path extrusionOk="0" h="3448" w="313">
                    <a:moveTo>
                      <a:pt x="1" y="1"/>
                    </a:moveTo>
                    <a:lnTo>
                      <a:pt x="1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" name="Google Shape;200;p3"/>
            <p:cNvGrpSpPr/>
            <p:nvPr/>
          </p:nvGrpSpPr>
          <p:grpSpPr>
            <a:xfrm>
              <a:off x="2032275" y="3025524"/>
              <a:ext cx="630728" cy="628976"/>
              <a:chOff x="3103925" y="2978399"/>
              <a:chExt cx="630728" cy="628976"/>
            </a:xfrm>
          </p:grpSpPr>
          <p:sp>
            <p:nvSpPr>
              <p:cNvPr id="201" name="Google Shape;201;p3"/>
              <p:cNvSpPr/>
              <p:nvPr/>
            </p:nvSpPr>
            <p:spPr>
              <a:xfrm>
                <a:off x="3103925" y="3224528"/>
                <a:ext cx="380875" cy="382846"/>
              </a:xfrm>
              <a:custGeom>
                <a:rect b="b" l="l" r="r" t="t"/>
                <a:pathLst>
                  <a:path extrusionOk="0" h="5245" w="5218">
                    <a:moveTo>
                      <a:pt x="0" y="0"/>
                    </a:moveTo>
                    <a:lnTo>
                      <a:pt x="0" y="1238"/>
                    </a:lnTo>
                    <a:lnTo>
                      <a:pt x="3995" y="5245"/>
                    </a:lnTo>
                    <a:lnTo>
                      <a:pt x="5218" y="5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3103925" y="3414162"/>
                <a:ext cx="193211" cy="193211"/>
              </a:xfrm>
              <a:custGeom>
                <a:rect b="b" l="l" r="r" t="t"/>
                <a:pathLst>
                  <a:path extrusionOk="0" h="2647" w="2647">
                    <a:moveTo>
                      <a:pt x="0" y="1"/>
                    </a:moveTo>
                    <a:lnTo>
                      <a:pt x="0" y="1223"/>
                    </a:lnTo>
                    <a:lnTo>
                      <a:pt x="1424" y="2647"/>
                    </a:lnTo>
                    <a:lnTo>
                      <a:pt x="2647" y="26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3103925" y="3058690"/>
                <a:ext cx="546933" cy="548685"/>
              </a:xfrm>
              <a:custGeom>
                <a:rect b="b" l="l" r="r" t="t"/>
                <a:pathLst>
                  <a:path extrusionOk="0" h="7517" w="7493">
                    <a:moveTo>
                      <a:pt x="0" y="0"/>
                    </a:moveTo>
                    <a:lnTo>
                      <a:pt x="0" y="1235"/>
                    </a:lnTo>
                    <a:lnTo>
                      <a:pt x="6267" y="7517"/>
                    </a:lnTo>
                    <a:lnTo>
                      <a:pt x="7493" y="75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3103925" y="2978399"/>
                <a:ext cx="630728" cy="628976"/>
              </a:xfrm>
              <a:custGeom>
                <a:rect b="b" l="l" r="r" t="t"/>
                <a:pathLst>
                  <a:path extrusionOk="0" h="8617" w="8641">
                    <a:moveTo>
                      <a:pt x="0" y="0"/>
                    </a:moveTo>
                    <a:lnTo>
                      <a:pt x="0" y="51"/>
                    </a:lnTo>
                    <a:lnTo>
                      <a:pt x="8530" y="8617"/>
                    </a:lnTo>
                    <a:lnTo>
                      <a:pt x="8641" y="8617"/>
                    </a:lnTo>
                    <a:lnTo>
                      <a:pt x="8641" y="7505"/>
                    </a:lnTo>
                    <a:lnTo>
                      <a:pt x="11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3266041" y="2978399"/>
                <a:ext cx="468612" cy="472334"/>
              </a:xfrm>
              <a:custGeom>
                <a:rect b="b" l="l" r="r" t="t"/>
                <a:pathLst>
                  <a:path extrusionOk="0" h="6471" w="6420">
                    <a:moveTo>
                      <a:pt x="0" y="0"/>
                    </a:moveTo>
                    <a:lnTo>
                      <a:pt x="6420" y="6471"/>
                    </a:lnTo>
                    <a:lnTo>
                      <a:pt x="6420" y="5233"/>
                    </a:ln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3431149" y="2978399"/>
                <a:ext cx="303503" cy="305474"/>
              </a:xfrm>
              <a:custGeom>
                <a:rect b="b" l="l" r="r" t="t"/>
                <a:pathLst>
                  <a:path extrusionOk="0" h="4185" w="4158">
                    <a:moveTo>
                      <a:pt x="1" y="0"/>
                    </a:moveTo>
                    <a:lnTo>
                      <a:pt x="4158" y="4184"/>
                    </a:lnTo>
                    <a:lnTo>
                      <a:pt x="4158" y="2962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603337" y="2978399"/>
                <a:ext cx="131314" cy="133284"/>
              </a:xfrm>
              <a:custGeom>
                <a:rect b="b" l="l" r="r" t="t"/>
                <a:pathLst>
                  <a:path extrusionOk="0" h="1826" w="1799">
                    <a:moveTo>
                      <a:pt x="0" y="0"/>
                    </a:moveTo>
                    <a:lnTo>
                      <a:pt x="1799" y="1826"/>
                    </a:lnTo>
                    <a:lnTo>
                      <a:pt x="1799" y="600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2359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Albert Sans ExtraBold"/>
              <a:buNone/>
              <a:defRPr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361" name="Google Shape;2361;p21"/>
          <p:cNvGrpSpPr/>
          <p:nvPr/>
        </p:nvGrpSpPr>
        <p:grpSpPr>
          <a:xfrm rot="-5400000">
            <a:off x="-576910" y="1152904"/>
            <a:ext cx="1463954" cy="310126"/>
            <a:chOff x="4912200" y="2137750"/>
            <a:chExt cx="483600" cy="102450"/>
          </a:xfrm>
        </p:grpSpPr>
        <p:sp>
          <p:nvSpPr>
            <p:cNvPr id="2362" name="Google Shape;2362;p21"/>
            <p:cNvSpPr/>
            <p:nvPr/>
          </p:nvSpPr>
          <p:spPr>
            <a:xfrm>
              <a:off x="5379200" y="2137750"/>
              <a:ext cx="16600" cy="102450"/>
            </a:xfrm>
            <a:custGeom>
              <a:rect b="b" l="l" r="r" t="t"/>
              <a:pathLst>
                <a:path extrusionOk="0" h="4098" w="664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21"/>
            <p:cNvSpPr/>
            <p:nvPr/>
          </p:nvSpPr>
          <p:spPr>
            <a:xfrm>
              <a:off x="49122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21"/>
            <p:cNvSpPr/>
            <p:nvPr/>
          </p:nvSpPr>
          <p:spPr>
            <a:xfrm>
              <a:off x="511795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21"/>
            <p:cNvSpPr/>
            <p:nvPr/>
          </p:nvSpPr>
          <p:spPr>
            <a:xfrm>
              <a:off x="49753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21"/>
            <p:cNvSpPr/>
            <p:nvPr/>
          </p:nvSpPr>
          <p:spPr>
            <a:xfrm>
              <a:off x="5245025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21"/>
            <p:cNvSpPr/>
            <p:nvPr/>
          </p:nvSpPr>
          <p:spPr>
            <a:xfrm>
              <a:off x="535522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21"/>
            <p:cNvSpPr/>
            <p:nvPr/>
          </p:nvSpPr>
          <p:spPr>
            <a:xfrm>
              <a:off x="52253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21"/>
            <p:cNvSpPr/>
            <p:nvPr/>
          </p:nvSpPr>
          <p:spPr>
            <a:xfrm>
              <a:off x="52065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21"/>
            <p:cNvSpPr/>
            <p:nvPr/>
          </p:nvSpPr>
          <p:spPr>
            <a:xfrm>
              <a:off x="49549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21"/>
            <p:cNvSpPr/>
            <p:nvPr/>
          </p:nvSpPr>
          <p:spPr>
            <a:xfrm>
              <a:off x="5087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21"/>
            <p:cNvSpPr/>
            <p:nvPr/>
          </p:nvSpPr>
          <p:spPr>
            <a:xfrm>
              <a:off x="5062050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21"/>
            <p:cNvSpPr/>
            <p:nvPr/>
          </p:nvSpPr>
          <p:spPr>
            <a:xfrm>
              <a:off x="5075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21"/>
            <p:cNvSpPr/>
            <p:nvPr/>
          </p:nvSpPr>
          <p:spPr>
            <a:xfrm>
              <a:off x="51656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21"/>
            <p:cNvSpPr/>
            <p:nvPr/>
          </p:nvSpPr>
          <p:spPr>
            <a:xfrm>
              <a:off x="5147925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21"/>
            <p:cNvSpPr/>
            <p:nvPr/>
          </p:nvSpPr>
          <p:spPr>
            <a:xfrm>
              <a:off x="50368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21"/>
            <p:cNvSpPr/>
            <p:nvPr/>
          </p:nvSpPr>
          <p:spPr>
            <a:xfrm>
              <a:off x="5344000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21"/>
            <p:cNvSpPr/>
            <p:nvPr/>
          </p:nvSpPr>
          <p:spPr>
            <a:xfrm>
              <a:off x="5332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21"/>
            <p:cNvSpPr/>
            <p:nvPr/>
          </p:nvSpPr>
          <p:spPr>
            <a:xfrm>
              <a:off x="53102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21"/>
            <p:cNvSpPr/>
            <p:nvPr/>
          </p:nvSpPr>
          <p:spPr>
            <a:xfrm>
              <a:off x="5275875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21"/>
            <p:cNvSpPr/>
            <p:nvPr/>
          </p:nvSpPr>
          <p:spPr>
            <a:xfrm>
              <a:off x="4940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21"/>
            <p:cNvSpPr/>
            <p:nvPr/>
          </p:nvSpPr>
          <p:spPr>
            <a:xfrm>
              <a:off x="5293425" y="2137750"/>
              <a:ext cx="11250" cy="102450"/>
            </a:xfrm>
            <a:custGeom>
              <a:rect b="b" l="l" r="r" t="t"/>
              <a:pathLst>
                <a:path extrusionOk="0" h="4098" w="45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21"/>
            <p:cNvSpPr/>
            <p:nvPr/>
          </p:nvSpPr>
          <p:spPr>
            <a:xfrm>
              <a:off x="5181025" y="2137750"/>
              <a:ext cx="10900" cy="102450"/>
            </a:xfrm>
            <a:custGeom>
              <a:rect b="b" l="l" r="r" t="t"/>
              <a:pathLst>
                <a:path extrusionOk="0" h="4098" w="436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21"/>
            <p:cNvSpPr/>
            <p:nvPr/>
          </p:nvSpPr>
          <p:spPr>
            <a:xfrm>
              <a:off x="5008700" y="2137750"/>
              <a:ext cx="11275" cy="102450"/>
            </a:xfrm>
            <a:custGeom>
              <a:rect b="b" l="l" r="r" t="t"/>
              <a:pathLst>
                <a:path extrusionOk="0" h="4098" w="451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85" name="Google Shape;2385;p21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2386" name="Google Shape;2386;p21"/>
          <p:cNvGrpSpPr/>
          <p:nvPr/>
        </p:nvGrpSpPr>
        <p:grpSpPr>
          <a:xfrm>
            <a:off x="-798957" y="3667669"/>
            <a:ext cx="3883592" cy="2874582"/>
            <a:chOff x="-798957" y="3667669"/>
            <a:chExt cx="3883592" cy="2874582"/>
          </a:xfrm>
        </p:grpSpPr>
        <p:grpSp>
          <p:nvGrpSpPr>
            <p:cNvPr id="2387" name="Google Shape;2387;p21"/>
            <p:cNvGrpSpPr/>
            <p:nvPr/>
          </p:nvGrpSpPr>
          <p:grpSpPr>
            <a:xfrm flipH="1" rot="1320359">
              <a:off x="2029651" y="4678808"/>
              <a:ext cx="747096" cy="1788628"/>
              <a:chOff x="1911111" y="2549523"/>
              <a:chExt cx="875906" cy="2097012"/>
            </a:xfrm>
          </p:grpSpPr>
          <p:sp>
            <p:nvSpPr>
              <p:cNvPr id="2388" name="Google Shape;2388;p21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rect b="b" l="l" r="r" t="t"/>
                <a:pathLst>
                  <a:path extrusionOk="0" h="139" w="361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89" name="Google Shape;2389;p21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2390" name="Google Shape;2390;p21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rect b="b" l="l" r="r" t="t"/>
                  <a:pathLst>
                    <a:path extrusionOk="0" h="29335" w="12253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1" name="Google Shape;2391;p21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rect b="b" l="l" r="r" t="t"/>
                  <a:pathLst>
                    <a:path extrusionOk="0" h="139" w="10554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2" name="Google Shape;2392;p21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rect b="b" l="l" r="r" t="t"/>
                  <a:pathLst>
                    <a:path extrusionOk="0" h="139" w="364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3" name="Google Shape;2393;p21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rect b="b" l="l" r="r" t="t"/>
                  <a:pathLst>
                    <a:path extrusionOk="0" h="3448" w="312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4" name="Google Shape;2394;p21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rect b="b" l="l" r="r" t="t"/>
                  <a:pathLst>
                    <a:path extrusionOk="0" h="3448" w="427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5" name="Google Shape;2395;p21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rect b="b" l="l" r="r" t="t"/>
                  <a:pathLst>
                    <a:path extrusionOk="0" h="3460" w="17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6" name="Google Shape;2396;p21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7" name="Google Shape;2397;p21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rect b="b" l="l" r="r" t="t"/>
                  <a:pathLst>
                    <a:path extrusionOk="0" h="3448" w="436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8" name="Google Shape;2398;p21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9" name="Google Shape;2399;p21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rect b="b" l="l" r="r" t="t"/>
                  <a:pathLst>
                    <a:path extrusionOk="0" h="3460" w="189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0" name="Google Shape;2400;p21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1" name="Google Shape;2401;p21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rect b="b" l="l" r="r" t="t"/>
                  <a:pathLst>
                    <a:path extrusionOk="0" h="3448" w="426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2" name="Google Shape;2402;p21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3" name="Google Shape;2403;p21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4" name="Google Shape;2404;p21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rect b="b" l="l" r="r" t="t"/>
                  <a:pathLst>
                    <a:path extrusionOk="0" h="3448" w="43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5" name="Google Shape;2405;p21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6" name="Google Shape;2406;p21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7" name="Google Shape;2407;p21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rect b="b" l="l" r="r" t="t"/>
                  <a:pathLst>
                    <a:path extrusionOk="0" h="3448" w="31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8" name="Google Shape;2408;p21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rect b="b" l="l" r="r" t="t"/>
                  <a:pathLst>
                    <a:path extrusionOk="0" h="3448" w="43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9" name="Google Shape;2409;p21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rect b="b" l="l" r="r" t="t"/>
                  <a:pathLst>
                    <a:path extrusionOk="0" h="3460" w="177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0" name="Google Shape;2410;p21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11" name="Google Shape;2411;p21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2412" name="Google Shape;2412;p21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rect b="b" l="l" r="r" t="t"/>
                  <a:pathLst>
                    <a:path extrusionOk="0" h="5245" w="5218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3" name="Google Shape;2413;p21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rect b="b" l="l" r="r" t="t"/>
                  <a:pathLst>
                    <a:path extrusionOk="0" h="2647" w="2647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4" name="Google Shape;2414;p21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rect b="b" l="l" r="r" t="t"/>
                  <a:pathLst>
                    <a:path extrusionOk="0" h="7517" w="7493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5" name="Google Shape;2415;p21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rect b="b" l="l" r="r" t="t"/>
                  <a:pathLst>
                    <a:path extrusionOk="0" h="8617" w="8641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6" name="Google Shape;2416;p21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rect b="b" l="l" r="r" t="t"/>
                  <a:pathLst>
                    <a:path extrusionOk="0" h="6471" w="642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7" name="Google Shape;2417;p21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rect b="b" l="l" r="r" t="t"/>
                  <a:pathLst>
                    <a:path extrusionOk="0" h="4185" w="4158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8" name="Google Shape;2418;p21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rect b="b" l="l" r="r" t="t"/>
                  <a:pathLst>
                    <a:path extrusionOk="0" h="1826" w="1799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419" name="Google Shape;2419;p21"/>
            <p:cNvGrpSpPr/>
            <p:nvPr/>
          </p:nvGrpSpPr>
          <p:grpSpPr>
            <a:xfrm flipH="1" rot="1320359">
              <a:off x="-511063" y="3754867"/>
              <a:ext cx="794228" cy="1691072"/>
              <a:chOff x="3052990" y="2649667"/>
              <a:chExt cx="931164" cy="1982636"/>
            </a:xfrm>
          </p:grpSpPr>
          <p:grpSp>
            <p:nvGrpSpPr>
              <p:cNvPr id="2420" name="Google Shape;2420;p21"/>
              <p:cNvGrpSpPr/>
              <p:nvPr/>
            </p:nvGrpSpPr>
            <p:grpSpPr>
              <a:xfrm>
                <a:off x="3052990" y="2649667"/>
                <a:ext cx="931164" cy="1982636"/>
                <a:chOff x="1894490" y="2649667"/>
                <a:chExt cx="931164" cy="1982636"/>
              </a:xfrm>
            </p:grpSpPr>
            <p:grpSp>
              <p:nvGrpSpPr>
                <p:cNvPr id="2421" name="Google Shape;2421;p21"/>
                <p:cNvGrpSpPr/>
                <p:nvPr/>
              </p:nvGrpSpPr>
              <p:grpSpPr>
                <a:xfrm>
                  <a:off x="1894490" y="2649667"/>
                  <a:ext cx="931164" cy="1982636"/>
                  <a:chOff x="2950128" y="2762904"/>
                  <a:chExt cx="931164" cy="1982636"/>
                </a:xfrm>
              </p:grpSpPr>
              <p:sp>
                <p:nvSpPr>
                  <p:cNvPr id="2422" name="Google Shape;2422;p21"/>
                  <p:cNvSpPr/>
                  <p:nvPr/>
                </p:nvSpPr>
                <p:spPr>
                  <a:xfrm>
                    <a:off x="2950128" y="2762904"/>
                    <a:ext cx="931164" cy="1982636"/>
                  </a:xfrm>
                  <a:custGeom>
                    <a:rect b="b" l="l" r="r" t="t"/>
                    <a:pathLst>
                      <a:path extrusionOk="0" h="27735" w="13026">
                        <a:moveTo>
                          <a:pt x="1164" y="0"/>
                        </a:moveTo>
                        <a:cubicBezTo>
                          <a:pt x="1164" y="0"/>
                          <a:pt x="1176" y="12"/>
                          <a:pt x="1176" y="24"/>
                        </a:cubicBezTo>
                        <a:cubicBezTo>
                          <a:pt x="1176" y="674"/>
                          <a:pt x="651" y="1199"/>
                          <a:pt x="1" y="1199"/>
                        </a:cubicBezTo>
                        <a:lnTo>
                          <a:pt x="1" y="26559"/>
                        </a:lnTo>
                        <a:cubicBezTo>
                          <a:pt x="651" y="26559"/>
                          <a:pt x="1176" y="27084"/>
                          <a:pt x="1176" y="27734"/>
                        </a:cubicBezTo>
                        <a:lnTo>
                          <a:pt x="11851" y="27734"/>
                        </a:lnTo>
                        <a:cubicBezTo>
                          <a:pt x="11851" y="27084"/>
                          <a:pt x="12364" y="26559"/>
                          <a:pt x="13014" y="26559"/>
                        </a:cubicBezTo>
                        <a:lnTo>
                          <a:pt x="13026" y="26559"/>
                        </a:lnTo>
                        <a:lnTo>
                          <a:pt x="13026" y="1199"/>
                        </a:lnTo>
                        <a:lnTo>
                          <a:pt x="13014" y="1199"/>
                        </a:lnTo>
                        <a:cubicBezTo>
                          <a:pt x="12364" y="1199"/>
                          <a:pt x="11851" y="674"/>
                          <a:pt x="11851" y="24"/>
                        </a:cubicBezTo>
                        <a:lnTo>
                          <a:pt x="11851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23" name="Google Shape;2423;p21"/>
                  <p:cNvSpPr/>
                  <p:nvPr/>
                </p:nvSpPr>
                <p:spPr>
                  <a:xfrm>
                    <a:off x="3782056" y="4181369"/>
                    <a:ext cx="25949" cy="8864"/>
                  </a:xfrm>
                  <a:custGeom>
                    <a:rect b="b" l="l" r="r" t="t"/>
                    <a:pathLst>
                      <a:path extrusionOk="0" h="124" w="363">
                        <a:moveTo>
                          <a:pt x="63" y="0"/>
                        </a:moveTo>
                        <a:cubicBezTo>
                          <a:pt x="27" y="0"/>
                          <a:pt x="0" y="24"/>
                          <a:pt x="0" y="63"/>
                        </a:cubicBezTo>
                        <a:cubicBezTo>
                          <a:pt x="0" y="99"/>
                          <a:pt x="27" y="123"/>
                          <a:pt x="63" y="123"/>
                        </a:cubicBezTo>
                        <a:lnTo>
                          <a:pt x="300" y="123"/>
                        </a:lnTo>
                        <a:cubicBezTo>
                          <a:pt x="339" y="123"/>
                          <a:pt x="363" y="99"/>
                          <a:pt x="363" y="63"/>
                        </a:cubicBezTo>
                        <a:cubicBezTo>
                          <a:pt x="363" y="24"/>
                          <a:pt x="339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24" name="Google Shape;2424;p21"/>
                  <p:cNvSpPr/>
                  <p:nvPr/>
                </p:nvSpPr>
                <p:spPr>
                  <a:xfrm>
                    <a:off x="3071650" y="4181369"/>
                    <a:ext cx="687328" cy="8864"/>
                  </a:xfrm>
                  <a:custGeom>
                    <a:rect b="b" l="l" r="r" t="t"/>
                    <a:pathLst>
                      <a:path extrusionOk="0" h="124" w="9615">
                        <a:moveTo>
                          <a:pt x="75" y="0"/>
                        </a:moveTo>
                        <a:cubicBezTo>
                          <a:pt x="36" y="0"/>
                          <a:pt x="0" y="24"/>
                          <a:pt x="0" y="63"/>
                        </a:cubicBezTo>
                        <a:cubicBezTo>
                          <a:pt x="0" y="99"/>
                          <a:pt x="36" y="123"/>
                          <a:pt x="75" y="123"/>
                        </a:cubicBezTo>
                        <a:lnTo>
                          <a:pt x="525" y="123"/>
                        </a:lnTo>
                        <a:cubicBezTo>
                          <a:pt x="561" y="123"/>
                          <a:pt x="588" y="99"/>
                          <a:pt x="588" y="63"/>
                        </a:cubicBezTo>
                        <a:cubicBezTo>
                          <a:pt x="588" y="24"/>
                          <a:pt x="561" y="0"/>
                          <a:pt x="525" y="0"/>
                        </a:cubicBezTo>
                        <a:close/>
                        <a:moveTo>
                          <a:pt x="974" y="0"/>
                        </a:moveTo>
                        <a:cubicBezTo>
                          <a:pt x="935" y="0"/>
                          <a:pt x="911" y="24"/>
                          <a:pt x="911" y="63"/>
                        </a:cubicBezTo>
                        <a:cubicBezTo>
                          <a:pt x="911" y="99"/>
                          <a:pt x="935" y="123"/>
                          <a:pt x="974" y="123"/>
                        </a:cubicBezTo>
                        <a:lnTo>
                          <a:pt x="1424" y="123"/>
                        </a:lnTo>
                        <a:cubicBezTo>
                          <a:pt x="1460" y="123"/>
                          <a:pt x="1499" y="99"/>
                          <a:pt x="1499" y="63"/>
                        </a:cubicBezTo>
                        <a:cubicBezTo>
                          <a:pt x="1499" y="24"/>
                          <a:pt x="1460" y="0"/>
                          <a:pt x="1424" y="0"/>
                        </a:cubicBezTo>
                        <a:close/>
                        <a:moveTo>
                          <a:pt x="1873" y="0"/>
                        </a:moveTo>
                        <a:cubicBezTo>
                          <a:pt x="1834" y="0"/>
                          <a:pt x="1810" y="24"/>
                          <a:pt x="1810" y="63"/>
                        </a:cubicBezTo>
                        <a:cubicBezTo>
                          <a:pt x="1810" y="99"/>
                          <a:pt x="1834" y="123"/>
                          <a:pt x="1873" y="123"/>
                        </a:cubicBezTo>
                        <a:lnTo>
                          <a:pt x="2323" y="123"/>
                        </a:lnTo>
                        <a:cubicBezTo>
                          <a:pt x="2359" y="123"/>
                          <a:pt x="2398" y="99"/>
                          <a:pt x="2398" y="63"/>
                        </a:cubicBezTo>
                        <a:cubicBezTo>
                          <a:pt x="2398" y="24"/>
                          <a:pt x="2359" y="0"/>
                          <a:pt x="2323" y="0"/>
                        </a:cubicBezTo>
                        <a:close/>
                        <a:moveTo>
                          <a:pt x="2784" y="0"/>
                        </a:moveTo>
                        <a:cubicBezTo>
                          <a:pt x="2745" y="0"/>
                          <a:pt x="2710" y="24"/>
                          <a:pt x="2710" y="63"/>
                        </a:cubicBezTo>
                        <a:cubicBezTo>
                          <a:pt x="2710" y="99"/>
                          <a:pt x="2745" y="123"/>
                          <a:pt x="2784" y="123"/>
                        </a:cubicBezTo>
                        <a:lnTo>
                          <a:pt x="3234" y="123"/>
                        </a:lnTo>
                        <a:cubicBezTo>
                          <a:pt x="3270" y="123"/>
                          <a:pt x="3297" y="99"/>
                          <a:pt x="3297" y="63"/>
                        </a:cubicBezTo>
                        <a:cubicBezTo>
                          <a:pt x="3297" y="24"/>
                          <a:pt x="3270" y="0"/>
                          <a:pt x="3234" y="0"/>
                        </a:cubicBezTo>
                        <a:close/>
                        <a:moveTo>
                          <a:pt x="3684" y="0"/>
                        </a:moveTo>
                        <a:cubicBezTo>
                          <a:pt x="3645" y="0"/>
                          <a:pt x="3621" y="24"/>
                          <a:pt x="3621" y="63"/>
                        </a:cubicBezTo>
                        <a:cubicBezTo>
                          <a:pt x="3621" y="99"/>
                          <a:pt x="3645" y="123"/>
                          <a:pt x="3684" y="123"/>
                        </a:cubicBezTo>
                        <a:lnTo>
                          <a:pt x="4133" y="123"/>
                        </a:lnTo>
                        <a:cubicBezTo>
                          <a:pt x="4169" y="123"/>
                          <a:pt x="4196" y="99"/>
                          <a:pt x="4196" y="63"/>
                        </a:cubicBezTo>
                        <a:cubicBezTo>
                          <a:pt x="4196" y="24"/>
                          <a:pt x="4169" y="0"/>
                          <a:pt x="4133" y="0"/>
                        </a:cubicBezTo>
                        <a:close/>
                        <a:moveTo>
                          <a:pt x="4583" y="0"/>
                        </a:moveTo>
                        <a:cubicBezTo>
                          <a:pt x="4544" y="0"/>
                          <a:pt x="4520" y="24"/>
                          <a:pt x="4520" y="63"/>
                        </a:cubicBezTo>
                        <a:cubicBezTo>
                          <a:pt x="4520" y="99"/>
                          <a:pt x="4544" y="123"/>
                          <a:pt x="4583" y="123"/>
                        </a:cubicBezTo>
                        <a:lnTo>
                          <a:pt x="5032" y="123"/>
                        </a:lnTo>
                        <a:cubicBezTo>
                          <a:pt x="5068" y="123"/>
                          <a:pt x="5107" y="99"/>
                          <a:pt x="5107" y="63"/>
                        </a:cubicBezTo>
                        <a:cubicBezTo>
                          <a:pt x="5107" y="24"/>
                          <a:pt x="5068" y="0"/>
                          <a:pt x="5032" y="0"/>
                        </a:cubicBezTo>
                        <a:close/>
                        <a:moveTo>
                          <a:pt x="5494" y="0"/>
                        </a:moveTo>
                        <a:cubicBezTo>
                          <a:pt x="5458" y="0"/>
                          <a:pt x="5419" y="24"/>
                          <a:pt x="5419" y="63"/>
                        </a:cubicBezTo>
                        <a:cubicBezTo>
                          <a:pt x="5419" y="99"/>
                          <a:pt x="5458" y="123"/>
                          <a:pt x="5494" y="123"/>
                        </a:cubicBezTo>
                        <a:lnTo>
                          <a:pt x="5943" y="123"/>
                        </a:lnTo>
                        <a:cubicBezTo>
                          <a:pt x="5982" y="123"/>
                          <a:pt x="6006" y="99"/>
                          <a:pt x="6006" y="63"/>
                        </a:cubicBezTo>
                        <a:cubicBezTo>
                          <a:pt x="6006" y="24"/>
                          <a:pt x="5982" y="0"/>
                          <a:pt x="5943" y="0"/>
                        </a:cubicBezTo>
                        <a:close/>
                        <a:moveTo>
                          <a:pt x="6393" y="0"/>
                        </a:moveTo>
                        <a:cubicBezTo>
                          <a:pt x="6357" y="0"/>
                          <a:pt x="6318" y="24"/>
                          <a:pt x="6318" y="63"/>
                        </a:cubicBezTo>
                        <a:cubicBezTo>
                          <a:pt x="6318" y="99"/>
                          <a:pt x="6357" y="123"/>
                          <a:pt x="6393" y="123"/>
                        </a:cubicBezTo>
                        <a:lnTo>
                          <a:pt x="6842" y="123"/>
                        </a:lnTo>
                        <a:cubicBezTo>
                          <a:pt x="6881" y="123"/>
                          <a:pt x="6905" y="99"/>
                          <a:pt x="6905" y="63"/>
                        </a:cubicBezTo>
                        <a:cubicBezTo>
                          <a:pt x="6905" y="24"/>
                          <a:pt x="6881" y="0"/>
                          <a:pt x="6842" y="0"/>
                        </a:cubicBezTo>
                        <a:close/>
                        <a:moveTo>
                          <a:pt x="7292" y="0"/>
                        </a:moveTo>
                        <a:cubicBezTo>
                          <a:pt x="7256" y="0"/>
                          <a:pt x="7229" y="24"/>
                          <a:pt x="7229" y="63"/>
                        </a:cubicBezTo>
                        <a:cubicBezTo>
                          <a:pt x="7229" y="99"/>
                          <a:pt x="7256" y="123"/>
                          <a:pt x="7292" y="123"/>
                        </a:cubicBezTo>
                        <a:lnTo>
                          <a:pt x="7741" y="123"/>
                        </a:lnTo>
                        <a:cubicBezTo>
                          <a:pt x="7780" y="123"/>
                          <a:pt x="7816" y="99"/>
                          <a:pt x="7816" y="63"/>
                        </a:cubicBezTo>
                        <a:cubicBezTo>
                          <a:pt x="7816" y="24"/>
                          <a:pt x="7780" y="0"/>
                          <a:pt x="7741" y="0"/>
                        </a:cubicBezTo>
                        <a:close/>
                        <a:moveTo>
                          <a:pt x="8191" y="0"/>
                        </a:moveTo>
                        <a:cubicBezTo>
                          <a:pt x="8155" y="0"/>
                          <a:pt x="8128" y="24"/>
                          <a:pt x="8128" y="63"/>
                        </a:cubicBezTo>
                        <a:cubicBezTo>
                          <a:pt x="8128" y="99"/>
                          <a:pt x="8155" y="123"/>
                          <a:pt x="8191" y="123"/>
                        </a:cubicBezTo>
                        <a:lnTo>
                          <a:pt x="8653" y="123"/>
                        </a:lnTo>
                        <a:cubicBezTo>
                          <a:pt x="8692" y="123"/>
                          <a:pt x="8715" y="99"/>
                          <a:pt x="8715" y="63"/>
                        </a:cubicBezTo>
                        <a:cubicBezTo>
                          <a:pt x="8715" y="24"/>
                          <a:pt x="8692" y="0"/>
                          <a:pt x="8653" y="0"/>
                        </a:cubicBezTo>
                        <a:close/>
                        <a:moveTo>
                          <a:pt x="9102" y="0"/>
                        </a:moveTo>
                        <a:cubicBezTo>
                          <a:pt x="9066" y="0"/>
                          <a:pt x="9027" y="24"/>
                          <a:pt x="9027" y="63"/>
                        </a:cubicBezTo>
                        <a:cubicBezTo>
                          <a:pt x="9027" y="99"/>
                          <a:pt x="9066" y="123"/>
                          <a:pt x="9102" y="123"/>
                        </a:cubicBezTo>
                        <a:lnTo>
                          <a:pt x="9552" y="123"/>
                        </a:lnTo>
                        <a:cubicBezTo>
                          <a:pt x="9591" y="123"/>
                          <a:pt x="9615" y="99"/>
                          <a:pt x="9615" y="63"/>
                        </a:cubicBezTo>
                        <a:cubicBezTo>
                          <a:pt x="9615" y="24"/>
                          <a:pt x="9591" y="0"/>
                          <a:pt x="955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25" name="Google Shape;2425;p21"/>
                  <p:cNvSpPr/>
                  <p:nvPr/>
                </p:nvSpPr>
                <p:spPr>
                  <a:xfrm>
                    <a:off x="3022541" y="4181369"/>
                    <a:ext cx="26878" cy="8864"/>
                  </a:xfrm>
                  <a:custGeom>
                    <a:rect b="b" l="l" r="r" t="t"/>
                    <a:pathLst>
                      <a:path extrusionOk="0" h="124" w="376">
                        <a:moveTo>
                          <a:pt x="76" y="0"/>
                        </a:moveTo>
                        <a:cubicBezTo>
                          <a:pt x="37" y="0"/>
                          <a:pt x="1" y="24"/>
                          <a:pt x="1" y="63"/>
                        </a:cubicBezTo>
                        <a:cubicBezTo>
                          <a:pt x="1" y="99"/>
                          <a:pt x="37" y="123"/>
                          <a:pt x="76" y="123"/>
                        </a:cubicBezTo>
                        <a:lnTo>
                          <a:pt x="313" y="123"/>
                        </a:lnTo>
                        <a:cubicBezTo>
                          <a:pt x="349" y="123"/>
                          <a:pt x="376" y="99"/>
                          <a:pt x="376" y="63"/>
                        </a:cubicBezTo>
                        <a:cubicBezTo>
                          <a:pt x="376" y="24"/>
                          <a:pt x="349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26" name="Google Shape;2426;p21"/>
                  <p:cNvSpPr/>
                  <p:nvPr/>
                </p:nvSpPr>
                <p:spPr>
                  <a:xfrm>
                    <a:off x="3132268" y="4295529"/>
                    <a:ext cx="20659" cy="246480"/>
                  </a:xfrm>
                  <a:custGeom>
                    <a:rect b="b" l="l" r="r" t="t"/>
                    <a:pathLst>
                      <a:path extrusionOk="0" h="3448" w="289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27" name="Google Shape;2427;p21"/>
                  <p:cNvSpPr/>
                  <p:nvPr/>
                </p:nvSpPr>
                <p:spPr>
                  <a:xfrm>
                    <a:off x="3168868" y="4295529"/>
                    <a:ext cx="29452" cy="246480"/>
                  </a:xfrm>
                  <a:custGeom>
                    <a:rect b="b" l="l" r="r" t="t"/>
                    <a:pathLst>
                      <a:path extrusionOk="0" h="3448" w="412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28" name="Google Shape;2428;p21"/>
                  <p:cNvSpPr/>
                  <p:nvPr/>
                </p:nvSpPr>
                <p:spPr>
                  <a:xfrm>
                    <a:off x="3217119" y="4295529"/>
                    <a:ext cx="12510" cy="246480"/>
                  </a:xfrm>
                  <a:custGeom>
                    <a:rect b="b" l="l" r="r" t="t"/>
                    <a:pathLst>
                      <a:path extrusionOk="0" h="3448" w="175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29" name="Google Shape;2429;p21"/>
                  <p:cNvSpPr/>
                  <p:nvPr/>
                </p:nvSpPr>
                <p:spPr>
                  <a:xfrm>
                    <a:off x="3250073" y="4295529"/>
                    <a:ext cx="20659" cy="246480"/>
                  </a:xfrm>
                  <a:custGeom>
                    <a:rect b="b" l="l" r="r" t="t"/>
                    <a:pathLst>
                      <a:path extrusionOk="0" h="3448" w="289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30" name="Google Shape;2430;p21"/>
                  <p:cNvSpPr/>
                  <p:nvPr/>
                </p:nvSpPr>
                <p:spPr>
                  <a:xfrm>
                    <a:off x="3286745" y="4295529"/>
                    <a:ext cx="29380" cy="246480"/>
                  </a:xfrm>
                  <a:custGeom>
                    <a:rect b="b" l="l" r="r" t="t"/>
                    <a:pathLst>
                      <a:path extrusionOk="0" h="3448" w="411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31" name="Google Shape;2431;p21"/>
                  <p:cNvSpPr/>
                  <p:nvPr/>
                </p:nvSpPr>
                <p:spPr>
                  <a:xfrm>
                    <a:off x="3341144" y="4295529"/>
                    <a:ext cx="71" cy="246480"/>
                  </a:xfrm>
                  <a:custGeom>
                    <a:rect b="b" l="l" r="r" t="t"/>
                    <a:pathLst>
                      <a:path extrusionOk="0" h="3448" w="1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32" name="Google Shape;2432;p21"/>
                  <p:cNvSpPr/>
                  <p:nvPr/>
                </p:nvSpPr>
                <p:spPr>
                  <a:xfrm>
                    <a:off x="3334925" y="4295529"/>
                    <a:ext cx="12510" cy="246480"/>
                  </a:xfrm>
                  <a:custGeom>
                    <a:rect b="b" l="l" r="r" t="t"/>
                    <a:pathLst>
                      <a:path extrusionOk="0" h="3448" w="175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33" name="Google Shape;2433;p21"/>
                  <p:cNvSpPr/>
                  <p:nvPr/>
                </p:nvSpPr>
                <p:spPr>
                  <a:xfrm>
                    <a:off x="3363447" y="4295529"/>
                    <a:ext cx="21446" cy="246480"/>
                  </a:xfrm>
                  <a:custGeom>
                    <a:rect b="b" l="l" r="r" t="t"/>
                    <a:pathLst>
                      <a:path extrusionOk="0" h="3448" w="30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34" name="Google Shape;2434;p21"/>
                  <p:cNvSpPr/>
                  <p:nvPr/>
                </p:nvSpPr>
                <p:spPr>
                  <a:xfrm>
                    <a:off x="3400904" y="4295529"/>
                    <a:ext cx="28808" cy="246480"/>
                  </a:xfrm>
                  <a:custGeom>
                    <a:rect b="b" l="l" r="r" t="t"/>
                    <a:pathLst>
                      <a:path extrusionOk="0" h="3448" w="403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2" y="344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35" name="Google Shape;2435;p21"/>
                  <p:cNvSpPr/>
                  <p:nvPr/>
                </p:nvSpPr>
                <p:spPr>
                  <a:xfrm>
                    <a:off x="3446511" y="4295529"/>
                    <a:ext cx="17871" cy="246480"/>
                  </a:xfrm>
                  <a:custGeom>
                    <a:rect b="b" l="l" r="r" t="t"/>
                    <a:pathLst>
                      <a:path extrusionOk="0" h="3448" w="25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50" y="3447"/>
                        </a:lnTo>
                        <a:lnTo>
                          <a:pt x="25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36" name="Google Shape;2436;p21"/>
                  <p:cNvSpPr/>
                  <p:nvPr/>
                </p:nvSpPr>
                <p:spPr>
                  <a:xfrm>
                    <a:off x="3481252" y="4295529"/>
                    <a:ext cx="21517" cy="246480"/>
                  </a:xfrm>
                  <a:custGeom>
                    <a:rect b="b" l="l" r="r" t="t"/>
                    <a:pathLst>
                      <a:path extrusionOk="0" h="3448" w="301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37" name="Google Shape;2437;p21"/>
                  <p:cNvSpPr/>
                  <p:nvPr/>
                </p:nvSpPr>
                <p:spPr>
                  <a:xfrm>
                    <a:off x="3518709" y="4295529"/>
                    <a:ext cx="28808" cy="246480"/>
                  </a:xfrm>
                  <a:custGeom>
                    <a:rect b="b" l="l" r="r" t="t"/>
                    <a:pathLst>
                      <a:path extrusionOk="0" h="3448" w="403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3" y="3447"/>
                        </a:lnTo>
                        <a:lnTo>
                          <a:pt x="40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38" name="Google Shape;2438;p21"/>
                  <p:cNvSpPr/>
                  <p:nvPr/>
                </p:nvSpPr>
                <p:spPr>
                  <a:xfrm>
                    <a:off x="3572322" y="4295529"/>
                    <a:ext cx="71" cy="246480"/>
                  </a:xfrm>
                  <a:custGeom>
                    <a:rect b="b" l="l" r="r" t="t"/>
                    <a:pathLst>
                      <a:path extrusionOk="0" h="3448" w="1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39" name="Google Shape;2439;p21"/>
                  <p:cNvSpPr/>
                  <p:nvPr/>
                </p:nvSpPr>
                <p:spPr>
                  <a:xfrm>
                    <a:off x="3562457" y="4295529"/>
                    <a:ext cx="18944" cy="246480"/>
                  </a:xfrm>
                  <a:custGeom>
                    <a:rect b="b" l="l" r="r" t="t"/>
                    <a:pathLst>
                      <a:path extrusionOk="0" h="3448" w="265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64" y="3447"/>
                        </a:lnTo>
                        <a:lnTo>
                          <a:pt x="26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40" name="Google Shape;2440;p21"/>
                  <p:cNvSpPr/>
                  <p:nvPr/>
                </p:nvSpPr>
                <p:spPr>
                  <a:xfrm>
                    <a:off x="3593696" y="4295529"/>
                    <a:ext cx="20659" cy="246480"/>
                  </a:xfrm>
                  <a:custGeom>
                    <a:rect b="b" l="l" r="r" t="t"/>
                    <a:pathLst>
                      <a:path extrusionOk="0" h="3448" w="289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9" y="3447"/>
                        </a:lnTo>
                        <a:lnTo>
                          <a:pt x="28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41" name="Google Shape;2441;p21"/>
                  <p:cNvSpPr/>
                  <p:nvPr/>
                </p:nvSpPr>
                <p:spPr>
                  <a:xfrm>
                    <a:off x="3630367" y="4295529"/>
                    <a:ext cx="29595" cy="246480"/>
                  </a:xfrm>
                  <a:custGeom>
                    <a:rect b="b" l="l" r="r" t="t"/>
                    <a:pathLst>
                      <a:path extrusionOk="0" h="3448" w="414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4" y="3447"/>
                        </a:lnTo>
                        <a:lnTo>
                          <a:pt x="41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42" name="Google Shape;2442;p21"/>
                  <p:cNvSpPr/>
                  <p:nvPr/>
                </p:nvSpPr>
                <p:spPr>
                  <a:xfrm>
                    <a:off x="3678547" y="4295529"/>
                    <a:ext cx="12510" cy="246480"/>
                  </a:xfrm>
                  <a:custGeom>
                    <a:rect b="b" l="l" r="r" t="t"/>
                    <a:pathLst>
                      <a:path extrusionOk="0" h="3448" w="175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5" y="3447"/>
                        </a:lnTo>
                        <a:lnTo>
                          <a:pt x="17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43" name="Google Shape;2443;p21"/>
                  <p:cNvSpPr/>
                  <p:nvPr/>
                </p:nvSpPr>
                <p:spPr>
                  <a:xfrm>
                    <a:off x="3711573" y="4295529"/>
                    <a:ext cx="20588" cy="246480"/>
                  </a:xfrm>
                  <a:custGeom>
                    <a:rect b="b" l="l" r="r" t="t"/>
                    <a:pathLst>
                      <a:path extrusionOk="0" h="3448" w="288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444" name="Google Shape;2444;p21"/>
                <p:cNvSpPr/>
                <p:nvPr/>
              </p:nvSpPr>
              <p:spPr>
                <a:xfrm>
                  <a:off x="2114048" y="3484088"/>
                  <a:ext cx="492084" cy="484645"/>
                </a:xfrm>
                <a:custGeom>
                  <a:rect b="b" l="l" r="r" t="t"/>
                  <a:pathLst>
                    <a:path extrusionOk="0" h="7380" w="7493">
                      <a:moveTo>
                        <a:pt x="5047" y="1"/>
                      </a:moveTo>
                      <a:lnTo>
                        <a:pt x="3747" y="1673"/>
                      </a:lnTo>
                      <a:lnTo>
                        <a:pt x="2449" y="1"/>
                      </a:lnTo>
                      <a:lnTo>
                        <a:pt x="2449" y="1"/>
                      </a:lnTo>
                      <a:lnTo>
                        <a:pt x="2524" y="2111"/>
                      </a:lnTo>
                      <a:lnTo>
                        <a:pt x="450" y="1673"/>
                      </a:lnTo>
                      <a:lnTo>
                        <a:pt x="1874" y="3246"/>
                      </a:lnTo>
                      <a:lnTo>
                        <a:pt x="1" y="4232"/>
                      </a:lnTo>
                      <a:lnTo>
                        <a:pt x="2098" y="4520"/>
                      </a:lnTo>
                      <a:lnTo>
                        <a:pt x="1301" y="6480"/>
                      </a:lnTo>
                      <a:lnTo>
                        <a:pt x="3099" y="5356"/>
                      </a:lnTo>
                      <a:lnTo>
                        <a:pt x="3747" y="7379"/>
                      </a:lnTo>
                      <a:lnTo>
                        <a:pt x="4397" y="5356"/>
                      </a:lnTo>
                      <a:lnTo>
                        <a:pt x="6195" y="6480"/>
                      </a:lnTo>
                      <a:lnTo>
                        <a:pt x="5395" y="4520"/>
                      </a:lnTo>
                      <a:lnTo>
                        <a:pt x="7493" y="4232"/>
                      </a:lnTo>
                      <a:lnTo>
                        <a:pt x="5620" y="3246"/>
                      </a:lnTo>
                      <a:lnTo>
                        <a:pt x="7043" y="1673"/>
                      </a:lnTo>
                      <a:lnTo>
                        <a:pt x="4973" y="2111"/>
                      </a:lnTo>
                      <a:lnTo>
                        <a:pt x="50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445" name="Google Shape;2445;p21"/>
              <p:cNvSpPr/>
              <p:nvPr/>
            </p:nvSpPr>
            <p:spPr>
              <a:xfrm>
                <a:off x="3206100" y="2962636"/>
                <a:ext cx="666842" cy="422072"/>
              </a:xfrm>
              <a:custGeom>
                <a:rect b="b" l="l" r="r" t="t"/>
                <a:pathLst>
                  <a:path extrusionOk="0" h="5968" w="9429">
                    <a:moveTo>
                      <a:pt x="0" y="1"/>
                    </a:moveTo>
                    <a:lnTo>
                      <a:pt x="0" y="5968"/>
                    </a:lnTo>
                    <a:lnTo>
                      <a:pt x="1838" y="5968"/>
                    </a:lnTo>
                    <a:lnTo>
                      <a:pt x="1838" y="3870"/>
                    </a:lnTo>
                    <a:lnTo>
                      <a:pt x="1199" y="3870"/>
                    </a:lnTo>
                    <a:lnTo>
                      <a:pt x="1199" y="1"/>
                    </a:lnTo>
                    <a:close/>
                    <a:moveTo>
                      <a:pt x="3099" y="1"/>
                    </a:moveTo>
                    <a:lnTo>
                      <a:pt x="3099" y="3870"/>
                    </a:lnTo>
                    <a:lnTo>
                      <a:pt x="2524" y="3870"/>
                    </a:lnTo>
                    <a:lnTo>
                      <a:pt x="2524" y="5968"/>
                    </a:lnTo>
                    <a:lnTo>
                      <a:pt x="4346" y="5968"/>
                    </a:lnTo>
                    <a:lnTo>
                      <a:pt x="4346" y="3870"/>
                    </a:lnTo>
                    <a:lnTo>
                      <a:pt x="3822" y="3870"/>
                    </a:lnTo>
                    <a:lnTo>
                      <a:pt x="3822" y="1"/>
                    </a:lnTo>
                    <a:close/>
                    <a:moveTo>
                      <a:pt x="5707" y="1"/>
                    </a:moveTo>
                    <a:lnTo>
                      <a:pt x="5707" y="3870"/>
                    </a:lnTo>
                    <a:lnTo>
                      <a:pt x="5083" y="3870"/>
                    </a:lnTo>
                    <a:lnTo>
                      <a:pt x="5083" y="5968"/>
                    </a:lnTo>
                    <a:lnTo>
                      <a:pt x="6920" y="5968"/>
                    </a:lnTo>
                    <a:lnTo>
                      <a:pt x="6920" y="3870"/>
                    </a:lnTo>
                    <a:lnTo>
                      <a:pt x="6294" y="3870"/>
                    </a:lnTo>
                    <a:lnTo>
                      <a:pt x="6294" y="1"/>
                    </a:lnTo>
                    <a:close/>
                    <a:moveTo>
                      <a:pt x="8194" y="1"/>
                    </a:moveTo>
                    <a:lnTo>
                      <a:pt x="8194" y="3870"/>
                    </a:lnTo>
                    <a:lnTo>
                      <a:pt x="7595" y="3870"/>
                    </a:lnTo>
                    <a:lnTo>
                      <a:pt x="7595" y="5968"/>
                    </a:lnTo>
                    <a:lnTo>
                      <a:pt x="9429" y="5968"/>
                    </a:lnTo>
                    <a:lnTo>
                      <a:pt x="9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6" name="Google Shape;2446;p21"/>
              <p:cNvSpPr/>
              <p:nvPr/>
            </p:nvSpPr>
            <p:spPr>
              <a:xfrm>
                <a:off x="3675986" y="2899904"/>
                <a:ext cx="84018" cy="302127"/>
              </a:xfrm>
              <a:custGeom>
                <a:rect b="b" l="l" r="r" t="t"/>
                <a:pathLst>
                  <a:path extrusionOk="0" h="4272" w="1188">
                    <a:moveTo>
                      <a:pt x="1" y="1"/>
                    </a:moveTo>
                    <a:lnTo>
                      <a:pt x="1" y="4271"/>
                    </a:lnTo>
                    <a:lnTo>
                      <a:pt x="1188" y="4271"/>
                    </a:lnTo>
                    <a:lnTo>
                      <a:pt x="11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7" name="Google Shape;2447;p21"/>
              <p:cNvSpPr/>
              <p:nvPr/>
            </p:nvSpPr>
            <p:spPr>
              <a:xfrm>
                <a:off x="3500309" y="2899904"/>
                <a:ext cx="84018" cy="302127"/>
              </a:xfrm>
              <a:custGeom>
                <a:rect b="b" l="l" r="r" t="t"/>
                <a:pathLst>
                  <a:path extrusionOk="0" h="4272" w="1188">
                    <a:moveTo>
                      <a:pt x="0" y="1"/>
                    </a:moveTo>
                    <a:lnTo>
                      <a:pt x="0" y="4271"/>
                    </a:lnTo>
                    <a:lnTo>
                      <a:pt x="1187" y="4271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8" name="Google Shape;2448;p21"/>
              <p:cNvSpPr/>
              <p:nvPr/>
            </p:nvSpPr>
            <p:spPr>
              <a:xfrm>
                <a:off x="3315650" y="2899904"/>
                <a:ext cx="84867" cy="302127"/>
              </a:xfrm>
              <a:custGeom>
                <a:rect b="b" l="l" r="r" t="t"/>
                <a:pathLst>
                  <a:path extrusionOk="0" h="4272" w="1200">
                    <a:moveTo>
                      <a:pt x="1" y="1"/>
                    </a:moveTo>
                    <a:lnTo>
                      <a:pt x="1" y="4271"/>
                    </a:lnTo>
                    <a:lnTo>
                      <a:pt x="1200" y="4271"/>
                    </a:lnTo>
                    <a:lnTo>
                      <a:pt x="12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49" name="Google Shape;2449;p21"/>
            <p:cNvGrpSpPr/>
            <p:nvPr/>
          </p:nvGrpSpPr>
          <p:grpSpPr>
            <a:xfrm flipH="1" rot="6720026">
              <a:off x="816035" y="4270630"/>
              <a:ext cx="634272" cy="1788720"/>
              <a:chOff x="6244575" y="510538"/>
              <a:chExt cx="1603285" cy="4521447"/>
            </a:xfrm>
          </p:grpSpPr>
          <p:sp>
            <p:nvSpPr>
              <p:cNvPr id="2450" name="Google Shape;2450;p21"/>
              <p:cNvSpPr/>
              <p:nvPr/>
            </p:nvSpPr>
            <p:spPr>
              <a:xfrm>
                <a:off x="6244575" y="510538"/>
                <a:ext cx="1603285" cy="4521447"/>
              </a:xfrm>
              <a:custGeom>
                <a:rect b="b" l="l" r="r" t="t"/>
                <a:pathLst>
                  <a:path extrusionOk="0" h="44696" w="15849">
                    <a:moveTo>
                      <a:pt x="462" y="1"/>
                    </a:moveTo>
                    <a:cubicBezTo>
                      <a:pt x="265" y="1"/>
                      <a:pt x="103" y="166"/>
                      <a:pt x="103" y="351"/>
                    </a:cubicBezTo>
                    <a:lnTo>
                      <a:pt x="40" y="29473"/>
                    </a:lnTo>
                    <a:cubicBezTo>
                      <a:pt x="163" y="29473"/>
                      <a:pt x="289" y="29497"/>
                      <a:pt x="403" y="29521"/>
                    </a:cubicBezTo>
                    <a:cubicBezTo>
                      <a:pt x="1113" y="29686"/>
                      <a:pt x="1649" y="30309"/>
                      <a:pt x="1676" y="31071"/>
                    </a:cubicBezTo>
                    <a:lnTo>
                      <a:pt x="1676" y="31122"/>
                    </a:lnTo>
                    <a:cubicBezTo>
                      <a:pt x="1676" y="31544"/>
                      <a:pt x="1499" y="31946"/>
                      <a:pt x="1227" y="32234"/>
                    </a:cubicBezTo>
                    <a:cubicBezTo>
                      <a:pt x="987" y="32482"/>
                      <a:pt x="675" y="32656"/>
                      <a:pt x="328" y="32731"/>
                    </a:cubicBezTo>
                    <a:cubicBezTo>
                      <a:pt x="226" y="32743"/>
                      <a:pt x="127" y="32758"/>
                      <a:pt x="28" y="32758"/>
                    </a:cubicBezTo>
                    <a:lnTo>
                      <a:pt x="1" y="44308"/>
                    </a:lnTo>
                    <a:cubicBezTo>
                      <a:pt x="1" y="44494"/>
                      <a:pt x="163" y="44656"/>
                      <a:pt x="352" y="44656"/>
                    </a:cubicBezTo>
                    <a:lnTo>
                      <a:pt x="6232" y="44671"/>
                    </a:lnTo>
                    <a:cubicBezTo>
                      <a:pt x="6232" y="44545"/>
                      <a:pt x="6247" y="44419"/>
                      <a:pt x="6283" y="44308"/>
                    </a:cubicBezTo>
                    <a:cubicBezTo>
                      <a:pt x="6444" y="43583"/>
                      <a:pt x="7095" y="43035"/>
                      <a:pt x="7880" y="43035"/>
                    </a:cubicBezTo>
                    <a:cubicBezTo>
                      <a:pt x="8306" y="43035"/>
                      <a:pt x="8704" y="43209"/>
                      <a:pt x="8992" y="43484"/>
                    </a:cubicBezTo>
                    <a:cubicBezTo>
                      <a:pt x="9244" y="43721"/>
                      <a:pt x="9417" y="44033"/>
                      <a:pt x="9480" y="44383"/>
                    </a:cubicBezTo>
                    <a:cubicBezTo>
                      <a:pt x="9504" y="44482"/>
                      <a:pt x="9504" y="44581"/>
                      <a:pt x="9504" y="44683"/>
                    </a:cubicBezTo>
                    <a:lnTo>
                      <a:pt x="15387" y="44695"/>
                    </a:lnTo>
                    <a:cubicBezTo>
                      <a:pt x="15585" y="44695"/>
                      <a:pt x="15735" y="44533"/>
                      <a:pt x="15747" y="44344"/>
                    </a:cubicBezTo>
                    <a:lnTo>
                      <a:pt x="15774" y="32794"/>
                    </a:lnTo>
                    <a:cubicBezTo>
                      <a:pt x="15648" y="32794"/>
                      <a:pt x="15522" y="32770"/>
                      <a:pt x="15399" y="32743"/>
                    </a:cubicBezTo>
                    <a:cubicBezTo>
                      <a:pt x="14674" y="32581"/>
                      <a:pt x="14138" y="31919"/>
                      <a:pt x="14138" y="31146"/>
                    </a:cubicBezTo>
                    <a:lnTo>
                      <a:pt x="14138" y="31095"/>
                    </a:lnTo>
                    <a:cubicBezTo>
                      <a:pt x="14150" y="30684"/>
                      <a:pt x="14323" y="30309"/>
                      <a:pt x="14587" y="30034"/>
                    </a:cubicBezTo>
                    <a:cubicBezTo>
                      <a:pt x="14812" y="29785"/>
                      <a:pt x="15124" y="29611"/>
                      <a:pt x="15474" y="29548"/>
                    </a:cubicBezTo>
                    <a:cubicBezTo>
                      <a:pt x="15573" y="29521"/>
                      <a:pt x="15672" y="29509"/>
                      <a:pt x="15774" y="29509"/>
                    </a:cubicBezTo>
                    <a:lnTo>
                      <a:pt x="15849" y="390"/>
                    </a:lnTo>
                    <a:cubicBezTo>
                      <a:pt x="15849" y="202"/>
                      <a:pt x="15687" y="40"/>
                      <a:pt x="15486" y="40"/>
                    </a:cubicBezTo>
                    <a:lnTo>
                      <a:pt x="9618" y="28"/>
                    </a:lnTo>
                    <a:cubicBezTo>
                      <a:pt x="9618" y="127"/>
                      <a:pt x="9603" y="226"/>
                      <a:pt x="9579" y="328"/>
                    </a:cubicBezTo>
                    <a:cubicBezTo>
                      <a:pt x="9516" y="675"/>
                      <a:pt x="9342" y="990"/>
                      <a:pt x="9094" y="1215"/>
                    </a:cubicBezTo>
                    <a:cubicBezTo>
                      <a:pt x="8806" y="1487"/>
                      <a:pt x="8404" y="1664"/>
                      <a:pt x="7970" y="1664"/>
                    </a:cubicBezTo>
                    <a:cubicBezTo>
                      <a:pt x="7194" y="1649"/>
                      <a:pt x="6546" y="1113"/>
                      <a:pt x="6381" y="390"/>
                    </a:cubicBezTo>
                    <a:cubicBezTo>
                      <a:pt x="6358" y="265"/>
                      <a:pt x="6334" y="139"/>
                      <a:pt x="6334" y="16"/>
                    </a:cubicBezTo>
                    <a:lnTo>
                      <a:pt x="4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21"/>
              <p:cNvSpPr/>
              <p:nvPr/>
            </p:nvSpPr>
            <p:spPr>
              <a:xfrm>
                <a:off x="6248369" y="3653564"/>
                <a:ext cx="1595698" cy="1378406"/>
              </a:xfrm>
              <a:custGeom>
                <a:rect b="b" l="l" r="r" t="t"/>
                <a:pathLst>
                  <a:path extrusionOk="0" h="13626" w="15774">
                    <a:moveTo>
                      <a:pt x="1676" y="1"/>
                    </a:moveTo>
                    <a:lnTo>
                      <a:pt x="1676" y="52"/>
                    </a:lnTo>
                    <a:cubicBezTo>
                      <a:pt x="1676" y="474"/>
                      <a:pt x="1499" y="876"/>
                      <a:pt x="1227" y="1164"/>
                    </a:cubicBezTo>
                    <a:cubicBezTo>
                      <a:pt x="987" y="1412"/>
                      <a:pt x="675" y="1586"/>
                      <a:pt x="328" y="1661"/>
                    </a:cubicBezTo>
                    <a:cubicBezTo>
                      <a:pt x="226" y="1673"/>
                      <a:pt x="127" y="1688"/>
                      <a:pt x="28" y="1688"/>
                    </a:cubicBezTo>
                    <a:lnTo>
                      <a:pt x="1" y="13238"/>
                    </a:lnTo>
                    <a:cubicBezTo>
                      <a:pt x="1" y="13424"/>
                      <a:pt x="163" y="13586"/>
                      <a:pt x="352" y="13586"/>
                    </a:cubicBezTo>
                    <a:lnTo>
                      <a:pt x="6232" y="13601"/>
                    </a:lnTo>
                    <a:cubicBezTo>
                      <a:pt x="6232" y="13475"/>
                      <a:pt x="6247" y="13349"/>
                      <a:pt x="6283" y="13238"/>
                    </a:cubicBezTo>
                    <a:cubicBezTo>
                      <a:pt x="6444" y="12513"/>
                      <a:pt x="7095" y="11965"/>
                      <a:pt x="7880" y="11965"/>
                    </a:cubicBezTo>
                    <a:cubicBezTo>
                      <a:pt x="8306" y="11965"/>
                      <a:pt x="8704" y="12139"/>
                      <a:pt x="8992" y="12414"/>
                    </a:cubicBezTo>
                    <a:cubicBezTo>
                      <a:pt x="9244" y="12651"/>
                      <a:pt x="9417" y="12963"/>
                      <a:pt x="9480" y="13313"/>
                    </a:cubicBezTo>
                    <a:cubicBezTo>
                      <a:pt x="9504" y="13412"/>
                      <a:pt x="9504" y="13511"/>
                      <a:pt x="9504" y="13613"/>
                    </a:cubicBezTo>
                    <a:lnTo>
                      <a:pt x="15387" y="13625"/>
                    </a:lnTo>
                    <a:cubicBezTo>
                      <a:pt x="15585" y="13625"/>
                      <a:pt x="15735" y="13463"/>
                      <a:pt x="15747" y="13274"/>
                    </a:cubicBezTo>
                    <a:lnTo>
                      <a:pt x="15774" y="1724"/>
                    </a:lnTo>
                    <a:cubicBezTo>
                      <a:pt x="15648" y="1724"/>
                      <a:pt x="15522" y="1700"/>
                      <a:pt x="15399" y="1673"/>
                    </a:cubicBezTo>
                    <a:cubicBezTo>
                      <a:pt x="14674" y="1511"/>
                      <a:pt x="14138" y="849"/>
                      <a:pt x="14138" y="76"/>
                    </a:cubicBezTo>
                    <a:lnTo>
                      <a:pt x="14138" y="2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52" name="Google Shape;2452;p21"/>
              <p:cNvGrpSpPr/>
              <p:nvPr/>
            </p:nvGrpSpPr>
            <p:grpSpPr>
              <a:xfrm>
                <a:off x="6556707" y="3830218"/>
                <a:ext cx="979021" cy="384206"/>
                <a:chOff x="2403095" y="3887593"/>
                <a:chExt cx="979021" cy="384206"/>
              </a:xfrm>
            </p:grpSpPr>
            <p:sp>
              <p:nvSpPr>
                <p:cNvPr id="2453" name="Google Shape;2453;p21"/>
                <p:cNvSpPr/>
                <p:nvPr/>
              </p:nvSpPr>
              <p:spPr>
                <a:xfrm>
                  <a:off x="3364413" y="3891538"/>
                  <a:ext cx="17703" cy="380260"/>
                </a:xfrm>
                <a:custGeom>
                  <a:rect b="b" l="l" r="r" t="t"/>
                  <a:pathLst>
                    <a:path extrusionOk="0" h="3759" w="175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63" y="3759"/>
                      </a:lnTo>
                      <a:lnTo>
                        <a:pt x="1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4" name="Google Shape;2454;p21"/>
                <p:cNvSpPr/>
                <p:nvPr/>
              </p:nvSpPr>
              <p:spPr>
                <a:xfrm>
                  <a:off x="3345597" y="3891538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5" name="Google Shape;2455;p21"/>
                <p:cNvSpPr/>
                <p:nvPr/>
              </p:nvSpPr>
              <p:spPr>
                <a:xfrm>
                  <a:off x="3325365" y="3891538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6" name="Google Shape;2456;p21"/>
                <p:cNvSpPr/>
                <p:nvPr/>
              </p:nvSpPr>
              <p:spPr>
                <a:xfrm>
                  <a:off x="3265884" y="3891538"/>
                  <a:ext cx="19220" cy="380260"/>
                </a:xfrm>
                <a:custGeom>
                  <a:rect b="b" l="l" r="r" t="t"/>
                  <a:pathLst>
                    <a:path extrusionOk="0" h="3759" w="19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90" y="3759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7" name="Google Shape;2457;p21"/>
                <p:cNvSpPr/>
                <p:nvPr/>
              </p:nvSpPr>
              <p:spPr>
                <a:xfrm>
                  <a:off x="3197702" y="3891538"/>
                  <a:ext cx="20434" cy="380260"/>
                </a:xfrm>
                <a:custGeom>
                  <a:rect b="b" l="l" r="r" t="t"/>
                  <a:pathLst>
                    <a:path extrusionOk="0" h="3759" w="202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8" name="Google Shape;2458;p21"/>
                <p:cNvSpPr/>
                <p:nvPr/>
              </p:nvSpPr>
              <p:spPr>
                <a:xfrm>
                  <a:off x="3251924" y="3891538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9" name="Google Shape;2459;p21"/>
                <p:cNvSpPr/>
                <p:nvPr/>
              </p:nvSpPr>
              <p:spPr>
                <a:xfrm>
                  <a:off x="3183742" y="3891538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0" name="Google Shape;2460;p21"/>
                <p:cNvSpPr/>
                <p:nvPr/>
              </p:nvSpPr>
              <p:spPr>
                <a:xfrm>
                  <a:off x="3169782" y="3891538"/>
                  <a:ext cx="9206" cy="380260"/>
                </a:xfrm>
                <a:custGeom>
                  <a:rect b="b" l="l" r="r" t="t"/>
                  <a:pathLst>
                    <a:path extrusionOk="0" h="3759" w="91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1" y="3759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1" name="Google Shape;2461;p21"/>
                <p:cNvSpPr/>
                <p:nvPr/>
              </p:nvSpPr>
              <p:spPr>
                <a:xfrm>
                  <a:off x="3156126" y="3891538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2" name="Google Shape;2462;p21"/>
                <p:cNvSpPr/>
                <p:nvPr/>
              </p:nvSpPr>
              <p:spPr>
                <a:xfrm>
                  <a:off x="2573751" y="3888807"/>
                  <a:ext cx="18917" cy="380564"/>
                </a:xfrm>
                <a:custGeom>
                  <a:rect b="b" l="l" r="r" t="t"/>
                  <a:pathLst>
                    <a:path extrusionOk="0" h="3762" w="187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3" name="Google Shape;2463;p21"/>
                <p:cNvSpPr/>
                <p:nvPr/>
              </p:nvSpPr>
              <p:spPr>
                <a:xfrm>
                  <a:off x="2597726" y="3888807"/>
                  <a:ext cx="8902" cy="380564"/>
                </a:xfrm>
                <a:custGeom>
                  <a:rect b="b" l="l" r="r" t="t"/>
                  <a:pathLst>
                    <a:path extrusionOk="0" h="3762" w="88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87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4" name="Google Shape;2464;p21"/>
                <p:cNvSpPr/>
                <p:nvPr/>
              </p:nvSpPr>
              <p:spPr>
                <a:xfrm>
                  <a:off x="2611686" y="3888807"/>
                  <a:ext cx="8902" cy="380564"/>
                </a:xfrm>
                <a:custGeom>
                  <a:rect b="b" l="l" r="r" t="t"/>
                  <a:pathLst>
                    <a:path extrusionOk="0" h="3762" w="88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5" name="Google Shape;2465;p21"/>
                <p:cNvSpPr/>
                <p:nvPr/>
              </p:nvSpPr>
              <p:spPr>
                <a:xfrm>
                  <a:off x="2625646" y="3888807"/>
                  <a:ext cx="8801" cy="380564"/>
                </a:xfrm>
                <a:custGeom>
                  <a:rect b="b" l="l" r="r" t="t"/>
                  <a:pathLst>
                    <a:path extrusionOk="0" h="3762" w="87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6" name="Google Shape;2466;p21"/>
                <p:cNvSpPr/>
                <p:nvPr/>
              </p:nvSpPr>
              <p:spPr>
                <a:xfrm>
                  <a:off x="3289858" y="3891538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7" name="Google Shape;2467;p21"/>
                <p:cNvSpPr/>
                <p:nvPr/>
              </p:nvSpPr>
              <p:spPr>
                <a:xfrm>
                  <a:off x="3103118" y="3890324"/>
                  <a:ext cx="18917" cy="380260"/>
                </a:xfrm>
                <a:custGeom>
                  <a:rect b="b" l="l" r="r" t="t"/>
                  <a:pathLst>
                    <a:path extrusionOk="0" h="3759" w="187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8" name="Google Shape;2468;p21"/>
                <p:cNvSpPr/>
                <p:nvPr/>
              </p:nvSpPr>
              <p:spPr>
                <a:xfrm>
                  <a:off x="3024619" y="3890324"/>
                  <a:ext cx="20333" cy="380260"/>
                </a:xfrm>
                <a:custGeom>
                  <a:rect b="b" l="l" r="r" t="t"/>
                  <a:pathLst>
                    <a:path extrusionOk="0" h="3759" w="201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9" name="Google Shape;2469;p21"/>
                <p:cNvSpPr/>
                <p:nvPr/>
              </p:nvSpPr>
              <p:spPr>
                <a:xfrm>
                  <a:off x="2999430" y="3890324"/>
                  <a:ext cx="18917" cy="380260"/>
                </a:xfrm>
                <a:custGeom>
                  <a:rect b="b" l="l" r="r" t="t"/>
                  <a:pathLst>
                    <a:path extrusionOk="0" h="3759" w="187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0" name="Google Shape;2470;p21"/>
                <p:cNvSpPr/>
                <p:nvPr/>
              </p:nvSpPr>
              <p:spPr>
                <a:xfrm>
                  <a:off x="2779610" y="3888807"/>
                  <a:ext cx="18917" cy="380564"/>
                </a:xfrm>
                <a:custGeom>
                  <a:rect b="b" l="l" r="r" t="t"/>
                  <a:pathLst>
                    <a:path extrusionOk="0" h="3762" w="187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1" name="Google Shape;2471;p21"/>
                <p:cNvSpPr/>
                <p:nvPr/>
              </p:nvSpPr>
              <p:spPr>
                <a:xfrm>
                  <a:off x="2754422" y="3888807"/>
                  <a:ext cx="20131" cy="380564"/>
                </a:xfrm>
                <a:custGeom>
                  <a:rect b="b" l="l" r="r" t="t"/>
                  <a:pathLst>
                    <a:path extrusionOk="0" h="3762" w="199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187" y="3762"/>
                      </a:lnTo>
                      <a:lnTo>
                        <a:pt x="1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2" name="Google Shape;2472;p21"/>
                <p:cNvSpPr/>
                <p:nvPr/>
              </p:nvSpPr>
              <p:spPr>
                <a:xfrm>
                  <a:off x="2697469" y="3888807"/>
                  <a:ext cx="20434" cy="380564"/>
                </a:xfrm>
                <a:custGeom>
                  <a:rect b="b" l="l" r="r" t="t"/>
                  <a:pathLst>
                    <a:path extrusionOk="0" h="3762" w="202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189" y="3762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3" name="Google Shape;2473;p21"/>
                <p:cNvSpPr/>
                <p:nvPr/>
              </p:nvSpPr>
              <p:spPr>
                <a:xfrm>
                  <a:off x="3089158" y="3890324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4" name="Google Shape;2474;p21"/>
                <p:cNvSpPr/>
                <p:nvPr/>
              </p:nvSpPr>
              <p:spPr>
                <a:xfrm>
                  <a:off x="3073984" y="3890324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5" name="Google Shape;2475;p21"/>
                <p:cNvSpPr/>
                <p:nvPr/>
              </p:nvSpPr>
              <p:spPr>
                <a:xfrm>
                  <a:off x="2985470" y="3890324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6" name="Google Shape;2476;p21"/>
                <p:cNvSpPr/>
                <p:nvPr/>
              </p:nvSpPr>
              <p:spPr>
                <a:xfrm>
                  <a:off x="2804799" y="3888807"/>
                  <a:ext cx="8902" cy="380564"/>
                </a:xfrm>
                <a:custGeom>
                  <a:rect b="b" l="l" r="r" t="t"/>
                  <a:pathLst>
                    <a:path extrusionOk="0" h="3762" w="88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7" name="Google Shape;2477;p21"/>
                <p:cNvSpPr/>
                <p:nvPr/>
              </p:nvSpPr>
              <p:spPr>
                <a:xfrm>
                  <a:off x="2684723" y="3888807"/>
                  <a:ext cx="9206" cy="380564"/>
                </a:xfrm>
                <a:custGeom>
                  <a:rect b="b" l="l" r="r" t="t"/>
                  <a:pathLst>
                    <a:path extrusionOk="0" h="3762" w="91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8" name="Google Shape;2478;p21"/>
                <p:cNvSpPr/>
                <p:nvPr/>
              </p:nvSpPr>
              <p:spPr>
                <a:xfrm>
                  <a:off x="2671066" y="3888807"/>
                  <a:ext cx="7688" cy="380564"/>
                </a:xfrm>
                <a:custGeom>
                  <a:rect b="b" l="l" r="r" t="t"/>
                  <a:pathLst>
                    <a:path extrusionOk="0" h="3762" w="76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9" name="Google Shape;2479;p21"/>
                <p:cNvSpPr/>
                <p:nvPr/>
              </p:nvSpPr>
              <p:spPr>
                <a:xfrm>
                  <a:off x="2655893" y="3888807"/>
                  <a:ext cx="8902" cy="380564"/>
                </a:xfrm>
                <a:custGeom>
                  <a:rect b="b" l="l" r="r" t="t"/>
                  <a:pathLst>
                    <a:path extrusionOk="0" h="3762" w="88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0" name="Google Shape;2480;p21"/>
                <p:cNvSpPr/>
                <p:nvPr/>
              </p:nvSpPr>
              <p:spPr>
                <a:xfrm>
                  <a:off x="2865394" y="3890324"/>
                  <a:ext cx="20434" cy="380260"/>
                </a:xfrm>
                <a:custGeom>
                  <a:rect b="b" l="l" r="r" t="t"/>
                  <a:pathLst>
                    <a:path extrusionOk="0" h="3759" w="202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1" name="Google Shape;2481;p21"/>
                <p:cNvSpPr/>
                <p:nvPr/>
              </p:nvSpPr>
              <p:spPr>
                <a:xfrm>
                  <a:off x="2938734" y="3890324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2" name="Google Shape;2482;p21"/>
                <p:cNvSpPr/>
                <p:nvPr/>
              </p:nvSpPr>
              <p:spPr>
                <a:xfrm>
                  <a:off x="2926089" y="3890324"/>
                  <a:ext cx="8801" cy="380260"/>
                </a:xfrm>
                <a:custGeom>
                  <a:rect b="b" l="l" r="r" t="t"/>
                  <a:pathLst>
                    <a:path extrusionOk="0" h="3759" w="87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3" name="Google Shape;2483;p21"/>
                <p:cNvSpPr/>
                <p:nvPr/>
              </p:nvSpPr>
              <p:spPr>
                <a:xfrm>
                  <a:off x="2914861" y="3890324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4" name="Google Shape;2484;p21"/>
                <p:cNvSpPr/>
                <p:nvPr/>
              </p:nvSpPr>
              <p:spPr>
                <a:xfrm>
                  <a:off x="2902115" y="3890324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5" name="Google Shape;2485;p21"/>
                <p:cNvSpPr/>
                <p:nvPr/>
              </p:nvSpPr>
              <p:spPr>
                <a:xfrm>
                  <a:off x="2889368" y="3890324"/>
                  <a:ext cx="9206" cy="380260"/>
                </a:xfrm>
                <a:custGeom>
                  <a:rect b="b" l="l" r="r" t="t"/>
                  <a:pathLst>
                    <a:path extrusionOk="0" h="3759" w="91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6" name="Google Shape;2486;p21"/>
                <p:cNvSpPr/>
                <p:nvPr/>
              </p:nvSpPr>
              <p:spPr>
                <a:xfrm>
                  <a:off x="2852951" y="3890324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7" name="Google Shape;2487;p21"/>
                <p:cNvSpPr/>
                <p:nvPr/>
              </p:nvSpPr>
              <p:spPr>
                <a:xfrm>
                  <a:off x="2492824" y="3887593"/>
                  <a:ext cx="19220" cy="380260"/>
                </a:xfrm>
                <a:custGeom>
                  <a:rect b="b" l="l" r="r" t="t"/>
                  <a:pathLst>
                    <a:path extrusionOk="0" h="3759" w="19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8" name="Google Shape;2488;p21"/>
                <p:cNvSpPr/>
                <p:nvPr/>
              </p:nvSpPr>
              <p:spPr>
                <a:xfrm>
                  <a:off x="2466421" y="3887593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9" name="Google Shape;2489;p21"/>
                <p:cNvSpPr/>
                <p:nvPr/>
              </p:nvSpPr>
              <p:spPr>
                <a:xfrm>
                  <a:off x="2529545" y="3888807"/>
                  <a:ext cx="7587" cy="380564"/>
                </a:xfrm>
                <a:custGeom>
                  <a:rect b="b" l="l" r="r" t="t"/>
                  <a:pathLst>
                    <a:path extrusionOk="0" h="3762" w="75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0" name="Google Shape;2490;p21"/>
                <p:cNvSpPr/>
                <p:nvPr/>
              </p:nvSpPr>
              <p:spPr>
                <a:xfrm>
                  <a:off x="2516798" y="3887593"/>
                  <a:ext cx="8902" cy="381778"/>
                </a:xfrm>
                <a:custGeom>
                  <a:rect b="b" l="l" r="r" t="t"/>
                  <a:pathLst>
                    <a:path extrusionOk="0" h="3774" w="88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4"/>
                      </a:lnTo>
                      <a:lnTo>
                        <a:pt x="87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1" name="Google Shape;2491;p21"/>
                <p:cNvSpPr/>
                <p:nvPr/>
              </p:nvSpPr>
              <p:spPr>
                <a:xfrm>
                  <a:off x="2480078" y="3887593"/>
                  <a:ext cx="9206" cy="380260"/>
                </a:xfrm>
                <a:custGeom>
                  <a:rect b="b" l="l" r="r" t="t"/>
                  <a:pathLst>
                    <a:path extrusionOk="0" h="3759" w="91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0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2" name="Google Shape;2492;p21"/>
                <p:cNvSpPr/>
                <p:nvPr/>
              </p:nvSpPr>
              <p:spPr>
                <a:xfrm>
                  <a:off x="3127093" y="3890324"/>
                  <a:ext cx="8801" cy="381474"/>
                </a:xfrm>
                <a:custGeom>
                  <a:rect b="b" l="l" r="r" t="t"/>
                  <a:pathLst>
                    <a:path extrusionOk="0" h="3771" w="87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1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3" name="Google Shape;2493;p21"/>
                <p:cNvSpPr/>
                <p:nvPr/>
              </p:nvSpPr>
              <p:spPr>
                <a:xfrm>
                  <a:off x="2403095" y="3887593"/>
                  <a:ext cx="19220" cy="380260"/>
                </a:xfrm>
                <a:custGeom>
                  <a:rect b="b" l="l" r="r" t="t"/>
                  <a:pathLst>
                    <a:path extrusionOk="0" h="3759" w="19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4" name="Google Shape;2494;p21"/>
                <p:cNvSpPr/>
                <p:nvPr/>
              </p:nvSpPr>
              <p:spPr>
                <a:xfrm>
                  <a:off x="2427070" y="3887593"/>
                  <a:ext cx="9104" cy="380260"/>
                </a:xfrm>
                <a:custGeom>
                  <a:rect b="b" l="l" r="r" t="t"/>
                  <a:pathLst>
                    <a:path extrusionOk="0" h="3759" w="9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495" name="Google Shape;2495;p21"/>
              <p:cNvSpPr/>
              <p:nvPr/>
            </p:nvSpPr>
            <p:spPr>
              <a:xfrm>
                <a:off x="6446794" y="936521"/>
                <a:ext cx="1198847" cy="1180942"/>
              </a:xfrm>
              <a:custGeom>
                <a:rect b="b" l="l" r="r" t="t"/>
                <a:pathLst>
                  <a:path extrusionOk="0" h="11674" w="11851">
                    <a:moveTo>
                      <a:pt x="3873" y="1"/>
                    </a:moveTo>
                    <a:lnTo>
                      <a:pt x="3999" y="3357"/>
                    </a:lnTo>
                    <a:lnTo>
                      <a:pt x="714" y="2647"/>
                    </a:lnTo>
                    <a:lnTo>
                      <a:pt x="2962" y="5143"/>
                    </a:lnTo>
                    <a:lnTo>
                      <a:pt x="1" y="6705"/>
                    </a:lnTo>
                    <a:lnTo>
                      <a:pt x="3324" y="7166"/>
                    </a:lnTo>
                    <a:lnTo>
                      <a:pt x="2063" y="10277"/>
                    </a:lnTo>
                    <a:lnTo>
                      <a:pt x="2063" y="10277"/>
                    </a:lnTo>
                    <a:lnTo>
                      <a:pt x="4898" y="8491"/>
                    </a:lnTo>
                    <a:lnTo>
                      <a:pt x="5932" y="11674"/>
                    </a:lnTo>
                    <a:lnTo>
                      <a:pt x="6957" y="8491"/>
                    </a:lnTo>
                    <a:lnTo>
                      <a:pt x="9792" y="10277"/>
                    </a:lnTo>
                    <a:lnTo>
                      <a:pt x="8530" y="7166"/>
                    </a:lnTo>
                    <a:lnTo>
                      <a:pt x="11851" y="6705"/>
                    </a:lnTo>
                    <a:lnTo>
                      <a:pt x="8893" y="5143"/>
                    </a:lnTo>
                    <a:lnTo>
                      <a:pt x="11140" y="2647"/>
                    </a:lnTo>
                    <a:lnTo>
                      <a:pt x="7868" y="3357"/>
                    </a:lnTo>
                    <a:lnTo>
                      <a:pt x="7868" y="3357"/>
                    </a:lnTo>
                    <a:lnTo>
                      <a:pt x="7982" y="1"/>
                    </a:lnTo>
                    <a:lnTo>
                      <a:pt x="5932" y="2647"/>
                    </a:lnTo>
                    <a:lnTo>
                      <a:pt x="38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6" name="Google Shape;2496;p21"/>
              <p:cNvSpPr/>
              <p:nvPr/>
            </p:nvSpPr>
            <p:spPr>
              <a:xfrm>
                <a:off x="6446794" y="2231059"/>
                <a:ext cx="1198847" cy="1181346"/>
              </a:xfrm>
              <a:custGeom>
                <a:rect b="b" l="l" r="r" t="t"/>
                <a:pathLst>
                  <a:path extrusionOk="0" h="11678" w="11851">
                    <a:moveTo>
                      <a:pt x="7982" y="1"/>
                    </a:moveTo>
                    <a:lnTo>
                      <a:pt x="5932" y="2650"/>
                    </a:lnTo>
                    <a:lnTo>
                      <a:pt x="3873" y="1"/>
                    </a:lnTo>
                    <a:lnTo>
                      <a:pt x="3873" y="1"/>
                    </a:lnTo>
                    <a:lnTo>
                      <a:pt x="3999" y="3348"/>
                    </a:lnTo>
                    <a:lnTo>
                      <a:pt x="714" y="2650"/>
                    </a:lnTo>
                    <a:lnTo>
                      <a:pt x="2962" y="5135"/>
                    </a:lnTo>
                    <a:lnTo>
                      <a:pt x="1" y="6708"/>
                    </a:lnTo>
                    <a:lnTo>
                      <a:pt x="3324" y="7170"/>
                    </a:lnTo>
                    <a:lnTo>
                      <a:pt x="2063" y="10266"/>
                    </a:lnTo>
                    <a:lnTo>
                      <a:pt x="4898" y="8482"/>
                    </a:lnTo>
                    <a:lnTo>
                      <a:pt x="5932" y="11677"/>
                    </a:lnTo>
                    <a:lnTo>
                      <a:pt x="6957" y="8482"/>
                    </a:lnTo>
                    <a:lnTo>
                      <a:pt x="9792" y="10266"/>
                    </a:lnTo>
                    <a:lnTo>
                      <a:pt x="8530" y="7170"/>
                    </a:lnTo>
                    <a:lnTo>
                      <a:pt x="11851" y="6708"/>
                    </a:lnTo>
                    <a:lnTo>
                      <a:pt x="8893" y="5135"/>
                    </a:lnTo>
                    <a:lnTo>
                      <a:pt x="11140" y="2650"/>
                    </a:lnTo>
                    <a:lnTo>
                      <a:pt x="7868" y="3348"/>
                    </a:lnTo>
                    <a:lnTo>
                      <a:pt x="7868" y="3348"/>
                    </a:lnTo>
                    <a:lnTo>
                      <a:pt x="79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97" name="Google Shape;2497;p21"/>
              <p:cNvGrpSpPr/>
              <p:nvPr/>
            </p:nvGrpSpPr>
            <p:grpSpPr>
              <a:xfrm>
                <a:off x="6491955" y="3632291"/>
                <a:ext cx="1108525" cy="45360"/>
                <a:chOff x="2263150" y="3743816"/>
                <a:chExt cx="1108525" cy="45360"/>
              </a:xfrm>
            </p:grpSpPr>
            <p:sp>
              <p:nvSpPr>
                <p:cNvPr id="2498" name="Google Shape;2498;p21"/>
                <p:cNvSpPr/>
                <p:nvPr/>
              </p:nvSpPr>
              <p:spPr>
                <a:xfrm>
                  <a:off x="2263150" y="3743816"/>
                  <a:ext cx="43961" cy="45360"/>
                </a:xfrm>
                <a:custGeom>
                  <a:rect b="b" l="l" r="r" t="t"/>
                  <a:pathLst>
                    <a:path extrusionOk="0" h="424" w="411">
                      <a:moveTo>
                        <a:pt x="198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198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1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9" name="Google Shape;2499;p21"/>
                <p:cNvSpPr/>
                <p:nvPr/>
              </p:nvSpPr>
              <p:spPr>
                <a:xfrm>
                  <a:off x="2344546" y="3743816"/>
                  <a:ext cx="45672" cy="45360"/>
                </a:xfrm>
                <a:custGeom>
                  <a:rect b="b" l="l" r="r" t="t"/>
                  <a:pathLst>
                    <a:path extrusionOk="0" h="424" w="427">
                      <a:moveTo>
                        <a:pt x="213" y="1"/>
                      </a:moveTo>
                      <a:cubicBezTo>
                        <a:pt x="87" y="1"/>
                        <a:pt x="1" y="100"/>
                        <a:pt x="1" y="211"/>
                      </a:cubicBezTo>
                      <a:cubicBezTo>
                        <a:pt x="1" y="337"/>
                        <a:pt x="87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0" name="Google Shape;2500;p21"/>
                <p:cNvSpPr/>
                <p:nvPr/>
              </p:nvSpPr>
              <p:spPr>
                <a:xfrm>
                  <a:off x="2425942" y="3743816"/>
                  <a:ext cx="45672" cy="45360"/>
                </a:xfrm>
                <a:custGeom>
                  <a:rect b="b" l="l" r="r" t="t"/>
                  <a:pathLst>
                    <a:path extrusionOk="0" h="424" w="427">
                      <a:moveTo>
                        <a:pt x="214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4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1" name="Google Shape;2501;p21"/>
                <p:cNvSpPr/>
                <p:nvPr/>
              </p:nvSpPr>
              <p:spPr>
                <a:xfrm>
                  <a:off x="2507445" y="3743816"/>
                  <a:ext cx="45565" cy="45360"/>
                </a:xfrm>
                <a:custGeom>
                  <a:rect b="b" l="l" r="r" t="t"/>
                  <a:pathLst>
                    <a:path extrusionOk="0" h="424" w="426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39" y="423"/>
                        <a:pt x="426" y="337"/>
                        <a:pt x="426" y="211"/>
                      </a:cubicBezTo>
                      <a:cubicBezTo>
                        <a:pt x="426" y="100"/>
                        <a:pt x="339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2" name="Google Shape;2502;p21"/>
                <p:cNvSpPr/>
                <p:nvPr/>
              </p:nvSpPr>
              <p:spPr>
                <a:xfrm>
                  <a:off x="2590445" y="3743816"/>
                  <a:ext cx="43961" cy="45360"/>
                </a:xfrm>
                <a:custGeom>
                  <a:rect b="b" l="l" r="r" t="t"/>
                  <a:pathLst>
                    <a:path extrusionOk="0" h="424" w="411">
                      <a:moveTo>
                        <a:pt x="210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210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3" name="Google Shape;2503;p21"/>
                <p:cNvSpPr/>
                <p:nvPr/>
              </p:nvSpPr>
              <p:spPr>
                <a:xfrm>
                  <a:off x="2671841" y="3743816"/>
                  <a:ext cx="45351" cy="45360"/>
                </a:xfrm>
                <a:custGeom>
                  <a:rect b="b" l="l" r="r" t="t"/>
                  <a:pathLst>
                    <a:path extrusionOk="0" h="424" w="424">
                      <a:moveTo>
                        <a:pt x="213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3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4" name="Google Shape;2504;p21"/>
                <p:cNvSpPr/>
                <p:nvPr/>
              </p:nvSpPr>
              <p:spPr>
                <a:xfrm>
                  <a:off x="2753237" y="3743816"/>
                  <a:ext cx="45672" cy="45360"/>
                </a:xfrm>
                <a:custGeom>
                  <a:rect b="b" l="l" r="r" t="t"/>
                  <a:pathLst>
                    <a:path extrusionOk="0" h="424" w="427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5" name="Google Shape;2505;p21"/>
                <p:cNvSpPr/>
                <p:nvPr/>
              </p:nvSpPr>
              <p:spPr>
                <a:xfrm>
                  <a:off x="2835917" y="3743816"/>
                  <a:ext cx="44388" cy="45360"/>
                </a:xfrm>
                <a:custGeom>
                  <a:rect b="b" l="l" r="r" t="t"/>
                  <a:pathLst>
                    <a:path extrusionOk="0" h="424" w="415">
                      <a:moveTo>
                        <a:pt x="202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02" y="423"/>
                      </a:cubicBezTo>
                      <a:cubicBezTo>
                        <a:pt x="328" y="423"/>
                        <a:pt x="415" y="337"/>
                        <a:pt x="415" y="211"/>
                      </a:cubicBezTo>
                      <a:cubicBezTo>
                        <a:pt x="415" y="100"/>
                        <a:pt x="328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6" name="Google Shape;2506;p21"/>
                <p:cNvSpPr/>
                <p:nvPr/>
              </p:nvSpPr>
              <p:spPr>
                <a:xfrm>
                  <a:off x="2917420" y="3743816"/>
                  <a:ext cx="45565" cy="45360"/>
                </a:xfrm>
                <a:custGeom>
                  <a:rect b="b" l="l" r="r" t="t"/>
                  <a:pathLst>
                    <a:path extrusionOk="0" h="424" w="426">
                      <a:moveTo>
                        <a:pt x="213" y="1"/>
                      </a:moveTo>
                      <a:cubicBezTo>
                        <a:pt x="90" y="1"/>
                        <a:pt x="0" y="100"/>
                        <a:pt x="0" y="211"/>
                      </a:cubicBezTo>
                      <a:cubicBezTo>
                        <a:pt x="0" y="337"/>
                        <a:pt x="90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7" name="Google Shape;2507;p21"/>
                <p:cNvSpPr/>
                <p:nvPr/>
              </p:nvSpPr>
              <p:spPr>
                <a:xfrm>
                  <a:off x="2999136" y="3743816"/>
                  <a:ext cx="45244" cy="45360"/>
                </a:xfrm>
                <a:custGeom>
                  <a:rect b="b" l="l" r="r" t="t"/>
                  <a:pathLst>
                    <a:path extrusionOk="0" h="424" w="423">
                      <a:moveTo>
                        <a:pt x="210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0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8" name="Google Shape;2508;p21"/>
                <p:cNvSpPr/>
                <p:nvPr/>
              </p:nvSpPr>
              <p:spPr>
                <a:xfrm>
                  <a:off x="3080532" y="3743816"/>
                  <a:ext cx="45351" cy="45360"/>
                </a:xfrm>
                <a:custGeom>
                  <a:rect b="b" l="l" r="r" t="t"/>
                  <a:pathLst>
                    <a:path extrusionOk="0" h="424" w="424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36" y="423"/>
                        <a:pt x="423" y="337"/>
                        <a:pt x="423" y="211"/>
                      </a:cubicBezTo>
                      <a:cubicBezTo>
                        <a:pt x="423" y="100"/>
                        <a:pt x="336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9" name="Google Shape;2509;p21"/>
                <p:cNvSpPr/>
                <p:nvPr/>
              </p:nvSpPr>
              <p:spPr>
                <a:xfrm>
                  <a:off x="3163212" y="3743816"/>
                  <a:ext cx="44388" cy="45360"/>
                </a:xfrm>
                <a:custGeom>
                  <a:rect b="b" l="l" r="r" t="t"/>
                  <a:pathLst>
                    <a:path extrusionOk="0" h="424" w="415">
                      <a:moveTo>
                        <a:pt x="214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14" y="423"/>
                      </a:cubicBezTo>
                      <a:cubicBezTo>
                        <a:pt x="325" y="423"/>
                        <a:pt x="414" y="337"/>
                        <a:pt x="414" y="211"/>
                      </a:cubicBezTo>
                      <a:cubicBezTo>
                        <a:pt x="414" y="100"/>
                        <a:pt x="325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0" name="Google Shape;2510;p21"/>
                <p:cNvSpPr/>
                <p:nvPr/>
              </p:nvSpPr>
              <p:spPr>
                <a:xfrm>
                  <a:off x="3244715" y="3743816"/>
                  <a:ext cx="45565" cy="45360"/>
                </a:xfrm>
                <a:custGeom>
                  <a:rect b="b" l="l" r="r" t="t"/>
                  <a:pathLst>
                    <a:path extrusionOk="0" h="424" w="426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1" name="Google Shape;2511;p21"/>
                <p:cNvSpPr/>
                <p:nvPr/>
              </p:nvSpPr>
              <p:spPr>
                <a:xfrm>
                  <a:off x="3326110" y="3743816"/>
                  <a:ext cx="45565" cy="45360"/>
                </a:xfrm>
                <a:custGeom>
                  <a:rect b="b" l="l" r="r" t="t"/>
                  <a:pathLst>
                    <a:path extrusionOk="0" h="424" w="426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Google Shape;2513;p22"/>
          <p:cNvSpPr txBox="1"/>
          <p:nvPr>
            <p:ph type="title"/>
          </p:nvPr>
        </p:nvSpPr>
        <p:spPr>
          <a:xfrm>
            <a:off x="946038" y="920075"/>
            <a:ext cx="44481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8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14" name="Google Shape;2514;p22"/>
          <p:cNvSpPr txBox="1"/>
          <p:nvPr>
            <p:ph idx="1" type="subTitle"/>
          </p:nvPr>
        </p:nvSpPr>
        <p:spPr>
          <a:xfrm>
            <a:off x="946000" y="17643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15" name="Google Shape;2515;p22"/>
          <p:cNvSpPr txBox="1"/>
          <p:nvPr/>
        </p:nvSpPr>
        <p:spPr>
          <a:xfrm>
            <a:off x="865625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 </a:t>
            </a:r>
            <a:endParaRPr b="1" sz="1200" u="sng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grpSp>
        <p:nvGrpSpPr>
          <p:cNvPr id="2516" name="Google Shape;2516;p22"/>
          <p:cNvGrpSpPr/>
          <p:nvPr/>
        </p:nvGrpSpPr>
        <p:grpSpPr>
          <a:xfrm rot="-5400000">
            <a:off x="-576910" y="1209762"/>
            <a:ext cx="1463954" cy="310126"/>
            <a:chOff x="4912200" y="2137750"/>
            <a:chExt cx="483600" cy="102450"/>
          </a:xfrm>
        </p:grpSpPr>
        <p:sp>
          <p:nvSpPr>
            <p:cNvPr id="2517" name="Google Shape;2517;p22"/>
            <p:cNvSpPr/>
            <p:nvPr/>
          </p:nvSpPr>
          <p:spPr>
            <a:xfrm>
              <a:off x="5379200" y="2137750"/>
              <a:ext cx="16600" cy="102450"/>
            </a:xfrm>
            <a:custGeom>
              <a:rect b="b" l="l" r="r" t="t"/>
              <a:pathLst>
                <a:path extrusionOk="0" h="4098" w="664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22"/>
            <p:cNvSpPr/>
            <p:nvPr/>
          </p:nvSpPr>
          <p:spPr>
            <a:xfrm>
              <a:off x="49122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22"/>
            <p:cNvSpPr/>
            <p:nvPr/>
          </p:nvSpPr>
          <p:spPr>
            <a:xfrm>
              <a:off x="511795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22"/>
            <p:cNvSpPr/>
            <p:nvPr/>
          </p:nvSpPr>
          <p:spPr>
            <a:xfrm>
              <a:off x="49753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22"/>
            <p:cNvSpPr/>
            <p:nvPr/>
          </p:nvSpPr>
          <p:spPr>
            <a:xfrm>
              <a:off x="5245025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22"/>
            <p:cNvSpPr/>
            <p:nvPr/>
          </p:nvSpPr>
          <p:spPr>
            <a:xfrm>
              <a:off x="535522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22"/>
            <p:cNvSpPr/>
            <p:nvPr/>
          </p:nvSpPr>
          <p:spPr>
            <a:xfrm>
              <a:off x="52253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22"/>
            <p:cNvSpPr/>
            <p:nvPr/>
          </p:nvSpPr>
          <p:spPr>
            <a:xfrm>
              <a:off x="52065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22"/>
            <p:cNvSpPr/>
            <p:nvPr/>
          </p:nvSpPr>
          <p:spPr>
            <a:xfrm>
              <a:off x="49549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22"/>
            <p:cNvSpPr/>
            <p:nvPr/>
          </p:nvSpPr>
          <p:spPr>
            <a:xfrm>
              <a:off x="5087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22"/>
            <p:cNvSpPr/>
            <p:nvPr/>
          </p:nvSpPr>
          <p:spPr>
            <a:xfrm>
              <a:off x="5062050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22"/>
            <p:cNvSpPr/>
            <p:nvPr/>
          </p:nvSpPr>
          <p:spPr>
            <a:xfrm>
              <a:off x="5075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22"/>
            <p:cNvSpPr/>
            <p:nvPr/>
          </p:nvSpPr>
          <p:spPr>
            <a:xfrm>
              <a:off x="51656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22"/>
            <p:cNvSpPr/>
            <p:nvPr/>
          </p:nvSpPr>
          <p:spPr>
            <a:xfrm>
              <a:off x="5147925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22"/>
            <p:cNvSpPr/>
            <p:nvPr/>
          </p:nvSpPr>
          <p:spPr>
            <a:xfrm>
              <a:off x="50368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22"/>
            <p:cNvSpPr/>
            <p:nvPr/>
          </p:nvSpPr>
          <p:spPr>
            <a:xfrm>
              <a:off x="5344000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22"/>
            <p:cNvSpPr/>
            <p:nvPr/>
          </p:nvSpPr>
          <p:spPr>
            <a:xfrm>
              <a:off x="5332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22"/>
            <p:cNvSpPr/>
            <p:nvPr/>
          </p:nvSpPr>
          <p:spPr>
            <a:xfrm>
              <a:off x="53102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22"/>
            <p:cNvSpPr/>
            <p:nvPr/>
          </p:nvSpPr>
          <p:spPr>
            <a:xfrm>
              <a:off x="5275875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22"/>
            <p:cNvSpPr/>
            <p:nvPr/>
          </p:nvSpPr>
          <p:spPr>
            <a:xfrm>
              <a:off x="4940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22"/>
            <p:cNvSpPr/>
            <p:nvPr/>
          </p:nvSpPr>
          <p:spPr>
            <a:xfrm>
              <a:off x="5293425" y="2137750"/>
              <a:ext cx="11250" cy="102450"/>
            </a:xfrm>
            <a:custGeom>
              <a:rect b="b" l="l" r="r" t="t"/>
              <a:pathLst>
                <a:path extrusionOk="0" h="4098" w="45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22"/>
            <p:cNvSpPr/>
            <p:nvPr/>
          </p:nvSpPr>
          <p:spPr>
            <a:xfrm>
              <a:off x="5181025" y="2137750"/>
              <a:ext cx="10900" cy="102450"/>
            </a:xfrm>
            <a:custGeom>
              <a:rect b="b" l="l" r="r" t="t"/>
              <a:pathLst>
                <a:path extrusionOk="0" h="4098" w="436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2"/>
            <p:cNvSpPr/>
            <p:nvPr/>
          </p:nvSpPr>
          <p:spPr>
            <a:xfrm>
              <a:off x="5008700" y="2137750"/>
              <a:ext cx="11275" cy="102450"/>
            </a:xfrm>
            <a:custGeom>
              <a:rect b="b" l="l" r="r" t="t"/>
              <a:pathLst>
                <a:path extrusionOk="0" h="4098" w="451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40" name="Google Shape;2540;p22"/>
          <p:cNvCxnSpPr/>
          <p:nvPr/>
        </p:nvCxnSpPr>
        <p:spPr>
          <a:xfrm rot="10800000">
            <a:off x="622525" y="-35900"/>
            <a:ext cx="0" cy="213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2541" name="Google Shape;2541;p22"/>
          <p:cNvGrpSpPr/>
          <p:nvPr/>
        </p:nvGrpSpPr>
        <p:grpSpPr>
          <a:xfrm rot="1319274">
            <a:off x="8346064" y="1342766"/>
            <a:ext cx="2304214" cy="800038"/>
            <a:chOff x="4488225" y="194175"/>
            <a:chExt cx="4038965" cy="1401943"/>
          </a:xfrm>
        </p:grpSpPr>
        <p:sp>
          <p:nvSpPr>
            <p:cNvPr id="2542" name="Google Shape;2542;p22"/>
            <p:cNvSpPr/>
            <p:nvPr/>
          </p:nvSpPr>
          <p:spPr>
            <a:xfrm>
              <a:off x="7387402" y="195594"/>
              <a:ext cx="1139788" cy="1400524"/>
            </a:xfrm>
            <a:custGeom>
              <a:rect b="b" l="l" r="r" t="t"/>
              <a:pathLst>
                <a:path extrusionOk="0" h="14809" w="12052">
                  <a:moveTo>
                    <a:pt x="324" y="0"/>
                  </a:moveTo>
                  <a:cubicBezTo>
                    <a:pt x="150" y="0"/>
                    <a:pt x="12" y="150"/>
                    <a:pt x="12" y="324"/>
                  </a:cubicBezTo>
                  <a:lnTo>
                    <a:pt x="0" y="14473"/>
                  </a:lnTo>
                  <a:cubicBezTo>
                    <a:pt x="0" y="14659"/>
                    <a:pt x="138" y="14796"/>
                    <a:pt x="324" y="14796"/>
                  </a:cubicBezTo>
                  <a:lnTo>
                    <a:pt x="11713" y="14808"/>
                  </a:lnTo>
                  <a:cubicBezTo>
                    <a:pt x="11901" y="14808"/>
                    <a:pt x="12039" y="14659"/>
                    <a:pt x="12039" y="14485"/>
                  </a:cubicBezTo>
                  <a:lnTo>
                    <a:pt x="12051" y="324"/>
                  </a:lnTo>
                  <a:cubicBezTo>
                    <a:pt x="12051" y="150"/>
                    <a:pt x="11901" y="12"/>
                    <a:pt x="11728" y="12"/>
                  </a:cubicBezTo>
                  <a:lnTo>
                    <a:pt x="3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43" name="Google Shape;2543;p22"/>
            <p:cNvGrpSpPr/>
            <p:nvPr/>
          </p:nvGrpSpPr>
          <p:grpSpPr>
            <a:xfrm>
              <a:off x="8258971" y="494344"/>
              <a:ext cx="268208" cy="846697"/>
              <a:chOff x="8258971" y="494344"/>
              <a:chExt cx="268208" cy="846697"/>
            </a:xfrm>
          </p:grpSpPr>
          <p:sp>
            <p:nvSpPr>
              <p:cNvPr id="2544" name="Google Shape;2544;p22"/>
              <p:cNvSpPr/>
              <p:nvPr/>
            </p:nvSpPr>
            <p:spPr>
              <a:xfrm>
                <a:off x="8258971" y="494344"/>
                <a:ext cx="268208" cy="28372"/>
              </a:xfrm>
              <a:custGeom>
                <a:rect b="b" l="l" r="r" t="t"/>
                <a:pathLst>
                  <a:path extrusionOk="0" h="300" w="2836">
                    <a:moveTo>
                      <a:pt x="0" y="0"/>
                    </a:moveTo>
                    <a:lnTo>
                      <a:pt x="0" y="300"/>
                    </a:lnTo>
                    <a:lnTo>
                      <a:pt x="2835" y="300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5" name="Google Shape;2545;p22"/>
              <p:cNvSpPr/>
              <p:nvPr/>
            </p:nvSpPr>
            <p:spPr>
              <a:xfrm>
                <a:off x="8258971" y="1311440"/>
                <a:ext cx="267073" cy="29601"/>
              </a:xfrm>
              <a:custGeom>
                <a:rect b="b" l="l" r="r" t="t"/>
                <a:pathLst>
                  <a:path extrusionOk="0" h="313" w="2824">
                    <a:moveTo>
                      <a:pt x="0" y="0"/>
                    </a:moveTo>
                    <a:lnTo>
                      <a:pt x="0" y="312"/>
                    </a:lnTo>
                    <a:lnTo>
                      <a:pt x="2823" y="312"/>
                    </a:lnTo>
                    <a:lnTo>
                      <a:pt x="282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6" name="Google Shape;2546;p22"/>
              <p:cNvSpPr/>
              <p:nvPr/>
            </p:nvSpPr>
            <p:spPr>
              <a:xfrm>
                <a:off x="8258971" y="951218"/>
                <a:ext cx="267073" cy="29507"/>
              </a:xfrm>
              <a:custGeom>
                <a:rect b="b" l="l" r="r" t="t"/>
                <a:pathLst>
                  <a:path extrusionOk="0" h="312" w="2824">
                    <a:moveTo>
                      <a:pt x="0" y="0"/>
                    </a:moveTo>
                    <a:lnTo>
                      <a:pt x="0" y="312"/>
                    </a:lnTo>
                    <a:lnTo>
                      <a:pt x="2823" y="312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7" name="Google Shape;2547;p22"/>
              <p:cNvSpPr/>
              <p:nvPr/>
            </p:nvSpPr>
            <p:spPr>
              <a:xfrm>
                <a:off x="8258971" y="1201738"/>
                <a:ext cx="267073" cy="29601"/>
              </a:xfrm>
              <a:custGeom>
                <a:rect b="b" l="l" r="r" t="t"/>
                <a:pathLst>
                  <a:path extrusionOk="0" h="313" w="2824">
                    <a:moveTo>
                      <a:pt x="0" y="1"/>
                    </a:moveTo>
                    <a:lnTo>
                      <a:pt x="0" y="300"/>
                    </a:lnTo>
                    <a:lnTo>
                      <a:pt x="2823" y="312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8" name="Google Shape;2548;p22"/>
              <p:cNvSpPr/>
              <p:nvPr/>
            </p:nvSpPr>
            <p:spPr>
              <a:xfrm>
                <a:off x="8258971" y="729259"/>
                <a:ext cx="268208" cy="28466"/>
              </a:xfrm>
              <a:custGeom>
                <a:rect b="b" l="l" r="r" t="t"/>
                <a:pathLst>
                  <a:path extrusionOk="0" h="301" w="2836">
                    <a:moveTo>
                      <a:pt x="0" y="1"/>
                    </a:moveTo>
                    <a:lnTo>
                      <a:pt x="0" y="300"/>
                    </a:lnTo>
                    <a:lnTo>
                      <a:pt x="2835" y="300"/>
                    </a:lnTo>
                    <a:lnTo>
                      <a:pt x="2835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9" name="Google Shape;2549;p22"/>
              <p:cNvSpPr/>
              <p:nvPr/>
            </p:nvSpPr>
            <p:spPr>
              <a:xfrm>
                <a:off x="8258971" y="555532"/>
                <a:ext cx="268208" cy="9741"/>
              </a:xfrm>
              <a:custGeom>
                <a:rect b="b" l="l" r="r" t="t"/>
                <a:pathLst>
                  <a:path extrusionOk="0" h="103" w="2836">
                    <a:moveTo>
                      <a:pt x="0" y="0"/>
                    </a:moveTo>
                    <a:lnTo>
                      <a:pt x="0" y="102"/>
                    </a:lnTo>
                    <a:lnTo>
                      <a:pt x="2835" y="102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0" name="Google Shape;2550;p22"/>
              <p:cNvSpPr/>
              <p:nvPr/>
            </p:nvSpPr>
            <p:spPr>
              <a:xfrm>
                <a:off x="8258971" y="782314"/>
                <a:ext cx="268208" cy="10781"/>
              </a:xfrm>
              <a:custGeom>
                <a:rect b="b" l="l" r="r" t="t"/>
                <a:pathLst>
                  <a:path extrusionOk="0" h="114" w="2836">
                    <a:moveTo>
                      <a:pt x="0" y="0"/>
                    </a:moveTo>
                    <a:lnTo>
                      <a:pt x="0" y="102"/>
                    </a:lnTo>
                    <a:lnTo>
                      <a:pt x="2835" y="114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1" name="Google Shape;2551;p22"/>
              <p:cNvSpPr/>
              <p:nvPr/>
            </p:nvSpPr>
            <p:spPr>
              <a:xfrm>
                <a:off x="8258971" y="815414"/>
                <a:ext cx="267073" cy="9457"/>
              </a:xfrm>
              <a:custGeom>
                <a:rect b="b" l="l" r="r" t="t"/>
                <a:pathLst>
                  <a:path extrusionOk="0" h="100" w="2824">
                    <a:moveTo>
                      <a:pt x="0" y="1"/>
                    </a:moveTo>
                    <a:lnTo>
                      <a:pt x="0" y="100"/>
                    </a:lnTo>
                    <a:lnTo>
                      <a:pt x="2823" y="100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2" name="Google Shape;2552;p22"/>
              <p:cNvSpPr/>
              <p:nvPr/>
            </p:nvSpPr>
            <p:spPr>
              <a:xfrm>
                <a:off x="8258971" y="1255832"/>
                <a:ext cx="267073" cy="10876"/>
              </a:xfrm>
              <a:custGeom>
                <a:rect b="b" l="l" r="r" t="t"/>
                <a:pathLst>
                  <a:path extrusionOk="0" h="115" w="2824">
                    <a:moveTo>
                      <a:pt x="0" y="1"/>
                    </a:moveTo>
                    <a:lnTo>
                      <a:pt x="0" y="115"/>
                    </a:lnTo>
                    <a:lnTo>
                      <a:pt x="2823" y="115"/>
                    </a:lnTo>
                    <a:lnTo>
                      <a:pt x="2823" y="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3" name="Google Shape;2553;p22"/>
              <p:cNvSpPr/>
              <p:nvPr/>
            </p:nvSpPr>
            <p:spPr>
              <a:xfrm>
                <a:off x="8258971" y="1024606"/>
                <a:ext cx="267073" cy="10592"/>
              </a:xfrm>
              <a:custGeom>
                <a:rect b="b" l="l" r="r" t="t"/>
                <a:pathLst>
                  <a:path extrusionOk="0" h="112" w="2824">
                    <a:moveTo>
                      <a:pt x="0" y="0"/>
                    </a:moveTo>
                    <a:lnTo>
                      <a:pt x="0" y="111"/>
                    </a:lnTo>
                    <a:lnTo>
                      <a:pt x="2823" y="111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4" name="Google Shape;2554;p22"/>
              <p:cNvSpPr/>
              <p:nvPr/>
            </p:nvSpPr>
            <p:spPr>
              <a:xfrm>
                <a:off x="8258971" y="1069338"/>
                <a:ext cx="267073" cy="9457"/>
              </a:xfrm>
              <a:custGeom>
                <a:rect b="b" l="l" r="r" t="t"/>
                <a:pathLst>
                  <a:path extrusionOk="0" h="100" w="2824">
                    <a:moveTo>
                      <a:pt x="0" y="1"/>
                    </a:moveTo>
                    <a:lnTo>
                      <a:pt x="0" y="100"/>
                    </a:lnTo>
                    <a:lnTo>
                      <a:pt x="2823" y="100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5" name="Google Shape;2555;p22"/>
              <p:cNvSpPr/>
              <p:nvPr/>
            </p:nvSpPr>
            <p:spPr>
              <a:xfrm>
                <a:off x="8258971" y="1044466"/>
                <a:ext cx="267073" cy="9741"/>
              </a:xfrm>
              <a:custGeom>
                <a:rect b="b" l="l" r="r" t="t"/>
                <a:pathLst>
                  <a:path extrusionOk="0" h="103" w="2824">
                    <a:moveTo>
                      <a:pt x="0" y="0"/>
                    </a:moveTo>
                    <a:lnTo>
                      <a:pt x="0" y="102"/>
                    </a:lnTo>
                    <a:lnTo>
                      <a:pt x="2823" y="102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6" name="Google Shape;2556;p22"/>
              <p:cNvSpPr/>
              <p:nvPr/>
            </p:nvSpPr>
            <p:spPr>
              <a:xfrm>
                <a:off x="8258971" y="887383"/>
                <a:ext cx="267073" cy="9741"/>
              </a:xfrm>
              <a:custGeom>
                <a:rect b="b" l="l" r="r" t="t"/>
                <a:pathLst>
                  <a:path extrusionOk="0" h="103" w="2824">
                    <a:moveTo>
                      <a:pt x="0" y="1"/>
                    </a:moveTo>
                    <a:lnTo>
                      <a:pt x="0" y="103"/>
                    </a:lnTo>
                    <a:lnTo>
                      <a:pt x="2823" y="103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7" name="Google Shape;2557;p22"/>
              <p:cNvSpPr/>
              <p:nvPr/>
            </p:nvSpPr>
            <p:spPr>
              <a:xfrm>
                <a:off x="8258971" y="918307"/>
                <a:ext cx="267073" cy="9457"/>
              </a:xfrm>
              <a:custGeom>
                <a:rect b="b" l="l" r="r" t="t"/>
                <a:pathLst>
                  <a:path extrusionOk="0" h="100" w="2824">
                    <a:moveTo>
                      <a:pt x="0" y="1"/>
                    </a:moveTo>
                    <a:lnTo>
                      <a:pt x="0" y="99"/>
                    </a:lnTo>
                    <a:lnTo>
                      <a:pt x="2823" y="99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8" name="Google Shape;2558;p22"/>
              <p:cNvSpPr/>
              <p:nvPr/>
            </p:nvSpPr>
            <p:spPr>
              <a:xfrm>
                <a:off x="8258971" y="1113030"/>
                <a:ext cx="267073" cy="9457"/>
              </a:xfrm>
              <a:custGeom>
                <a:rect b="b" l="l" r="r" t="t"/>
                <a:pathLst>
                  <a:path extrusionOk="0" h="100" w="2824">
                    <a:moveTo>
                      <a:pt x="0" y="1"/>
                    </a:moveTo>
                    <a:lnTo>
                      <a:pt x="0" y="99"/>
                    </a:lnTo>
                    <a:lnTo>
                      <a:pt x="2823" y="99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9" name="Google Shape;2559;p22"/>
              <p:cNvSpPr/>
              <p:nvPr/>
            </p:nvSpPr>
            <p:spPr>
              <a:xfrm>
                <a:off x="8258971" y="574541"/>
                <a:ext cx="268208" cy="10876"/>
              </a:xfrm>
              <a:custGeom>
                <a:rect b="b" l="l" r="r" t="t"/>
                <a:pathLst>
                  <a:path extrusionOk="0" h="115" w="2836">
                    <a:moveTo>
                      <a:pt x="0" y="0"/>
                    </a:moveTo>
                    <a:lnTo>
                      <a:pt x="0" y="99"/>
                    </a:lnTo>
                    <a:lnTo>
                      <a:pt x="2835" y="114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0" name="Google Shape;2560;p22"/>
              <p:cNvSpPr/>
              <p:nvPr/>
            </p:nvSpPr>
            <p:spPr>
              <a:xfrm>
                <a:off x="8258971" y="594684"/>
                <a:ext cx="268208" cy="9363"/>
              </a:xfrm>
              <a:custGeom>
                <a:rect b="b" l="l" r="r" t="t"/>
                <a:pathLst>
                  <a:path extrusionOk="0" h="99" w="2836">
                    <a:moveTo>
                      <a:pt x="0" y="0"/>
                    </a:moveTo>
                    <a:lnTo>
                      <a:pt x="0" y="99"/>
                    </a:lnTo>
                    <a:lnTo>
                      <a:pt x="2835" y="99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1" name="Google Shape;2561;p22"/>
              <p:cNvSpPr/>
              <p:nvPr/>
            </p:nvSpPr>
            <p:spPr>
              <a:xfrm>
                <a:off x="8258971" y="633459"/>
                <a:ext cx="268208" cy="10876"/>
              </a:xfrm>
              <a:custGeom>
                <a:rect b="b" l="l" r="r" t="t"/>
                <a:pathLst>
                  <a:path extrusionOk="0" h="115" w="2836">
                    <a:moveTo>
                      <a:pt x="0" y="1"/>
                    </a:moveTo>
                    <a:lnTo>
                      <a:pt x="0" y="114"/>
                    </a:lnTo>
                    <a:lnTo>
                      <a:pt x="2835" y="114"/>
                    </a:lnTo>
                    <a:lnTo>
                      <a:pt x="2835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2" name="Google Shape;2562;p22"/>
              <p:cNvSpPr/>
              <p:nvPr/>
            </p:nvSpPr>
            <p:spPr>
              <a:xfrm>
                <a:off x="8258971" y="693795"/>
                <a:ext cx="268208" cy="10592"/>
              </a:xfrm>
              <a:custGeom>
                <a:rect b="b" l="l" r="r" t="t"/>
                <a:pathLst>
                  <a:path extrusionOk="0" h="112" w="2836">
                    <a:moveTo>
                      <a:pt x="0" y="1"/>
                    </a:moveTo>
                    <a:lnTo>
                      <a:pt x="0" y="112"/>
                    </a:lnTo>
                    <a:lnTo>
                      <a:pt x="2835" y="112"/>
                    </a:lnTo>
                    <a:lnTo>
                      <a:pt x="2835" y="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3" name="Google Shape;2563;p22"/>
              <p:cNvSpPr/>
              <p:nvPr/>
            </p:nvSpPr>
            <p:spPr>
              <a:xfrm>
                <a:off x="8258971" y="1281934"/>
                <a:ext cx="267073" cy="10592"/>
              </a:xfrm>
              <a:custGeom>
                <a:rect b="b" l="l" r="r" t="t"/>
                <a:pathLst>
                  <a:path extrusionOk="0" h="112" w="2824">
                    <a:moveTo>
                      <a:pt x="0" y="1"/>
                    </a:moveTo>
                    <a:lnTo>
                      <a:pt x="0" y="112"/>
                    </a:lnTo>
                    <a:lnTo>
                      <a:pt x="2823" y="112"/>
                    </a:lnTo>
                    <a:lnTo>
                      <a:pt x="2823" y="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4" name="Google Shape;2564;p22"/>
              <p:cNvSpPr/>
              <p:nvPr/>
            </p:nvSpPr>
            <p:spPr>
              <a:xfrm>
                <a:off x="8258971" y="653602"/>
                <a:ext cx="268208" cy="20239"/>
              </a:xfrm>
              <a:custGeom>
                <a:rect b="b" l="l" r="r" t="t"/>
                <a:pathLst>
                  <a:path extrusionOk="0" h="214" w="2836">
                    <a:moveTo>
                      <a:pt x="0" y="0"/>
                    </a:moveTo>
                    <a:lnTo>
                      <a:pt x="0" y="213"/>
                    </a:lnTo>
                    <a:lnTo>
                      <a:pt x="2835" y="21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5" name="Google Shape;2565;p22"/>
              <p:cNvSpPr/>
              <p:nvPr/>
            </p:nvSpPr>
            <p:spPr>
              <a:xfrm>
                <a:off x="8258971" y="850878"/>
                <a:ext cx="267073" cy="19104"/>
              </a:xfrm>
              <a:custGeom>
                <a:rect b="b" l="l" r="r" t="t"/>
                <a:pathLst>
                  <a:path extrusionOk="0" h="202" w="2824">
                    <a:moveTo>
                      <a:pt x="0" y="0"/>
                    </a:moveTo>
                    <a:lnTo>
                      <a:pt x="0" y="201"/>
                    </a:lnTo>
                    <a:lnTo>
                      <a:pt x="2823" y="201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6" name="Google Shape;2566;p22"/>
              <p:cNvSpPr/>
              <p:nvPr/>
            </p:nvSpPr>
            <p:spPr>
              <a:xfrm>
                <a:off x="8258971" y="1152182"/>
                <a:ext cx="267073" cy="19860"/>
              </a:xfrm>
              <a:custGeom>
                <a:rect b="b" l="l" r="r" t="t"/>
                <a:pathLst>
                  <a:path extrusionOk="0" h="210" w="2824">
                    <a:moveTo>
                      <a:pt x="0" y="0"/>
                    </a:moveTo>
                    <a:lnTo>
                      <a:pt x="0" y="210"/>
                    </a:lnTo>
                    <a:lnTo>
                      <a:pt x="2823" y="210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67" name="Google Shape;2567;p22"/>
            <p:cNvSpPr/>
            <p:nvPr/>
          </p:nvSpPr>
          <p:spPr>
            <a:xfrm>
              <a:off x="4488225" y="194175"/>
              <a:ext cx="2900444" cy="1400808"/>
            </a:xfrm>
            <a:custGeom>
              <a:rect b="b" l="l" r="r" t="t"/>
              <a:pathLst>
                <a:path extrusionOk="0" h="14812" w="30669">
                  <a:moveTo>
                    <a:pt x="336" y="0"/>
                  </a:moveTo>
                  <a:cubicBezTo>
                    <a:pt x="162" y="0"/>
                    <a:pt x="12" y="138"/>
                    <a:pt x="12" y="315"/>
                  </a:cubicBezTo>
                  <a:lnTo>
                    <a:pt x="0" y="14476"/>
                  </a:lnTo>
                  <a:cubicBezTo>
                    <a:pt x="0" y="14650"/>
                    <a:pt x="150" y="14787"/>
                    <a:pt x="324" y="14787"/>
                  </a:cubicBezTo>
                  <a:lnTo>
                    <a:pt x="30333" y="14811"/>
                  </a:lnTo>
                  <a:cubicBezTo>
                    <a:pt x="30507" y="14811"/>
                    <a:pt x="30656" y="14674"/>
                    <a:pt x="30656" y="14488"/>
                  </a:cubicBezTo>
                  <a:lnTo>
                    <a:pt x="30668" y="339"/>
                  </a:lnTo>
                  <a:cubicBezTo>
                    <a:pt x="30668" y="165"/>
                    <a:pt x="30519" y="15"/>
                    <a:pt x="30345" y="15"/>
                  </a:cubicBezTo>
                  <a:lnTo>
                    <a:pt x="3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68" name="Google Shape;2568;p22"/>
            <p:cNvGrpSpPr/>
            <p:nvPr/>
          </p:nvGrpSpPr>
          <p:grpSpPr>
            <a:xfrm>
              <a:off x="4830573" y="418593"/>
              <a:ext cx="926054" cy="927283"/>
              <a:chOff x="4830573" y="418593"/>
              <a:chExt cx="926054" cy="927283"/>
            </a:xfrm>
          </p:grpSpPr>
          <p:sp>
            <p:nvSpPr>
              <p:cNvPr id="2569" name="Google Shape;2569;p22"/>
              <p:cNvSpPr/>
              <p:nvPr/>
            </p:nvSpPr>
            <p:spPr>
              <a:xfrm>
                <a:off x="4830573" y="862794"/>
                <a:ext cx="926054" cy="38869"/>
              </a:xfrm>
              <a:custGeom>
                <a:rect b="b" l="l" r="r" t="t"/>
                <a:pathLst>
                  <a:path extrusionOk="0" h="411" w="9792">
                    <a:moveTo>
                      <a:pt x="1" y="0"/>
                    </a:moveTo>
                    <a:lnTo>
                      <a:pt x="1" y="411"/>
                    </a:lnTo>
                    <a:lnTo>
                      <a:pt x="9792" y="411"/>
                    </a:lnTo>
                    <a:lnTo>
                      <a:pt x="97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0" name="Google Shape;2570;p22"/>
              <p:cNvSpPr/>
              <p:nvPr/>
            </p:nvSpPr>
            <p:spPr>
              <a:xfrm>
                <a:off x="5273545" y="418593"/>
                <a:ext cx="40099" cy="927283"/>
              </a:xfrm>
              <a:custGeom>
                <a:rect b="b" l="l" r="r" t="t"/>
                <a:pathLst>
                  <a:path extrusionOk="0" h="9805" w="424">
                    <a:moveTo>
                      <a:pt x="1" y="1"/>
                    </a:moveTo>
                    <a:lnTo>
                      <a:pt x="1" y="9804"/>
                    </a:lnTo>
                    <a:lnTo>
                      <a:pt x="424" y="9804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1" name="Google Shape;2571;p22"/>
              <p:cNvSpPr/>
              <p:nvPr/>
            </p:nvSpPr>
            <p:spPr>
              <a:xfrm>
                <a:off x="5273545" y="418593"/>
                <a:ext cx="40099" cy="927283"/>
              </a:xfrm>
              <a:custGeom>
                <a:rect b="b" l="l" r="r" t="t"/>
                <a:pathLst>
                  <a:path extrusionOk="0" h="9805" w="424">
                    <a:moveTo>
                      <a:pt x="1" y="1"/>
                    </a:moveTo>
                    <a:lnTo>
                      <a:pt x="1" y="9804"/>
                    </a:lnTo>
                    <a:lnTo>
                      <a:pt x="424" y="9804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2" name="Google Shape;2572;p22"/>
              <p:cNvSpPr/>
              <p:nvPr/>
            </p:nvSpPr>
            <p:spPr>
              <a:xfrm>
                <a:off x="4952192" y="540211"/>
                <a:ext cx="682908" cy="684043"/>
              </a:xfrm>
              <a:custGeom>
                <a:rect b="b" l="l" r="r" t="t"/>
                <a:pathLst>
                  <a:path extrusionOk="0" h="7233" w="7221">
                    <a:moveTo>
                      <a:pt x="6920" y="1"/>
                    </a:moveTo>
                    <a:lnTo>
                      <a:pt x="0" y="6933"/>
                    </a:lnTo>
                    <a:lnTo>
                      <a:pt x="288" y="7232"/>
                    </a:lnTo>
                    <a:lnTo>
                      <a:pt x="7220" y="300"/>
                    </a:lnTo>
                    <a:lnTo>
                      <a:pt x="69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3" name="Google Shape;2573;p22"/>
              <p:cNvSpPr/>
              <p:nvPr/>
            </p:nvSpPr>
            <p:spPr>
              <a:xfrm>
                <a:off x="4952192" y="540211"/>
                <a:ext cx="682908" cy="684043"/>
              </a:xfrm>
              <a:custGeom>
                <a:rect b="b" l="l" r="r" t="t"/>
                <a:pathLst>
                  <a:path extrusionOk="0" h="7233" w="7221">
                    <a:moveTo>
                      <a:pt x="288" y="1"/>
                    </a:moveTo>
                    <a:lnTo>
                      <a:pt x="0" y="300"/>
                    </a:lnTo>
                    <a:lnTo>
                      <a:pt x="6920" y="7232"/>
                    </a:lnTo>
                    <a:lnTo>
                      <a:pt x="7220" y="6933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4" name="Google Shape;2574;p22"/>
              <p:cNvSpPr/>
              <p:nvPr/>
            </p:nvSpPr>
            <p:spPr>
              <a:xfrm>
                <a:off x="4864902" y="670342"/>
                <a:ext cx="857489" cy="423779"/>
              </a:xfrm>
              <a:custGeom>
                <a:rect b="b" l="l" r="r" t="t"/>
                <a:pathLst>
                  <a:path extrusionOk="0" h="4481" w="9067">
                    <a:moveTo>
                      <a:pt x="8892" y="0"/>
                    </a:moveTo>
                    <a:lnTo>
                      <a:pt x="0" y="4106"/>
                    </a:lnTo>
                    <a:lnTo>
                      <a:pt x="174" y="4481"/>
                    </a:lnTo>
                    <a:lnTo>
                      <a:pt x="9066" y="375"/>
                    </a:lnTo>
                    <a:lnTo>
                      <a:pt x="88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5" name="Google Shape;2575;p22"/>
              <p:cNvSpPr/>
              <p:nvPr/>
            </p:nvSpPr>
            <p:spPr>
              <a:xfrm>
                <a:off x="4851852" y="703158"/>
                <a:ext cx="883496" cy="358146"/>
              </a:xfrm>
              <a:custGeom>
                <a:rect b="b" l="l" r="r" t="t"/>
                <a:pathLst>
                  <a:path extrusionOk="0" h="3787" w="9342">
                    <a:moveTo>
                      <a:pt x="150" y="1"/>
                    </a:moveTo>
                    <a:lnTo>
                      <a:pt x="0" y="402"/>
                    </a:lnTo>
                    <a:lnTo>
                      <a:pt x="9192" y="3786"/>
                    </a:lnTo>
                    <a:lnTo>
                      <a:pt x="9342" y="3384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6" name="Google Shape;2576;p22"/>
              <p:cNvSpPr/>
              <p:nvPr/>
            </p:nvSpPr>
            <p:spPr>
              <a:xfrm>
                <a:off x="5081092" y="454057"/>
                <a:ext cx="423874" cy="856354"/>
              </a:xfrm>
              <a:custGeom>
                <a:rect b="b" l="l" r="r" t="t"/>
                <a:pathLst>
                  <a:path extrusionOk="0" h="9055" w="4482">
                    <a:moveTo>
                      <a:pt x="388" y="0"/>
                    </a:moveTo>
                    <a:lnTo>
                      <a:pt x="1" y="174"/>
                    </a:lnTo>
                    <a:lnTo>
                      <a:pt x="4107" y="9054"/>
                    </a:lnTo>
                    <a:lnTo>
                      <a:pt x="4481" y="8881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7" name="Google Shape;2577;p22"/>
              <p:cNvSpPr/>
              <p:nvPr/>
            </p:nvSpPr>
            <p:spPr>
              <a:xfrm>
                <a:off x="5115138" y="441006"/>
                <a:ext cx="356917" cy="882456"/>
              </a:xfrm>
              <a:custGeom>
                <a:rect b="b" l="l" r="r" t="t"/>
                <a:pathLst>
                  <a:path extrusionOk="0" h="9331" w="3774">
                    <a:moveTo>
                      <a:pt x="3372" y="1"/>
                    </a:moveTo>
                    <a:lnTo>
                      <a:pt x="1" y="9192"/>
                    </a:lnTo>
                    <a:lnTo>
                      <a:pt x="390" y="9330"/>
                    </a:lnTo>
                    <a:lnTo>
                      <a:pt x="3774" y="138"/>
                    </a:lnTo>
                    <a:lnTo>
                      <a:pt x="33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78" name="Google Shape;2578;p22"/>
            <p:cNvGrpSpPr/>
            <p:nvPr/>
          </p:nvGrpSpPr>
          <p:grpSpPr>
            <a:xfrm>
              <a:off x="6103786" y="454057"/>
              <a:ext cx="907035" cy="889539"/>
              <a:chOff x="6103786" y="454057"/>
              <a:chExt cx="907035" cy="889539"/>
            </a:xfrm>
          </p:grpSpPr>
          <p:sp>
            <p:nvSpPr>
              <p:cNvPr id="2579" name="Google Shape;2579;p22"/>
              <p:cNvSpPr/>
              <p:nvPr/>
            </p:nvSpPr>
            <p:spPr>
              <a:xfrm>
                <a:off x="6113054" y="454057"/>
                <a:ext cx="142994" cy="142899"/>
              </a:xfrm>
              <a:custGeom>
                <a:rect b="b" l="l" r="r" t="t"/>
                <a:pathLst>
                  <a:path extrusionOk="0" h="1511" w="1512">
                    <a:moveTo>
                      <a:pt x="762" y="339"/>
                    </a:moveTo>
                    <a:cubicBezTo>
                      <a:pt x="987" y="339"/>
                      <a:pt x="1176" y="525"/>
                      <a:pt x="1176" y="762"/>
                    </a:cubicBezTo>
                    <a:cubicBezTo>
                      <a:pt x="1176" y="987"/>
                      <a:pt x="987" y="1175"/>
                      <a:pt x="762" y="1175"/>
                    </a:cubicBezTo>
                    <a:cubicBezTo>
                      <a:pt x="525" y="1175"/>
                      <a:pt x="340" y="987"/>
                      <a:pt x="340" y="762"/>
                    </a:cubicBezTo>
                    <a:cubicBezTo>
                      <a:pt x="340" y="525"/>
                      <a:pt x="525" y="339"/>
                      <a:pt x="762" y="339"/>
                    </a:cubicBezTo>
                    <a:close/>
                    <a:moveTo>
                      <a:pt x="762" y="0"/>
                    </a:moveTo>
                    <a:cubicBezTo>
                      <a:pt x="340" y="0"/>
                      <a:pt x="1" y="339"/>
                      <a:pt x="1" y="762"/>
                    </a:cubicBezTo>
                    <a:cubicBezTo>
                      <a:pt x="1" y="1175"/>
                      <a:pt x="340" y="1511"/>
                      <a:pt x="762" y="1511"/>
                    </a:cubicBezTo>
                    <a:cubicBezTo>
                      <a:pt x="1176" y="1511"/>
                      <a:pt x="1511" y="1175"/>
                      <a:pt x="1511" y="762"/>
                    </a:cubicBezTo>
                    <a:cubicBezTo>
                      <a:pt x="1511" y="339"/>
                      <a:pt x="1176" y="0"/>
                      <a:pt x="7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0" name="Google Shape;2580;p22"/>
              <p:cNvSpPr/>
              <p:nvPr/>
            </p:nvSpPr>
            <p:spPr>
              <a:xfrm>
                <a:off x="6364803" y="454057"/>
                <a:ext cx="142899" cy="142899"/>
              </a:xfrm>
              <a:custGeom>
                <a:rect b="b" l="l" r="r" t="t"/>
                <a:pathLst>
                  <a:path extrusionOk="0" h="1511" w="1511">
                    <a:moveTo>
                      <a:pt x="762" y="339"/>
                    </a:moveTo>
                    <a:cubicBezTo>
                      <a:pt x="986" y="339"/>
                      <a:pt x="1172" y="525"/>
                      <a:pt x="1172" y="762"/>
                    </a:cubicBezTo>
                    <a:cubicBezTo>
                      <a:pt x="1172" y="987"/>
                      <a:pt x="986" y="1175"/>
                      <a:pt x="762" y="1175"/>
                    </a:cubicBezTo>
                    <a:cubicBezTo>
                      <a:pt x="525" y="1175"/>
                      <a:pt x="336" y="987"/>
                      <a:pt x="336" y="762"/>
                    </a:cubicBezTo>
                    <a:cubicBezTo>
                      <a:pt x="336" y="525"/>
                      <a:pt x="525" y="339"/>
                      <a:pt x="762" y="339"/>
                    </a:cubicBezTo>
                    <a:close/>
                    <a:moveTo>
                      <a:pt x="762" y="0"/>
                    </a:moveTo>
                    <a:cubicBezTo>
                      <a:pt x="336" y="0"/>
                      <a:pt x="0" y="339"/>
                      <a:pt x="0" y="762"/>
                    </a:cubicBezTo>
                    <a:cubicBezTo>
                      <a:pt x="0" y="1175"/>
                      <a:pt x="336" y="1511"/>
                      <a:pt x="762" y="1511"/>
                    </a:cubicBezTo>
                    <a:cubicBezTo>
                      <a:pt x="1172" y="1511"/>
                      <a:pt x="1511" y="1175"/>
                      <a:pt x="1511" y="762"/>
                    </a:cubicBezTo>
                    <a:cubicBezTo>
                      <a:pt x="1511" y="339"/>
                      <a:pt x="1172" y="0"/>
                      <a:pt x="7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1" name="Google Shape;2581;p22"/>
              <p:cNvSpPr/>
              <p:nvPr/>
            </p:nvSpPr>
            <p:spPr>
              <a:xfrm>
                <a:off x="6617308" y="454057"/>
                <a:ext cx="141859" cy="142899"/>
              </a:xfrm>
              <a:custGeom>
                <a:rect b="b" l="l" r="r" t="t"/>
                <a:pathLst>
                  <a:path extrusionOk="0" h="1511" w="1500">
                    <a:moveTo>
                      <a:pt x="750" y="339"/>
                    </a:moveTo>
                    <a:cubicBezTo>
                      <a:pt x="975" y="339"/>
                      <a:pt x="1163" y="525"/>
                      <a:pt x="1163" y="762"/>
                    </a:cubicBezTo>
                    <a:cubicBezTo>
                      <a:pt x="1163" y="987"/>
                      <a:pt x="975" y="1175"/>
                      <a:pt x="750" y="1175"/>
                    </a:cubicBezTo>
                    <a:cubicBezTo>
                      <a:pt x="525" y="1175"/>
                      <a:pt x="339" y="987"/>
                      <a:pt x="339" y="762"/>
                    </a:cubicBezTo>
                    <a:cubicBezTo>
                      <a:pt x="339" y="525"/>
                      <a:pt x="525" y="339"/>
                      <a:pt x="750" y="339"/>
                    </a:cubicBezTo>
                    <a:close/>
                    <a:moveTo>
                      <a:pt x="750" y="0"/>
                    </a:moveTo>
                    <a:cubicBezTo>
                      <a:pt x="339" y="0"/>
                      <a:pt x="1" y="339"/>
                      <a:pt x="1" y="762"/>
                    </a:cubicBezTo>
                    <a:cubicBezTo>
                      <a:pt x="1" y="1175"/>
                      <a:pt x="339" y="1511"/>
                      <a:pt x="750" y="1511"/>
                    </a:cubicBezTo>
                    <a:cubicBezTo>
                      <a:pt x="1163" y="1511"/>
                      <a:pt x="1499" y="1175"/>
                      <a:pt x="1499" y="762"/>
                    </a:cubicBezTo>
                    <a:cubicBezTo>
                      <a:pt x="1499" y="339"/>
                      <a:pt x="1163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2" name="Google Shape;2582;p22"/>
              <p:cNvSpPr/>
              <p:nvPr/>
            </p:nvSpPr>
            <p:spPr>
              <a:xfrm>
                <a:off x="6868962" y="454057"/>
                <a:ext cx="141859" cy="142899"/>
              </a:xfrm>
              <a:custGeom>
                <a:rect b="b" l="l" r="r" t="t"/>
                <a:pathLst>
                  <a:path extrusionOk="0" h="1511" w="1500">
                    <a:moveTo>
                      <a:pt x="750" y="339"/>
                    </a:moveTo>
                    <a:cubicBezTo>
                      <a:pt x="975" y="339"/>
                      <a:pt x="1161" y="525"/>
                      <a:pt x="1161" y="762"/>
                    </a:cubicBezTo>
                    <a:cubicBezTo>
                      <a:pt x="1161" y="987"/>
                      <a:pt x="975" y="1175"/>
                      <a:pt x="750" y="1175"/>
                    </a:cubicBezTo>
                    <a:cubicBezTo>
                      <a:pt x="525" y="1175"/>
                      <a:pt x="337" y="987"/>
                      <a:pt x="337" y="762"/>
                    </a:cubicBezTo>
                    <a:cubicBezTo>
                      <a:pt x="337" y="525"/>
                      <a:pt x="525" y="339"/>
                      <a:pt x="750" y="339"/>
                    </a:cubicBezTo>
                    <a:close/>
                    <a:moveTo>
                      <a:pt x="750" y="0"/>
                    </a:moveTo>
                    <a:cubicBezTo>
                      <a:pt x="337" y="0"/>
                      <a:pt x="1" y="339"/>
                      <a:pt x="1" y="762"/>
                    </a:cubicBezTo>
                    <a:cubicBezTo>
                      <a:pt x="1" y="1175"/>
                      <a:pt x="337" y="1511"/>
                      <a:pt x="750" y="1511"/>
                    </a:cubicBezTo>
                    <a:cubicBezTo>
                      <a:pt x="1161" y="1511"/>
                      <a:pt x="1499" y="1175"/>
                      <a:pt x="1499" y="762"/>
                    </a:cubicBezTo>
                    <a:cubicBezTo>
                      <a:pt x="1499" y="339"/>
                      <a:pt x="1161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3" name="Google Shape;2583;p22"/>
              <p:cNvSpPr/>
              <p:nvPr/>
            </p:nvSpPr>
            <p:spPr>
              <a:xfrm>
                <a:off x="6110879" y="703158"/>
                <a:ext cx="141764" cy="142994"/>
              </a:xfrm>
              <a:custGeom>
                <a:rect b="b" l="l" r="r" t="t"/>
                <a:pathLst>
                  <a:path extrusionOk="0" h="1512" w="1499">
                    <a:moveTo>
                      <a:pt x="749" y="340"/>
                    </a:moveTo>
                    <a:cubicBezTo>
                      <a:pt x="974" y="340"/>
                      <a:pt x="1160" y="525"/>
                      <a:pt x="1160" y="750"/>
                    </a:cubicBezTo>
                    <a:cubicBezTo>
                      <a:pt x="1160" y="987"/>
                      <a:pt x="974" y="1164"/>
                      <a:pt x="749" y="1164"/>
                    </a:cubicBezTo>
                    <a:cubicBezTo>
                      <a:pt x="524" y="1164"/>
                      <a:pt x="336" y="987"/>
                      <a:pt x="336" y="750"/>
                    </a:cubicBezTo>
                    <a:cubicBezTo>
                      <a:pt x="336" y="525"/>
                      <a:pt x="524" y="340"/>
                      <a:pt x="749" y="340"/>
                    </a:cubicBezTo>
                    <a:close/>
                    <a:moveTo>
                      <a:pt x="749" y="1"/>
                    </a:moveTo>
                    <a:cubicBezTo>
                      <a:pt x="336" y="1"/>
                      <a:pt x="0" y="340"/>
                      <a:pt x="0" y="750"/>
                    </a:cubicBezTo>
                    <a:cubicBezTo>
                      <a:pt x="0" y="1164"/>
                      <a:pt x="336" y="1511"/>
                      <a:pt x="749" y="1511"/>
                    </a:cubicBezTo>
                    <a:cubicBezTo>
                      <a:pt x="1160" y="1511"/>
                      <a:pt x="1498" y="1164"/>
                      <a:pt x="1498" y="750"/>
                    </a:cubicBezTo>
                    <a:cubicBezTo>
                      <a:pt x="1498" y="340"/>
                      <a:pt x="1160" y="1"/>
                      <a:pt x="7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4" name="Google Shape;2584;p22"/>
              <p:cNvSpPr/>
              <p:nvPr/>
            </p:nvSpPr>
            <p:spPr>
              <a:xfrm>
                <a:off x="6362249" y="703158"/>
                <a:ext cx="141764" cy="142994"/>
              </a:xfrm>
              <a:custGeom>
                <a:rect b="b" l="l" r="r" t="t"/>
                <a:pathLst>
                  <a:path extrusionOk="0" h="1512" w="1499">
                    <a:moveTo>
                      <a:pt x="750" y="340"/>
                    </a:moveTo>
                    <a:cubicBezTo>
                      <a:pt x="974" y="340"/>
                      <a:pt x="1163" y="525"/>
                      <a:pt x="1163" y="750"/>
                    </a:cubicBezTo>
                    <a:cubicBezTo>
                      <a:pt x="1163" y="987"/>
                      <a:pt x="974" y="1164"/>
                      <a:pt x="750" y="1164"/>
                    </a:cubicBezTo>
                    <a:cubicBezTo>
                      <a:pt x="525" y="1164"/>
                      <a:pt x="339" y="987"/>
                      <a:pt x="339" y="750"/>
                    </a:cubicBezTo>
                    <a:cubicBezTo>
                      <a:pt x="339" y="525"/>
                      <a:pt x="525" y="340"/>
                      <a:pt x="750" y="340"/>
                    </a:cubicBezTo>
                    <a:close/>
                    <a:moveTo>
                      <a:pt x="750" y="1"/>
                    </a:moveTo>
                    <a:cubicBezTo>
                      <a:pt x="339" y="1"/>
                      <a:pt x="0" y="340"/>
                      <a:pt x="0" y="750"/>
                    </a:cubicBezTo>
                    <a:cubicBezTo>
                      <a:pt x="0" y="1164"/>
                      <a:pt x="339" y="1511"/>
                      <a:pt x="750" y="1511"/>
                    </a:cubicBezTo>
                    <a:cubicBezTo>
                      <a:pt x="1163" y="1511"/>
                      <a:pt x="1499" y="1164"/>
                      <a:pt x="1499" y="750"/>
                    </a:cubicBezTo>
                    <a:cubicBezTo>
                      <a:pt x="1499" y="340"/>
                      <a:pt x="1163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5" name="Google Shape;2585;p22"/>
              <p:cNvSpPr/>
              <p:nvPr/>
            </p:nvSpPr>
            <p:spPr>
              <a:xfrm>
                <a:off x="6613904" y="703158"/>
                <a:ext cx="142994" cy="142994"/>
              </a:xfrm>
              <a:custGeom>
                <a:rect b="b" l="l" r="r" t="t"/>
                <a:pathLst>
                  <a:path extrusionOk="0" h="1512" w="1512">
                    <a:moveTo>
                      <a:pt x="750" y="340"/>
                    </a:moveTo>
                    <a:cubicBezTo>
                      <a:pt x="987" y="340"/>
                      <a:pt x="1175" y="525"/>
                      <a:pt x="1175" y="750"/>
                    </a:cubicBezTo>
                    <a:cubicBezTo>
                      <a:pt x="1175" y="987"/>
                      <a:pt x="987" y="1164"/>
                      <a:pt x="750" y="1164"/>
                    </a:cubicBezTo>
                    <a:cubicBezTo>
                      <a:pt x="525" y="1164"/>
                      <a:pt x="336" y="987"/>
                      <a:pt x="336" y="750"/>
                    </a:cubicBezTo>
                    <a:cubicBezTo>
                      <a:pt x="336" y="525"/>
                      <a:pt x="525" y="340"/>
                      <a:pt x="750" y="340"/>
                    </a:cubicBezTo>
                    <a:close/>
                    <a:moveTo>
                      <a:pt x="750" y="1"/>
                    </a:moveTo>
                    <a:cubicBezTo>
                      <a:pt x="336" y="1"/>
                      <a:pt x="1" y="340"/>
                      <a:pt x="1" y="750"/>
                    </a:cubicBezTo>
                    <a:cubicBezTo>
                      <a:pt x="1" y="1164"/>
                      <a:pt x="336" y="1511"/>
                      <a:pt x="750" y="1511"/>
                    </a:cubicBezTo>
                    <a:cubicBezTo>
                      <a:pt x="1175" y="1511"/>
                      <a:pt x="1511" y="1164"/>
                      <a:pt x="1511" y="750"/>
                    </a:cubicBezTo>
                    <a:cubicBezTo>
                      <a:pt x="1511" y="340"/>
                      <a:pt x="1175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6" name="Google Shape;2586;p22"/>
              <p:cNvSpPr/>
              <p:nvPr/>
            </p:nvSpPr>
            <p:spPr>
              <a:xfrm>
                <a:off x="6865274" y="703158"/>
                <a:ext cx="143277" cy="142994"/>
              </a:xfrm>
              <a:custGeom>
                <a:rect b="b" l="l" r="r" t="t"/>
                <a:pathLst>
                  <a:path extrusionOk="0" h="1512" w="1515">
                    <a:moveTo>
                      <a:pt x="765" y="340"/>
                    </a:moveTo>
                    <a:cubicBezTo>
                      <a:pt x="990" y="340"/>
                      <a:pt x="1176" y="525"/>
                      <a:pt x="1176" y="750"/>
                    </a:cubicBezTo>
                    <a:cubicBezTo>
                      <a:pt x="1176" y="987"/>
                      <a:pt x="990" y="1164"/>
                      <a:pt x="765" y="1164"/>
                    </a:cubicBezTo>
                    <a:cubicBezTo>
                      <a:pt x="525" y="1164"/>
                      <a:pt x="340" y="987"/>
                      <a:pt x="340" y="750"/>
                    </a:cubicBezTo>
                    <a:cubicBezTo>
                      <a:pt x="340" y="525"/>
                      <a:pt x="525" y="340"/>
                      <a:pt x="765" y="340"/>
                    </a:cubicBezTo>
                    <a:close/>
                    <a:moveTo>
                      <a:pt x="765" y="1"/>
                    </a:moveTo>
                    <a:cubicBezTo>
                      <a:pt x="340" y="1"/>
                      <a:pt x="1" y="340"/>
                      <a:pt x="1" y="750"/>
                    </a:cubicBezTo>
                    <a:cubicBezTo>
                      <a:pt x="1" y="1164"/>
                      <a:pt x="340" y="1511"/>
                      <a:pt x="765" y="1511"/>
                    </a:cubicBezTo>
                    <a:cubicBezTo>
                      <a:pt x="1176" y="1511"/>
                      <a:pt x="1514" y="1164"/>
                      <a:pt x="1514" y="750"/>
                    </a:cubicBezTo>
                    <a:cubicBezTo>
                      <a:pt x="1514" y="340"/>
                      <a:pt x="1176" y="1"/>
                      <a:pt x="7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7" name="Google Shape;2587;p22"/>
              <p:cNvSpPr/>
              <p:nvPr/>
            </p:nvSpPr>
            <p:spPr>
              <a:xfrm>
                <a:off x="6107191" y="951218"/>
                <a:ext cx="143183" cy="142899"/>
              </a:xfrm>
              <a:custGeom>
                <a:rect b="b" l="l" r="r" t="t"/>
                <a:pathLst>
                  <a:path extrusionOk="0" h="1511" w="1514">
                    <a:moveTo>
                      <a:pt x="749" y="351"/>
                    </a:moveTo>
                    <a:cubicBezTo>
                      <a:pt x="989" y="351"/>
                      <a:pt x="1175" y="525"/>
                      <a:pt x="1175" y="761"/>
                    </a:cubicBezTo>
                    <a:cubicBezTo>
                      <a:pt x="1175" y="986"/>
                      <a:pt x="989" y="1175"/>
                      <a:pt x="749" y="1175"/>
                    </a:cubicBezTo>
                    <a:cubicBezTo>
                      <a:pt x="525" y="1175"/>
                      <a:pt x="339" y="986"/>
                      <a:pt x="339" y="761"/>
                    </a:cubicBezTo>
                    <a:cubicBezTo>
                      <a:pt x="339" y="525"/>
                      <a:pt x="525" y="351"/>
                      <a:pt x="749" y="351"/>
                    </a:cubicBezTo>
                    <a:close/>
                    <a:moveTo>
                      <a:pt x="749" y="0"/>
                    </a:moveTo>
                    <a:cubicBezTo>
                      <a:pt x="339" y="0"/>
                      <a:pt x="0" y="351"/>
                      <a:pt x="0" y="761"/>
                    </a:cubicBezTo>
                    <a:cubicBezTo>
                      <a:pt x="0" y="1175"/>
                      <a:pt x="339" y="1511"/>
                      <a:pt x="749" y="1511"/>
                    </a:cubicBezTo>
                    <a:cubicBezTo>
                      <a:pt x="1175" y="1511"/>
                      <a:pt x="1514" y="1175"/>
                      <a:pt x="1514" y="761"/>
                    </a:cubicBezTo>
                    <a:cubicBezTo>
                      <a:pt x="1514" y="351"/>
                      <a:pt x="1175" y="0"/>
                      <a:pt x="7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8" name="Google Shape;2588;p22"/>
              <p:cNvSpPr/>
              <p:nvPr/>
            </p:nvSpPr>
            <p:spPr>
              <a:xfrm>
                <a:off x="6358845" y="951218"/>
                <a:ext cx="142899" cy="142899"/>
              </a:xfrm>
              <a:custGeom>
                <a:rect b="b" l="l" r="r" t="t"/>
                <a:pathLst>
                  <a:path extrusionOk="0" h="1511" w="1511">
                    <a:moveTo>
                      <a:pt x="762" y="351"/>
                    </a:moveTo>
                    <a:cubicBezTo>
                      <a:pt x="986" y="351"/>
                      <a:pt x="1175" y="525"/>
                      <a:pt x="1175" y="761"/>
                    </a:cubicBezTo>
                    <a:cubicBezTo>
                      <a:pt x="1175" y="986"/>
                      <a:pt x="986" y="1175"/>
                      <a:pt x="762" y="1175"/>
                    </a:cubicBezTo>
                    <a:cubicBezTo>
                      <a:pt x="525" y="1175"/>
                      <a:pt x="336" y="986"/>
                      <a:pt x="336" y="761"/>
                    </a:cubicBezTo>
                    <a:cubicBezTo>
                      <a:pt x="336" y="525"/>
                      <a:pt x="525" y="351"/>
                      <a:pt x="762" y="351"/>
                    </a:cubicBezTo>
                    <a:close/>
                    <a:moveTo>
                      <a:pt x="762" y="0"/>
                    </a:moveTo>
                    <a:cubicBezTo>
                      <a:pt x="336" y="0"/>
                      <a:pt x="0" y="351"/>
                      <a:pt x="0" y="761"/>
                    </a:cubicBezTo>
                    <a:cubicBezTo>
                      <a:pt x="0" y="1175"/>
                      <a:pt x="336" y="1511"/>
                      <a:pt x="762" y="1511"/>
                    </a:cubicBezTo>
                    <a:cubicBezTo>
                      <a:pt x="1175" y="1511"/>
                      <a:pt x="1511" y="1175"/>
                      <a:pt x="1511" y="761"/>
                    </a:cubicBezTo>
                    <a:cubicBezTo>
                      <a:pt x="1511" y="351"/>
                      <a:pt x="1175" y="0"/>
                      <a:pt x="7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9" name="Google Shape;2589;p22"/>
              <p:cNvSpPr/>
              <p:nvPr/>
            </p:nvSpPr>
            <p:spPr>
              <a:xfrm>
                <a:off x="6610215" y="951218"/>
                <a:ext cx="143277" cy="142899"/>
              </a:xfrm>
              <a:custGeom>
                <a:rect b="b" l="l" r="r" t="t"/>
                <a:pathLst>
                  <a:path extrusionOk="0" h="1511" w="1515">
                    <a:moveTo>
                      <a:pt x="765" y="351"/>
                    </a:moveTo>
                    <a:cubicBezTo>
                      <a:pt x="990" y="351"/>
                      <a:pt x="1175" y="525"/>
                      <a:pt x="1175" y="761"/>
                    </a:cubicBezTo>
                    <a:cubicBezTo>
                      <a:pt x="1175" y="986"/>
                      <a:pt x="990" y="1175"/>
                      <a:pt x="765" y="1175"/>
                    </a:cubicBezTo>
                    <a:cubicBezTo>
                      <a:pt x="525" y="1175"/>
                      <a:pt x="339" y="986"/>
                      <a:pt x="339" y="761"/>
                    </a:cubicBezTo>
                    <a:cubicBezTo>
                      <a:pt x="339" y="525"/>
                      <a:pt x="525" y="351"/>
                      <a:pt x="765" y="351"/>
                    </a:cubicBezTo>
                    <a:close/>
                    <a:moveTo>
                      <a:pt x="765" y="0"/>
                    </a:moveTo>
                    <a:cubicBezTo>
                      <a:pt x="339" y="0"/>
                      <a:pt x="1" y="351"/>
                      <a:pt x="1" y="761"/>
                    </a:cubicBezTo>
                    <a:cubicBezTo>
                      <a:pt x="1" y="1175"/>
                      <a:pt x="339" y="1511"/>
                      <a:pt x="765" y="1511"/>
                    </a:cubicBezTo>
                    <a:cubicBezTo>
                      <a:pt x="1175" y="1511"/>
                      <a:pt x="1514" y="1175"/>
                      <a:pt x="1514" y="761"/>
                    </a:cubicBezTo>
                    <a:cubicBezTo>
                      <a:pt x="1514" y="351"/>
                      <a:pt x="1175" y="0"/>
                      <a:pt x="7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0" name="Google Shape;2590;p22"/>
              <p:cNvSpPr/>
              <p:nvPr/>
            </p:nvSpPr>
            <p:spPr>
              <a:xfrm>
                <a:off x="6863004" y="951218"/>
                <a:ext cx="141859" cy="142899"/>
              </a:xfrm>
              <a:custGeom>
                <a:rect b="b" l="l" r="r" t="t"/>
                <a:pathLst>
                  <a:path extrusionOk="0" h="1511" w="1500">
                    <a:moveTo>
                      <a:pt x="750" y="351"/>
                    </a:moveTo>
                    <a:cubicBezTo>
                      <a:pt x="975" y="351"/>
                      <a:pt x="1164" y="525"/>
                      <a:pt x="1164" y="761"/>
                    </a:cubicBezTo>
                    <a:cubicBezTo>
                      <a:pt x="1164" y="986"/>
                      <a:pt x="975" y="1175"/>
                      <a:pt x="750" y="1175"/>
                    </a:cubicBezTo>
                    <a:cubicBezTo>
                      <a:pt x="525" y="1175"/>
                      <a:pt x="340" y="986"/>
                      <a:pt x="340" y="761"/>
                    </a:cubicBezTo>
                    <a:cubicBezTo>
                      <a:pt x="340" y="525"/>
                      <a:pt x="525" y="351"/>
                      <a:pt x="750" y="351"/>
                    </a:cubicBezTo>
                    <a:close/>
                    <a:moveTo>
                      <a:pt x="750" y="0"/>
                    </a:moveTo>
                    <a:cubicBezTo>
                      <a:pt x="340" y="0"/>
                      <a:pt x="1" y="351"/>
                      <a:pt x="1" y="761"/>
                    </a:cubicBezTo>
                    <a:cubicBezTo>
                      <a:pt x="1" y="1175"/>
                      <a:pt x="340" y="1511"/>
                      <a:pt x="750" y="1511"/>
                    </a:cubicBezTo>
                    <a:cubicBezTo>
                      <a:pt x="1164" y="1511"/>
                      <a:pt x="1499" y="1175"/>
                      <a:pt x="1499" y="761"/>
                    </a:cubicBezTo>
                    <a:cubicBezTo>
                      <a:pt x="1499" y="351"/>
                      <a:pt x="11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1" name="Google Shape;2591;p22"/>
              <p:cNvSpPr/>
              <p:nvPr/>
            </p:nvSpPr>
            <p:spPr>
              <a:xfrm>
                <a:off x="6103786" y="1200319"/>
                <a:ext cx="142899" cy="143277"/>
              </a:xfrm>
              <a:custGeom>
                <a:rect b="b" l="l" r="r" t="t"/>
                <a:pathLst>
                  <a:path extrusionOk="0" h="1515" w="1511">
                    <a:moveTo>
                      <a:pt x="761" y="339"/>
                    </a:moveTo>
                    <a:cubicBezTo>
                      <a:pt x="986" y="339"/>
                      <a:pt x="1175" y="525"/>
                      <a:pt x="1175" y="750"/>
                    </a:cubicBezTo>
                    <a:cubicBezTo>
                      <a:pt x="1175" y="990"/>
                      <a:pt x="986" y="1175"/>
                      <a:pt x="761" y="1175"/>
                    </a:cubicBezTo>
                    <a:cubicBezTo>
                      <a:pt x="525" y="1175"/>
                      <a:pt x="336" y="990"/>
                      <a:pt x="336" y="750"/>
                    </a:cubicBezTo>
                    <a:cubicBezTo>
                      <a:pt x="336" y="525"/>
                      <a:pt x="525" y="339"/>
                      <a:pt x="761" y="339"/>
                    </a:cubicBezTo>
                    <a:close/>
                    <a:moveTo>
                      <a:pt x="761" y="1"/>
                    </a:moveTo>
                    <a:cubicBezTo>
                      <a:pt x="336" y="1"/>
                      <a:pt x="0" y="339"/>
                      <a:pt x="0" y="750"/>
                    </a:cubicBezTo>
                    <a:cubicBezTo>
                      <a:pt x="0" y="1175"/>
                      <a:pt x="336" y="1514"/>
                      <a:pt x="761" y="1514"/>
                    </a:cubicBezTo>
                    <a:cubicBezTo>
                      <a:pt x="1175" y="1514"/>
                      <a:pt x="1511" y="1175"/>
                      <a:pt x="1511" y="750"/>
                    </a:cubicBezTo>
                    <a:cubicBezTo>
                      <a:pt x="1511" y="339"/>
                      <a:pt x="1175" y="1"/>
                      <a:pt x="7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2" name="Google Shape;2592;p22"/>
              <p:cNvSpPr/>
              <p:nvPr/>
            </p:nvSpPr>
            <p:spPr>
              <a:xfrm>
                <a:off x="6356575" y="1200319"/>
                <a:ext cx="141764" cy="143277"/>
              </a:xfrm>
              <a:custGeom>
                <a:rect b="b" l="l" r="r" t="t"/>
                <a:pathLst>
                  <a:path extrusionOk="0" h="1515" w="1499">
                    <a:moveTo>
                      <a:pt x="750" y="339"/>
                    </a:moveTo>
                    <a:cubicBezTo>
                      <a:pt x="974" y="339"/>
                      <a:pt x="1160" y="525"/>
                      <a:pt x="1160" y="750"/>
                    </a:cubicBezTo>
                    <a:cubicBezTo>
                      <a:pt x="1160" y="990"/>
                      <a:pt x="974" y="1175"/>
                      <a:pt x="750" y="1175"/>
                    </a:cubicBezTo>
                    <a:cubicBezTo>
                      <a:pt x="525" y="1175"/>
                      <a:pt x="336" y="990"/>
                      <a:pt x="336" y="750"/>
                    </a:cubicBezTo>
                    <a:cubicBezTo>
                      <a:pt x="336" y="525"/>
                      <a:pt x="525" y="339"/>
                      <a:pt x="750" y="339"/>
                    </a:cubicBezTo>
                    <a:close/>
                    <a:moveTo>
                      <a:pt x="750" y="1"/>
                    </a:moveTo>
                    <a:cubicBezTo>
                      <a:pt x="336" y="1"/>
                      <a:pt x="0" y="339"/>
                      <a:pt x="0" y="750"/>
                    </a:cubicBezTo>
                    <a:cubicBezTo>
                      <a:pt x="0" y="1175"/>
                      <a:pt x="336" y="1514"/>
                      <a:pt x="750" y="1514"/>
                    </a:cubicBezTo>
                    <a:cubicBezTo>
                      <a:pt x="1160" y="1514"/>
                      <a:pt x="1499" y="1175"/>
                      <a:pt x="1499" y="750"/>
                    </a:cubicBezTo>
                    <a:cubicBezTo>
                      <a:pt x="1499" y="339"/>
                      <a:pt x="1160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3" name="Google Shape;2593;p22"/>
              <p:cNvSpPr/>
              <p:nvPr/>
            </p:nvSpPr>
            <p:spPr>
              <a:xfrm>
                <a:off x="6607946" y="1200319"/>
                <a:ext cx="141859" cy="143277"/>
              </a:xfrm>
              <a:custGeom>
                <a:rect b="b" l="l" r="r" t="t"/>
                <a:pathLst>
                  <a:path extrusionOk="0" h="1515" w="1500">
                    <a:moveTo>
                      <a:pt x="750" y="339"/>
                    </a:moveTo>
                    <a:cubicBezTo>
                      <a:pt x="975" y="339"/>
                      <a:pt x="1164" y="525"/>
                      <a:pt x="1164" y="750"/>
                    </a:cubicBezTo>
                    <a:cubicBezTo>
                      <a:pt x="1164" y="990"/>
                      <a:pt x="975" y="1175"/>
                      <a:pt x="750" y="1175"/>
                    </a:cubicBezTo>
                    <a:cubicBezTo>
                      <a:pt x="525" y="1175"/>
                      <a:pt x="339" y="990"/>
                      <a:pt x="339" y="750"/>
                    </a:cubicBezTo>
                    <a:cubicBezTo>
                      <a:pt x="339" y="525"/>
                      <a:pt x="525" y="339"/>
                      <a:pt x="750" y="339"/>
                    </a:cubicBezTo>
                    <a:close/>
                    <a:moveTo>
                      <a:pt x="750" y="1"/>
                    </a:moveTo>
                    <a:cubicBezTo>
                      <a:pt x="339" y="1"/>
                      <a:pt x="1" y="339"/>
                      <a:pt x="1" y="750"/>
                    </a:cubicBezTo>
                    <a:cubicBezTo>
                      <a:pt x="1" y="1175"/>
                      <a:pt x="339" y="1514"/>
                      <a:pt x="750" y="1514"/>
                    </a:cubicBezTo>
                    <a:cubicBezTo>
                      <a:pt x="1164" y="1514"/>
                      <a:pt x="1499" y="1175"/>
                      <a:pt x="1499" y="750"/>
                    </a:cubicBezTo>
                    <a:cubicBezTo>
                      <a:pt x="1499" y="339"/>
                      <a:pt x="1164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4" name="Google Shape;2594;p22"/>
              <p:cNvSpPr/>
              <p:nvPr/>
            </p:nvSpPr>
            <p:spPr>
              <a:xfrm>
                <a:off x="6859694" y="1200319"/>
                <a:ext cx="142899" cy="143277"/>
              </a:xfrm>
              <a:custGeom>
                <a:rect b="b" l="l" r="r" t="t"/>
                <a:pathLst>
                  <a:path extrusionOk="0" h="1515" w="1511">
                    <a:moveTo>
                      <a:pt x="749" y="339"/>
                    </a:moveTo>
                    <a:cubicBezTo>
                      <a:pt x="986" y="339"/>
                      <a:pt x="1172" y="525"/>
                      <a:pt x="1172" y="750"/>
                    </a:cubicBezTo>
                    <a:cubicBezTo>
                      <a:pt x="1172" y="990"/>
                      <a:pt x="986" y="1175"/>
                      <a:pt x="749" y="1175"/>
                    </a:cubicBezTo>
                    <a:cubicBezTo>
                      <a:pt x="524" y="1175"/>
                      <a:pt x="336" y="990"/>
                      <a:pt x="336" y="750"/>
                    </a:cubicBezTo>
                    <a:cubicBezTo>
                      <a:pt x="336" y="525"/>
                      <a:pt x="524" y="339"/>
                      <a:pt x="749" y="339"/>
                    </a:cubicBezTo>
                    <a:close/>
                    <a:moveTo>
                      <a:pt x="749" y="1"/>
                    </a:moveTo>
                    <a:cubicBezTo>
                      <a:pt x="336" y="1"/>
                      <a:pt x="0" y="339"/>
                      <a:pt x="0" y="750"/>
                    </a:cubicBezTo>
                    <a:cubicBezTo>
                      <a:pt x="0" y="1175"/>
                      <a:pt x="336" y="1514"/>
                      <a:pt x="749" y="1514"/>
                    </a:cubicBezTo>
                    <a:cubicBezTo>
                      <a:pt x="1172" y="1514"/>
                      <a:pt x="1511" y="1175"/>
                      <a:pt x="1511" y="750"/>
                    </a:cubicBezTo>
                    <a:cubicBezTo>
                      <a:pt x="1511" y="339"/>
                      <a:pt x="1172" y="1"/>
                      <a:pt x="7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95" name="Google Shape;2595;p22"/>
          <p:cNvGrpSpPr/>
          <p:nvPr/>
        </p:nvGrpSpPr>
        <p:grpSpPr>
          <a:xfrm rot="1320208">
            <a:off x="8924640" y="-681673"/>
            <a:ext cx="794314" cy="1691256"/>
            <a:chOff x="3052990" y="2649667"/>
            <a:chExt cx="931164" cy="1982636"/>
          </a:xfrm>
        </p:grpSpPr>
        <p:grpSp>
          <p:nvGrpSpPr>
            <p:cNvPr id="2596" name="Google Shape;2596;p22"/>
            <p:cNvGrpSpPr/>
            <p:nvPr/>
          </p:nvGrpSpPr>
          <p:grpSpPr>
            <a:xfrm>
              <a:off x="3052990" y="2649667"/>
              <a:ext cx="931164" cy="1982636"/>
              <a:chOff x="1894490" y="2649667"/>
              <a:chExt cx="931164" cy="1982636"/>
            </a:xfrm>
          </p:grpSpPr>
          <p:grpSp>
            <p:nvGrpSpPr>
              <p:cNvPr id="2597" name="Google Shape;2597;p22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2598" name="Google Shape;2598;p22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rect b="b" l="l" r="r" t="t"/>
                  <a:pathLst>
                    <a:path extrusionOk="0" h="27735" w="13026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9" name="Google Shape;2599;p22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rect b="b" l="l" r="r" t="t"/>
                  <a:pathLst>
                    <a:path extrusionOk="0" h="124" w="363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0" name="Google Shape;2600;p22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rect b="b" l="l" r="r" t="t"/>
                  <a:pathLst>
                    <a:path extrusionOk="0" h="124" w="9615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1" name="Google Shape;2601;p22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rect b="b" l="l" r="r" t="t"/>
                  <a:pathLst>
                    <a:path extrusionOk="0" h="124" w="376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2" name="Google Shape;2602;p22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3" name="Google Shape;2603;p22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rect b="b" l="l" r="r" t="t"/>
                  <a:pathLst>
                    <a:path extrusionOk="0" h="3448" w="412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4" name="Google Shape;2604;p22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5" name="Google Shape;2605;p22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6" name="Google Shape;2606;p22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rect b="b" l="l" r="r" t="t"/>
                  <a:pathLst>
                    <a:path extrusionOk="0" h="3448" w="41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7" name="Google Shape;2607;p22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8" name="Google Shape;2608;p22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9" name="Google Shape;2609;p22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rect b="b" l="l" r="r" t="t"/>
                  <a:pathLst>
                    <a:path extrusionOk="0" h="3448" w="30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0" name="Google Shape;2610;p22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1" name="Google Shape;2611;p22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rect b="b" l="l" r="r" t="t"/>
                  <a:pathLst>
                    <a:path extrusionOk="0" h="3448" w="25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2" name="Google Shape;2612;p22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rect b="b" l="l" r="r" t="t"/>
                  <a:pathLst>
                    <a:path extrusionOk="0" h="3448" w="30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3" name="Google Shape;2613;p22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4" name="Google Shape;2614;p22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5" name="Google Shape;2615;p22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rect b="b" l="l" r="r" t="t"/>
                  <a:pathLst>
                    <a:path extrusionOk="0" h="3448" w="26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6" name="Google Shape;2616;p22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7" name="Google Shape;2617;p22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rect b="b" l="l" r="r" t="t"/>
                  <a:pathLst>
                    <a:path extrusionOk="0" h="3448" w="414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8" name="Google Shape;2618;p22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9" name="Google Shape;2619;p22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rect b="b" l="l" r="r" t="t"/>
                  <a:pathLst>
                    <a:path extrusionOk="0" h="3448" w="288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620" name="Google Shape;2620;p22"/>
              <p:cNvSpPr/>
              <p:nvPr/>
            </p:nvSpPr>
            <p:spPr>
              <a:xfrm>
                <a:off x="2114048" y="3484088"/>
                <a:ext cx="492084" cy="484645"/>
              </a:xfrm>
              <a:custGeom>
                <a:rect b="b" l="l" r="r" t="t"/>
                <a:pathLst>
                  <a:path extrusionOk="0" h="7380" w="7493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21" name="Google Shape;2621;p22"/>
            <p:cNvSpPr/>
            <p:nvPr/>
          </p:nvSpPr>
          <p:spPr>
            <a:xfrm>
              <a:off x="3206100" y="2962636"/>
              <a:ext cx="666842" cy="422072"/>
            </a:xfrm>
            <a:custGeom>
              <a:rect b="b" l="l" r="r" t="t"/>
              <a:pathLst>
                <a:path extrusionOk="0" h="5968" w="9429">
                  <a:moveTo>
                    <a:pt x="0" y="1"/>
                  </a:moveTo>
                  <a:lnTo>
                    <a:pt x="0" y="5968"/>
                  </a:lnTo>
                  <a:lnTo>
                    <a:pt x="1838" y="5968"/>
                  </a:lnTo>
                  <a:lnTo>
                    <a:pt x="1838" y="3870"/>
                  </a:lnTo>
                  <a:lnTo>
                    <a:pt x="1199" y="3870"/>
                  </a:lnTo>
                  <a:lnTo>
                    <a:pt x="1199" y="1"/>
                  </a:lnTo>
                  <a:close/>
                  <a:moveTo>
                    <a:pt x="3099" y="1"/>
                  </a:moveTo>
                  <a:lnTo>
                    <a:pt x="3099" y="3870"/>
                  </a:lnTo>
                  <a:lnTo>
                    <a:pt x="2524" y="3870"/>
                  </a:lnTo>
                  <a:lnTo>
                    <a:pt x="2524" y="5968"/>
                  </a:lnTo>
                  <a:lnTo>
                    <a:pt x="4346" y="5968"/>
                  </a:lnTo>
                  <a:lnTo>
                    <a:pt x="4346" y="3870"/>
                  </a:lnTo>
                  <a:lnTo>
                    <a:pt x="3822" y="3870"/>
                  </a:lnTo>
                  <a:lnTo>
                    <a:pt x="3822" y="1"/>
                  </a:lnTo>
                  <a:close/>
                  <a:moveTo>
                    <a:pt x="5707" y="1"/>
                  </a:moveTo>
                  <a:lnTo>
                    <a:pt x="5707" y="3870"/>
                  </a:lnTo>
                  <a:lnTo>
                    <a:pt x="5083" y="3870"/>
                  </a:lnTo>
                  <a:lnTo>
                    <a:pt x="5083" y="5968"/>
                  </a:lnTo>
                  <a:lnTo>
                    <a:pt x="6920" y="5968"/>
                  </a:lnTo>
                  <a:lnTo>
                    <a:pt x="6920" y="3870"/>
                  </a:lnTo>
                  <a:lnTo>
                    <a:pt x="6294" y="3870"/>
                  </a:lnTo>
                  <a:lnTo>
                    <a:pt x="6294" y="1"/>
                  </a:lnTo>
                  <a:close/>
                  <a:moveTo>
                    <a:pt x="8194" y="1"/>
                  </a:moveTo>
                  <a:lnTo>
                    <a:pt x="8194" y="3870"/>
                  </a:lnTo>
                  <a:lnTo>
                    <a:pt x="7595" y="3870"/>
                  </a:lnTo>
                  <a:lnTo>
                    <a:pt x="7595" y="5968"/>
                  </a:lnTo>
                  <a:lnTo>
                    <a:pt x="9429" y="5968"/>
                  </a:lnTo>
                  <a:lnTo>
                    <a:pt x="9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22"/>
            <p:cNvSpPr/>
            <p:nvPr/>
          </p:nvSpPr>
          <p:spPr>
            <a:xfrm>
              <a:off x="3675986" y="2899904"/>
              <a:ext cx="84018" cy="302127"/>
            </a:xfrm>
            <a:custGeom>
              <a:rect b="b" l="l" r="r" t="t"/>
              <a:pathLst>
                <a:path extrusionOk="0" h="4272" w="1188">
                  <a:moveTo>
                    <a:pt x="1" y="1"/>
                  </a:moveTo>
                  <a:lnTo>
                    <a:pt x="1" y="4271"/>
                  </a:lnTo>
                  <a:lnTo>
                    <a:pt x="1188" y="4271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22"/>
            <p:cNvSpPr/>
            <p:nvPr/>
          </p:nvSpPr>
          <p:spPr>
            <a:xfrm>
              <a:off x="3500309" y="2899904"/>
              <a:ext cx="84018" cy="302127"/>
            </a:xfrm>
            <a:custGeom>
              <a:rect b="b" l="l" r="r" t="t"/>
              <a:pathLst>
                <a:path extrusionOk="0" h="4272" w="1188">
                  <a:moveTo>
                    <a:pt x="0" y="1"/>
                  </a:moveTo>
                  <a:lnTo>
                    <a:pt x="0" y="4271"/>
                  </a:lnTo>
                  <a:lnTo>
                    <a:pt x="1187" y="4271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22"/>
            <p:cNvSpPr/>
            <p:nvPr/>
          </p:nvSpPr>
          <p:spPr>
            <a:xfrm>
              <a:off x="3315650" y="2899904"/>
              <a:ext cx="84867" cy="302127"/>
            </a:xfrm>
            <a:custGeom>
              <a:rect b="b" l="l" r="r" t="t"/>
              <a:pathLst>
                <a:path extrusionOk="0" h="4272" w="1200">
                  <a:moveTo>
                    <a:pt x="1" y="1"/>
                  </a:moveTo>
                  <a:lnTo>
                    <a:pt x="1" y="4271"/>
                  </a:lnTo>
                  <a:lnTo>
                    <a:pt x="1200" y="4271"/>
                  </a:lnTo>
                  <a:lnTo>
                    <a:pt x="12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625" name="Shape 2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6" name="Google Shape;2626;p23"/>
          <p:cNvGrpSpPr/>
          <p:nvPr/>
        </p:nvGrpSpPr>
        <p:grpSpPr>
          <a:xfrm rot="-5400000">
            <a:off x="-576910" y="1152904"/>
            <a:ext cx="1463954" cy="310126"/>
            <a:chOff x="4912200" y="2137750"/>
            <a:chExt cx="483600" cy="102450"/>
          </a:xfrm>
        </p:grpSpPr>
        <p:sp>
          <p:nvSpPr>
            <p:cNvPr id="2627" name="Google Shape;2627;p23"/>
            <p:cNvSpPr/>
            <p:nvPr/>
          </p:nvSpPr>
          <p:spPr>
            <a:xfrm>
              <a:off x="5379200" y="2137750"/>
              <a:ext cx="16600" cy="102450"/>
            </a:xfrm>
            <a:custGeom>
              <a:rect b="b" l="l" r="r" t="t"/>
              <a:pathLst>
                <a:path extrusionOk="0" h="4098" w="664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23"/>
            <p:cNvSpPr/>
            <p:nvPr/>
          </p:nvSpPr>
          <p:spPr>
            <a:xfrm>
              <a:off x="49122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23"/>
            <p:cNvSpPr/>
            <p:nvPr/>
          </p:nvSpPr>
          <p:spPr>
            <a:xfrm>
              <a:off x="511795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23"/>
            <p:cNvSpPr/>
            <p:nvPr/>
          </p:nvSpPr>
          <p:spPr>
            <a:xfrm>
              <a:off x="49753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23"/>
            <p:cNvSpPr/>
            <p:nvPr/>
          </p:nvSpPr>
          <p:spPr>
            <a:xfrm>
              <a:off x="5245025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23"/>
            <p:cNvSpPr/>
            <p:nvPr/>
          </p:nvSpPr>
          <p:spPr>
            <a:xfrm>
              <a:off x="535522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23"/>
            <p:cNvSpPr/>
            <p:nvPr/>
          </p:nvSpPr>
          <p:spPr>
            <a:xfrm>
              <a:off x="52253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23"/>
            <p:cNvSpPr/>
            <p:nvPr/>
          </p:nvSpPr>
          <p:spPr>
            <a:xfrm>
              <a:off x="52065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23"/>
            <p:cNvSpPr/>
            <p:nvPr/>
          </p:nvSpPr>
          <p:spPr>
            <a:xfrm>
              <a:off x="49549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23"/>
            <p:cNvSpPr/>
            <p:nvPr/>
          </p:nvSpPr>
          <p:spPr>
            <a:xfrm>
              <a:off x="5087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23"/>
            <p:cNvSpPr/>
            <p:nvPr/>
          </p:nvSpPr>
          <p:spPr>
            <a:xfrm>
              <a:off x="5062050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23"/>
            <p:cNvSpPr/>
            <p:nvPr/>
          </p:nvSpPr>
          <p:spPr>
            <a:xfrm>
              <a:off x="5075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23"/>
            <p:cNvSpPr/>
            <p:nvPr/>
          </p:nvSpPr>
          <p:spPr>
            <a:xfrm>
              <a:off x="51656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23"/>
            <p:cNvSpPr/>
            <p:nvPr/>
          </p:nvSpPr>
          <p:spPr>
            <a:xfrm>
              <a:off x="5147925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23"/>
            <p:cNvSpPr/>
            <p:nvPr/>
          </p:nvSpPr>
          <p:spPr>
            <a:xfrm>
              <a:off x="50368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23"/>
            <p:cNvSpPr/>
            <p:nvPr/>
          </p:nvSpPr>
          <p:spPr>
            <a:xfrm>
              <a:off x="5344000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23"/>
            <p:cNvSpPr/>
            <p:nvPr/>
          </p:nvSpPr>
          <p:spPr>
            <a:xfrm>
              <a:off x="5332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23"/>
            <p:cNvSpPr/>
            <p:nvPr/>
          </p:nvSpPr>
          <p:spPr>
            <a:xfrm>
              <a:off x="53102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23"/>
            <p:cNvSpPr/>
            <p:nvPr/>
          </p:nvSpPr>
          <p:spPr>
            <a:xfrm>
              <a:off x="5275875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23"/>
            <p:cNvSpPr/>
            <p:nvPr/>
          </p:nvSpPr>
          <p:spPr>
            <a:xfrm>
              <a:off x="4940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23"/>
            <p:cNvSpPr/>
            <p:nvPr/>
          </p:nvSpPr>
          <p:spPr>
            <a:xfrm>
              <a:off x="5293425" y="2137750"/>
              <a:ext cx="11250" cy="102450"/>
            </a:xfrm>
            <a:custGeom>
              <a:rect b="b" l="l" r="r" t="t"/>
              <a:pathLst>
                <a:path extrusionOk="0" h="4098" w="45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23"/>
            <p:cNvSpPr/>
            <p:nvPr/>
          </p:nvSpPr>
          <p:spPr>
            <a:xfrm>
              <a:off x="5181025" y="2137750"/>
              <a:ext cx="10900" cy="102450"/>
            </a:xfrm>
            <a:custGeom>
              <a:rect b="b" l="l" r="r" t="t"/>
              <a:pathLst>
                <a:path extrusionOk="0" h="4098" w="436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23"/>
            <p:cNvSpPr/>
            <p:nvPr/>
          </p:nvSpPr>
          <p:spPr>
            <a:xfrm>
              <a:off x="5008700" y="2137750"/>
              <a:ext cx="11275" cy="102450"/>
            </a:xfrm>
            <a:custGeom>
              <a:rect b="b" l="l" r="r" t="t"/>
              <a:pathLst>
                <a:path extrusionOk="0" h="4098" w="451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50" name="Google Shape;2650;p23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2651" name="Google Shape;2651;p23"/>
          <p:cNvGrpSpPr/>
          <p:nvPr/>
        </p:nvGrpSpPr>
        <p:grpSpPr>
          <a:xfrm flipH="1" rot="-1319958">
            <a:off x="7163466" y="3588171"/>
            <a:ext cx="3590611" cy="2470418"/>
            <a:chOff x="-1086191" y="3215518"/>
            <a:chExt cx="3590566" cy="2470387"/>
          </a:xfrm>
        </p:grpSpPr>
        <p:grpSp>
          <p:nvGrpSpPr>
            <p:cNvPr id="2652" name="Google Shape;2652;p23"/>
            <p:cNvGrpSpPr/>
            <p:nvPr/>
          </p:nvGrpSpPr>
          <p:grpSpPr>
            <a:xfrm rot="5400000">
              <a:off x="1281979" y="4463510"/>
              <a:ext cx="1788823" cy="655968"/>
              <a:chOff x="1462254" y="474431"/>
              <a:chExt cx="5092010" cy="1867258"/>
            </a:xfrm>
          </p:grpSpPr>
          <p:sp>
            <p:nvSpPr>
              <p:cNvPr id="2653" name="Google Shape;2653;p23"/>
              <p:cNvSpPr/>
              <p:nvPr/>
            </p:nvSpPr>
            <p:spPr>
              <a:xfrm>
                <a:off x="1462254" y="474431"/>
                <a:ext cx="5092010" cy="1867258"/>
              </a:xfrm>
              <a:custGeom>
                <a:rect b="b" l="l" r="r" t="t"/>
                <a:pathLst>
                  <a:path extrusionOk="0" h="16260" w="44341">
                    <a:moveTo>
                      <a:pt x="1124" y="1"/>
                    </a:moveTo>
                    <a:cubicBezTo>
                      <a:pt x="560" y="1"/>
                      <a:pt x="99" y="450"/>
                      <a:pt x="99" y="1011"/>
                    </a:cubicBezTo>
                    <a:lnTo>
                      <a:pt x="0" y="14947"/>
                    </a:lnTo>
                    <a:cubicBezTo>
                      <a:pt x="0" y="15510"/>
                      <a:pt x="450" y="15972"/>
                      <a:pt x="1010" y="15972"/>
                    </a:cubicBezTo>
                    <a:lnTo>
                      <a:pt x="32841" y="16185"/>
                    </a:lnTo>
                    <a:cubicBezTo>
                      <a:pt x="32817" y="16008"/>
                      <a:pt x="32817" y="15810"/>
                      <a:pt x="33428" y="15483"/>
                    </a:cubicBezTo>
                    <a:cubicBezTo>
                      <a:pt x="33428" y="15483"/>
                      <a:pt x="33440" y="15471"/>
                      <a:pt x="33452" y="15471"/>
                    </a:cubicBezTo>
                    <a:cubicBezTo>
                      <a:pt x="33791" y="15483"/>
                      <a:pt x="34052" y="15759"/>
                      <a:pt x="34052" y="16098"/>
                    </a:cubicBezTo>
                    <a:cubicBezTo>
                      <a:pt x="34052" y="16134"/>
                      <a:pt x="34052" y="16158"/>
                      <a:pt x="34040" y="16197"/>
                    </a:cubicBezTo>
                    <a:lnTo>
                      <a:pt x="43756" y="16260"/>
                    </a:lnTo>
                    <a:cubicBezTo>
                      <a:pt x="44017" y="16260"/>
                      <a:pt x="44241" y="16047"/>
                      <a:pt x="44241" y="15771"/>
                    </a:cubicBezTo>
                    <a:lnTo>
                      <a:pt x="44253" y="13835"/>
                    </a:lnTo>
                    <a:cubicBezTo>
                      <a:pt x="44253" y="13610"/>
                      <a:pt x="44116" y="13424"/>
                      <a:pt x="43906" y="13361"/>
                    </a:cubicBezTo>
                    <a:cubicBezTo>
                      <a:pt x="42680" y="13011"/>
                      <a:pt x="41745" y="10913"/>
                      <a:pt x="41769" y="8380"/>
                    </a:cubicBezTo>
                    <a:cubicBezTo>
                      <a:pt x="41781" y="5857"/>
                      <a:pt x="42743" y="3771"/>
                      <a:pt x="43966" y="3435"/>
                    </a:cubicBezTo>
                    <a:cubicBezTo>
                      <a:pt x="44178" y="3384"/>
                      <a:pt x="44328" y="3184"/>
                      <a:pt x="44328" y="2971"/>
                    </a:cubicBezTo>
                    <a:lnTo>
                      <a:pt x="44340" y="786"/>
                    </a:lnTo>
                    <a:cubicBezTo>
                      <a:pt x="44340" y="513"/>
                      <a:pt x="44131" y="289"/>
                      <a:pt x="43855" y="289"/>
                    </a:cubicBezTo>
                    <a:lnTo>
                      <a:pt x="34166" y="226"/>
                    </a:lnTo>
                    <a:cubicBezTo>
                      <a:pt x="34139" y="537"/>
                      <a:pt x="33878" y="786"/>
                      <a:pt x="33551" y="786"/>
                    </a:cubicBezTo>
                    <a:cubicBezTo>
                      <a:pt x="33228" y="786"/>
                      <a:pt x="32967" y="537"/>
                      <a:pt x="32940" y="214"/>
                    </a:cubicBezTo>
                    <a:lnTo>
                      <a:pt x="11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654" name="Google Shape;2654;p23"/>
              <p:cNvGrpSpPr/>
              <p:nvPr/>
            </p:nvGrpSpPr>
            <p:grpSpPr>
              <a:xfrm>
                <a:off x="5886164" y="853054"/>
                <a:ext cx="183511" cy="1148609"/>
                <a:chOff x="4519324" y="1312991"/>
                <a:chExt cx="126813" cy="793732"/>
              </a:xfrm>
            </p:grpSpPr>
            <p:sp>
              <p:nvSpPr>
                <p:cNvPr id="2655" name="Google Shape;2655;p23"/>
                <p:cNvSpPr/>
                <p:nvPr/>
              </p:nvSpPr>
              <p:spPr>
                <a:xfrm>
                  <a:off x="4525276" y="1312991"/>
                  <a:ext cx="120861" cy="19839"/>
                </a:xfrm>
                <a:custGeom>
                  <a:rect b="b" l="l" r="r" t="t"/>
                  <a:pathLst>
                    <a:path extrusionOk="0" h="250" w="1523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6" name="Google Shape;2656;p23"/>
                <p:cNvSpPr/>
                <p:nvPr/>
              </p:nvSpPr>
              <p:spPr>
                <a:xfrm>
                  <a:off x="4524324" y="1396237"/>
                  <a:ext cx="120861" cy="18887"/>
                </a:xfrm>
                <a:custGeom>
                  <a:rect b="b" l="l" r="r" t="t"/>
                  <a:pathLst>
                    <a:path extrusionOk="0" h="238" w="1523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7" name="Google Shape;2657;p23"/>
                <p:cNvSpPr/>
                <p:nvPr/>
              </p:nvSpPr>
              <p:spPr>
                <a:xfrm>
                  <a:off x="4524324" y="1460675"/>
                  <a:ext cx="120861" cy="18887"/>
                </a:xfrm>
                <a:custGeom>
                  <a:rect b="b" l="l" r="r" t="t"/>
                  <a:pathLst>
                    <a:path extrusionOk="0" h="238" w="1523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8" name="Google Shape;2658;p23"/>
                <p:cNvSpPr/>
                <p:nvPr/>
              </p:nvSpPr>
              <p:spPr>
                <a:xfrm>
                  <a:off x="4524324" y="1423853"/>
                  <a:ext cx="120861" cy="9999"/>
                </a:xfrm>
                <a:custGeom>
                  <a:rect b="b" l="l" r="r" t="t"/>
                  <a:pathLst>
                    <a:path extrusionOk="0" h="126" w="1523">
                      <a:moveTo>
                        <a:pt x="0" y="0"/>
                      </a:moveTo>
                      <a:lnTo>
                        <a:pt x="0" y="114"/>
                      </a:lnTo>
                      <a:lnTo>
                        <a:pt x="1523" y="126"/>
                      </a:lnTo>
                      <a:lnTo>
                        <a:pt x="1523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9" name="Google Shape;2659;p23"/>
                <p:cNvSpPr/>
                <p:nvPr/>
              </p:nvSpPr>
              <p:spPr>
                <a:xfrm>
                  <a:off x="4523133" y="1569633"/>
                  <a:ext cx="121100" cy="6983"/>
                </a:xfrm>
                <a:custGeom>
                  <a:rect b="b" l="l" r="r" t="t"/>
                  <a:pathLst>
                    <a:path extrusionOk="0" h="88" w="1526">
                      <a:moveTo>
                        <a:pt x="0" y="0"/>
                      </a:moveTo>
                      <a:lnTo>
                        <a:pt x="0" y="75"/>
                      </a:lnTo>
                      <a:lnTo>
                        <a:pt x="1526" y="87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0" name="Google Shape;2660;p23"/>
                <p:cNvSpPr/>
                <p:nvPr/>
              </p:nvSpPr>
              <p:spPr>
                <a:xfrm>
                  <a:off x="4523133" y="1532970"/>
                  <a:ext cx="121100" cy="9840"/>
                </a:xfrm>
                <a:custGeom>
                  <a:rect b="b" l="l" r="r" t="t"/>
                  <a:pathLst>
                    <a:path extrusionOk="0" h="124" w="1526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1526" y="124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1" name="Google Shape;2661;p23"/>
                <p:cNvSpPr/>
                <p:nvPr/>
              </p:nvSpPr>
              <p:spPr>
                <a:xfrm>
                  <a:off x="4524324" y="1439725"/>
                  <a:ext cx="120861" cy="15078"/>
                </a:xfrm>
                <a:custGeom>
                  <a:rect b="b" l="l" r="r" t="t"/>
                  <a:pathLst>
                    <a:path extrusionOk="0" h="190" w="1523">
                      <a:moveTo>
                        <a:pt x="0" y="1"/>
                      </a:moveTo>
                      <a:lnTo>
                        <a:pt x="0" y="190"/>
                      </a:lnTo>
                      <a:lnTo>
                        <a:pt x="1523" y="190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2" name="Google Shape;2662;p23"/>
                <p:cNvSpPr/>
                <p:nvPr/>
              </p:nvSpPr>
              <p:spPr>
                <a:xfrm>
                  <a:off x="4523133" y="1548682"/>
                  <a:ext cx="121100" cy="16030"/>
                </a:xfrm>
                <a:custGeom>
                  <a:rect b="b" l="l" r="r" t="t"/>
                  <a:pathLst>
                    <a:path extrusionOk="0" h="202" w="1526">
                      <a:moveTo>
                        <a:pt x="0" y="1"/>
                      </a:moveTo>
                      <a:lnTo>
                        <a:pt x="0" y="189"/>
                      </a:lnTo>
                      <a:lnTo>
                        <a:pt x="1526" y="201"/>
                      </a:lnTo>
                      <a:lnTo>
                        <a:pt x="1526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3" name="Google Shape;2663;p23"/>
                <p:cNvSpPr/>
                <p:nvPr/>
              </p:nvSpPr>
              <p:spPr>
                <a:xfrm>
                  <a:off x="4524324" y="1342750"/>
                  <a:ext cx="121814" cy="42615"/>
                </a:xfrm>
                <a:custGeom>
                  <a:rect b="b" l="l" r="r" t="t"/>
                  <a:pathLst>
                    <a:path extrusionOk="0" h="537" w="1535">
                      <a:moveTo>
                        <a:pt x="12" y="0"/>
                      </a:moveTo>
                      <a:lnTo>
                        <a:pt x="0" y="537"/>
                      </a:lnTo>
                      <a:lnTo>
                        <a:pt x="1523" y="537"/>
                      </a:lnTo>
                      <a:lnTo>
                        <a:pt x="1535" y="12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4" name="Google Shape;2664;p23"/>
                <p:cNvSpPr/>
                <p:nvPr/>
              </p:nvSpPr>
              <p:spPr>
                <a:xfrm>
                  <a:off x="4523133" y="1486387"/>
                  <a:ext cx="122052" cy="42615"/>
                </a:xfrm>
                <a:custGeom>
                  <a:rect b="b" l="l" r="r" t="t"/>
                  <a:pathLst>
                    <a:path extrusionOk="0" h="537" w="1538">
                      <a:moveTo>
                        <a:pt x="15" y="0"/>
                      </a:moveTo>
                      <a:lnTo>
                        <a:pt x="0" y="525"/>
                      </a:lnTo>
                      <a:lnTo>
                        <a:pt x="1526" y="537"/>
                      </a:lnTo>
                      <a:lnTo>
                        <a:pt x="1538" y="1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5" name="Google Shape;2665;p23"/>
                <p:cNvSpPr/>
                <p:nvPr/>
              </p:nvSpPr>
              <p:spPr>
                <a:xfrm>
                  <a:off x="4523133" y="1584393"/>
                  <a:ext cx="121100" cy="19998"/>
                </a:xfrm>
                <a:custGeom>
                  <a:rect b="b" l="l" r="r" t="t"/>
                  <a:pathLst>
                    <a:path extrusionOk="0" h="252" w="1526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526" y="252"/>
                      </a:lnTo>
                      <a:lnTo>
                        <a:pt x="1526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6" name="Google Shape;2666;p23"/>
                <p:cNvSpPr/>
                <p:nvPr/>
              </p:nvSpPr>
              <p:spPr>
                <a:xfrm>
                  <a:off x="4522181" y="1666687"/>
                  <a:ext cx="122052" cy="19998"/>
                </a:xfrm>
                <a:custGeom>
                  <a:rect b="b" l="l" r="r" t="t"/>
                  <a:pathLst>
                    <a:path extrusionOk="0" h="252" w="1538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52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7" name="Google Shape;2667;p23"/>
                <p:cNvSpPr/>
                <p:nvPr/>
              </p:nvSpPr>
              <p:spPr>
                <a:xfrm>
                  <a:off x="4522181" y="1731125"/>
                  <a:ext cx="121100" cy="19760"/>
                </a:xfrm>
                <a:custGeom>
                  <a:rect b="b" l="l" r="r" t="t"/>
                  <a:pathLst>
                    <a:path extrusionOk="0" h="249" w="1526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49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8" name="Google Shape;2668;p23"/>
                <p:cNvSpPr/>
                <p:nvPr/>
              </p:nvSpPr>
              <p:spPr>
                <a:xfrm>
                  <a:off x="4522181" y="1695414"/>
                  <a:ext cx="121100" cy="10078"/>
                </a:xfrm>
                <a:custGeom>
                  <a:rect b="b" l="l" r="r" t="t"/>
                  <a:pathLst>
                    <a:path extrusionOk="0" h="127" w="1526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1526" y="127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9" name="Google Shape;2669;p23"/>
                <p:cNvSpPr/>
                <p:nvPr/>
              </p:nvSpPr>
              <p:spPr>
                <a:xfrm>
                  <a:off x="4521229" y="1840003"/>
                  <a:ext cx="120861" cy="7222"/>
                </a:xfrm>
                <a:custGeom>
                  <a:rect b="b" l="l" r="r" t="t"/>
                  <a:pathLst>
                    <a:path extrusionOk="0" h="91" w="1523">
                      <a:moveTo>
                        <a:pt x="0" y="1"/>
                      </a:moveTo>
                      <a:lnTo>
                        <a:pt x="0" y="91"/>
                      </a:lnTo>
                      <a:lnTo>
                        <a:pt x="1523" y="91"/>
                      </a:lnTo>
                      <a:lnTo>
                        <a:pt x="1523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0" name="Google Shape;2670;p23"/>
                <p:cNvSpPr/>
                <p:nvPr/>
              </p:nvSpPr>
              <p:spPr>
                <a:xfrm>
                  <a:off x="4521229" y="1803419"/>
                  <a:ext cx="122052" cy="10078"/>
                </a:xfrm>
                <a:custGeom>
                  <a:rect b="b" l="l" r="r" t="t"/>
                  <a:pathLst>
                    <a:path extrusionOk="0" h="127" w="1538">
                      <a:moveTo>
                        <a:pt x="0" y="0"/>
                      </a:moveTo>
                      <a:lnTo>
                        <a:pt x="0" y="126"/>
                      </a:lnTo>
                      <a:lnTo>
                        <a:pt x="1538" y="126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1" name="Google Shape;2671;p23"/>
                <p:cNvSpPr/>
                <p:nvPr/>
              </p:nvSpPr>
              <p:spPr>
                <a:xfrm>
                  <a:off x="4522181" y="1710413"/>
                  <a:ext cx="121100" cy="15792"/>
                </a:xfrm>
                <a:custGeom>
                  <a:rect b="b" l="l" r="r" t="t"/>
                  <a:pathLst>
                    <a:path extrusionOk="0" h="199" w="1526">
                      <a:moveTo>
                        <a:pt x="0" y="0"/>
                      </a:moveTo>
                      <a:lnTo>
                        <a:pt x="0" y="186"/>
                      </a:lnTo>
                      <a:lnTo>
                        <a:pt x="1526" y="198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2" name="Google Shape;2672;p23"/>
                <p:cNvSpPr/>
                <p:nvPr/>
              </p:nvSpPr>
              <p:spPr>
                <a:xfrm>
                  <a:off x="4521229" y="1820322"/>
                  <a:ext cx="120861" cy="15951"/>
                </a:xfrm>
                <a:custGeom>
                  <a:rect b="b" l="l" r="r" t="t"/>
                  <a:pathLst>
                    <a:path extrusionOk="0" h="201" w="1523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3" name="Google Shape;2673;p23"/>
                <p:cNvSpPr/>
                <p:nvPr/>
              </p:nvSpPr>
              <p:spPr>
                <a:xfrm>
                  <a:off x="4522181" y="1613120"/>
                  <a:ext cx="122052" cy="43885"/>
                </a:xfrm>
                <a:custGeom>
                  <a:rect b="b" l="l" r="r" t="t"/>
                  <a:pathLst>
                    <a:path extrusionOk="0" h="553" w="1538">
                      <a:moveTo>
                        <a:pt x="12" y="1"/>
                      </a:moveTo>
                      <a:lnTo>
                        <a:pt x="0" y="537"/>
                      </a:lnTo>
                      <a:lnTo>
                        <a:pt x="1538" y="552"/>
                      </a:lnTo>
                      <a:lnTo>
                        <a:pt x="1538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4" name="Google Shape;2674;p23"/>
                <p:cNvSpPr/>
                <p:nvPr/>
              </p:nvSpPr>
              <p:spPr>
                <a:xfrm>
                  <a:off x="4521229" y="1756757"/>
                  <a:ext cx="122052" cy="43885"/>
                </a:xfrm>
                <a:custGeom>
                  <a:rect b="b" l="l" r="r" t="t"/>
                  <a:pathLst>
                    <a:path extrusionOk="0" h="553" w="1538">
                      <a:moveTo>
                        <a:pt x="12" y="1"/>
                      </a:moveTo>
                      <a:lnTo>
                        <a:pt x="0" y="540"/>
                      </a:lnTo>
                      <a:lnTo>
                        <a:pt x="1538" y="552"/>
                      </a:lnTo>
                      <a:lnTo>
                        <a:pt x="1538" y="16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5" name="Google Shape;2675;p23"/>
                <p:cNvSpPr/>
                <p:nvPr/>
              </p:nvSpPr>
              <p:spPr>
                <a:xfrm>
                  <a:off x="4521229" y="1844050"/>
                  <a:ext cx="122052" cy="19839"/>
                </a:xfrm>
                <a:custGeom>
                  <a:rect b="b" l="l" r="r" t="t"/>
                  <a:pathLst>
                    <a:path extrusionOk="0" h="250" w="1538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38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6" name="Google Shape;2676;p23"/>
                <p:cNvSpPr/>
                <p:nvPr/>
              </p:nvSpPr>
              <p:spPr>
                <a:xfrm>
                  <a:off x="4520276" y="1926344"/>
                  <a:ext cx="121814" cy="19839"/>
                </a:xfrm>
                <a:custGeom>
                  <a:rect b="b" l="l" r="r" t="t"/>
                  <a:pathLst>
                    <a:path extrusionOk="0" h="250" w="1535">
                      <a:moveTo>
                        <a:pt x="12" y="1"/>
                      </a:moveTo>
                      <a:lnTo>
                        <a:pt x="0" y="238"/>
                      </a:lnTo>
                      <a:lnTo>
                        <a:pt x="1535" y="250"/>
                      </a:lnTo>
                      <a:lnTo>
                        <a:pt x="1535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7" name="Google Shape;2677;p23"/>
                <p:cNvSpPr/>
                <p:nvPr/>
              </p:nvSpPr>
              <p:spPr>
                <a:xfrm>
                  <a:off x="4520276" y="1990782"/>
                  <a:ext cx="120861" cy="19839"/>
                </a:xfrm>
                <a:custGeom>
                  <a:rect b="b" l="l" r="r" t="t"/>
                  <a:pathLst>
                    <a:path extrusionOk="0" h="250" w="1523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8" name="Google Shape;2678;p23"/>
                <p:cNvSpPr/>
                <p:nvPr/>
              </p:nvSpPr>
              <p:spPr>
                <a:xfrm>
                  <a:off x="4520276" y="1955150"/>
                  <a:ext cx="121814" cy="9840"/>
                </a:xfrm>
                <a:custGeom>
                  <a:rect b="b" l="l" r="r" t="t"/>
                  <a:pathLst>
                    <a:path extrusionOk="0" h="124" w="1535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3"/>
                      </a:lnTo>
                      <a:lnTo>
                        <a:pt x="15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9" name="Google Shape;2679;p23"/>
                <p:cNvSpPr/>
                <p:nvPr/>
              </p:nvSpPr>
              <p:spPr>
                <a:xfrm>
                  <a:off x="4519324" y="2099740"/>
                  <a:ext cx="121814" cy="6983"/>
                </a:xfrm>
                <a:custGeom>
                  <a:rect b="b" l="l" r="r" t="t"/>
                  <a:pathLst>
                    <a:path extrusionOk="0" h="88" w="1535">
                      <a:moveTo>
                        <a:pt x="0" y="1"/>
                      </a:moveTo>
                      <a:lnTo>
                        <a:pt x="0" y="87"/>
                      </a:lnTo>
                      <a:lnTo>
                        <a:pt x="1523" y="87"/>
                      </a:lnTo>
                      <a:lnTo>
                        <a:pt x="15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0" name="Google Shape;2680;p23"/>
                <p:cNvSpPr/>
                <p:nvPr/>
              </p:nvSpPr>
              <p:spPr>
                <a:xfrm>
                  <a:off x="4520276" y="2063156"/>
                  <a:ext cx="120861" cy="9999"/>
                </a:xfrm>
                <a:custGeom>
                  <a:rect b="b" l="l" r="r" t="t"/>
                  <a:pathLst>
                    <a:path extrusionOk="0" h="126" w="1523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6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1" name="Google Shape;2681;p23"/>
                <p:cNvSpPr/>
                <p:nvPr/>
              </p:nvSpPr>
              <p:spPr>
                <a:xfrm>
                  <a:off x="4520276" y="1969911"/>
                  <a:ext cx="120861" cy="15951"/>
                </a:xfrm>
                <a:custGeom>
                  <a:rect b="b" l="l" r="r" t="t"/>
                  <a:pathLst>
                    <a:path extrusionOk="0" h="201" w="1523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2" name="Google Shape;2682;p23"/>
                <p:cNvSpPr/>
                <p:nvPr/>
              </p:nvSpPr>
              <p:spPr>
                <a:xfrm>
                  <a:off x="4519324" y="2079980"/>
                  <a:ext cx="121814" cy="15792"/>
                </a:xfrm>
                <a:custGeom>
                  <a:rect b="b" l="l" r="r" t="t"/>
                  <a:pathLst>
                    <a:path extrusionOk="0" h="199" w="1535">
                      <a:moveTo>
                        <a:pt x="12" y="1"/>
                      </a:moveTo>
                      <a:lnTo>
                        <a:pt x="0" y="187"/>
                      </a:lnTo>
                      <a:lnTo>
                        <a:pt x="1535" y="199"/>
                      </a:lnTo>
                      <a:lnTo>
                        <a:pt x="15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3" name="Google Shape;2683;p23"/>
                <p:cNvSpPr/>
                <p:nvPr/>
              </p:nvSpPr>
              <p:spPr>
                <a:xfrm>
                  <a:off x="4521229" y="1872857"/>
                  <a:ext cx="120861" cy="43567"/>
                </a:xfrm>
                <a:custGeom>
                  <a:rect b="b" l="l" r="r" t="t"/>
                  <a:pathLst>
                    <a:path extrusionOk="0" h="549" w="1523">
                      <a:moveTo>
                        <a:pt x="0" y="0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4" name="Google Shape;2684;p23"/>
                <p:cNvSpPr/>
                <p:nvPr/>
              </p:nvSpPr>
              <p:spPr>
                <a:xfrm>
                  <a:off x="4520276" y="2016494"/>
                  <a:ext cx="120861" cy="43647"/>
                </a:xfrm>
                <a:custGeom>
                  <a:rect b="b" l="l" r="r" t="t"/>
                  <a:pathLst>
                    <a:path extrusionOk="0" h="550" w="1523">
                      <a:moveTo>
                        <a:pt x="0" y="1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685" name="Google Shape;2685;p23"/>
              <p:cNvSpPr/>
              <p:nvPr/>
            </p:nvSpPr>
            <p:spPr>
              <a:xfrm>
                <a:off x="2289544" y="857186"/>
                <a:ext cx="516424" cy="520788"/>
              </a:xfrm>
              <a:custGeom>
                <a:rect b="b" l="l" r="r" t="t"/>
                <a:pathLst>
                  <a:path extrusionOk="0" h="4535" w="4497">
                    <a:moveTo>
                      <a:pt x="2509" y="0"/>
                    </a:moveTo>
                    <a:lnTo>
                      <a:pt x="1" y="2512"/>
                    </a:lnTo>
                    <a:lnTo>
                      <a:pt x="199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6" name="Google Shape;2686;p23"/>
              <p:cNvSpPr/>
              <p:nvPr/>
            </p:nvSpPr>
            <p:spPr>
              <a:xfrm>
                <a:off x="2299534" y="857186"/>
                <a:ext cx="288242" cy="288472"/>
              </a:xfrm>
              <a:custGeom>
                <a:rect b="b" l="l" r="r" t="t"/>
                <a:pathLst>
                  <a:path extrusionOk="0" h="2512" w="2510">
                    <a:moveTo>
                      <a:pt x="1" y="0"/>
                    </a:moveTo>
                    <a:lnTo>
                      <a:pt x="1" y="2512"/>
                    </a:lnTo>
                    <a:lnTo>
                      <a:pt x="2509" y="2512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7" name="Google Shape;2687;p23"/>
              <p:cNvSpPr/>
              <p:nvPr/>
            </p:nvSpPr>
            <p:spPr>
              <a:xfrm>
                <a:off x="2799997" y="857186"/>
                <a:ext cx="516309" cy="520788"/>
              </a:xfrm>
              <a:custGeom>
                <a:rect b="b" l="l" r="r" t="t"/>
                <a:pathLst>
                  <a:path extrusionOk="0" h="4535" w="4496">
                    <a:moveTo>
                      <a:pt x="2512" y="0"/>
                    </a:moveTo>
                    <a:lnTo>
                      <a:pt x="0" y="2512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8" name="Google Shape;2688;p23"/>
              <p:cNvSpPr/>
              <p:nvPr/>
            </p:nvSpPr>
            <p:spPr>
              <a:xfrm>
                <a:off x="2809987" y="857186"/>
                <a:ext cx="288472" cy="288472"/>
              </a:xfrm>
              <a:custGeom>
                <a:rect b="b" l="l" r="r" t="t"/>
                <a:pathLst>
                  <a:path extrusionOk="0" h="2512" w="2512">
                    <a:moveTo>
                      <a:pt x="0" y="0"/>
                    </a:moveTo>
                    <a:lnTo>
                      <a:pt x="0" y="2512"/>
                    </a:lnTo>
                    <a:lnTo>
                      <a:pt x="2512" y="2512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9" name="Google Shape;2689;p23"/>
              <p:cNvSpPr/>
              <p:nvPr/>
            </p:nvSpPr>
            <p:spPr>
              <a:xfrm>
                <a:off x="2299534" y="1373382"/>
                <a:ext cx="516424" cy="520903"/>
              </a:xfrm>
              <a:custGeom>
                <a:rect b="b" l="l" r="r" t="t"/>
                <a:pathLst>
                  <a:path extrusionOk="0" h="4536" w="4497">
                    <a:moveTo>
                      <a:pt x="2509" y="1"/>
                    </a:moveTo>
                    <a:lnTo>
                      <a:pt x="1" y="2500"/>
                    </a:lnTo>
                    <a:lnTo>
                      <a:pt x="2000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0" name="Google Shape;2690;p23"/>
              <p:cNvSpPr/>
              <p:nvPr/>
            </p:nvSpPr>
            <p:spPr>
              <a:xfrm>
                <a:off x="2309525" y="1373382"/>
                <a:ext cx="288587" cy="287209"/>
              </a:xfrm>
              <a:custGeom>
                <a:rect b="b" l="l" r="r" t="t"/>
                <a:pathLst>
                  <a:path extrusionOk="0" h="2501" w="2513">
                    <a:moveTo>
                      <a:pt x="1" y="1"/>
                    </a:moveTo>
                    <a:lnTo>
                      <a:pt x="1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1" name="Google Shape;2691;p23"/>
              <p:cNvSpPr/>
              <p:nvPr/>
            </p:nvSpPr>
            <p:spPr>
              <a:xfrm>
                <a:off x="2809987" y="1373382"/>
                <a:ext cx="516309" cy="520903"/>
              </a:xfrm>
              <a:custGeom>
                <a:rect b="b" l="l" r="r" t="t"/>
                <a:pathLst>
                  <a:path extrusionOk="0" h="4536" w="4496">
                    <a:moveTo>
                      <a:pt x="2512" y="1"/>
                    </a:moveTo>
                    <a:lnTo>
                      <a:pt x="0" y="2500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2" name="Google Shape;2692;p23"/>
              <p:cNvSpPr/>
              <p:nvPr/>
            </p:nvSpPr>
            <p:spPr>
              <a:xfrm>
                <a:off x="2809987" y="1373382"/>
                <a:ext cx="288472" cy="287209"/>
              </a:xfrm>
              <a:custGeom>
                <a:rect b="b" l="l" r="r" t="t"/>
                <a:pathLst>
                  <a:path extrusionOk="0" h="2501" w="2512">
                    <a:moveTo>
                      <a:pt x="0" y="1"/>
                    </a:moveTo>
                    <a:lnTo>
                      <a:pt x="0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3" name="Google Shape;2693;p23"/>
              <p:cNvSpPr/>
              <p:nvPr/>
            </p:nvSpPr>
            <p:spPr>
              <a:xfrm>
                <a:off x="3668973" y="857186"/>
                <a:ext cx="1092908" cy="1094172"/>
              </a:xfrm>
              <a:custGeom>
                <a:rect b="b" l="l" r="r" t="t"/>
                <a:pathLst>
                  <a:path extrusionOk="0" h="9528" w="9517">
                    <a:moveTo>
                      <a:pt x="4760" y="0"/>
                    </a:moveTo>
                    <a:cubicBezTo>
                      <a:pt x="2122" y="0"/>
                      <a:pt x="1" y="2137"/>
                      <a:pt x="1" y="4772"/>
                    </a:cubicBezTo>
                    <a:cubicBezTo>
                      <a:pt x="1" y="7394"/>
                      <a:pt x="2122" y="9528"/>
                      <a:pt x="4760" y="9528"/>
                    </a:cubicBezTo>
                    <a:cubicBezTo>
                      <a:pt x="7394" y="9528"/>
                      <a:pt x="9516" y="7394"/>
                      <a:pt x="9516" y="4772"/>
                    </a:cubicBezTo>
                    <a:cubicBezTo>
                      <a:pt x="9516" y="2137"/>
                      <a:pt x="7394" y="0"/>
                      <a:pt x="4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4" name="Google Shape;2694;p23"/>
              <p:cNvSpPr/>
              <p:nvPr/>
            </p:nvSpPr>
            <p:spPr>
              <a:xfrm>
                <a:off x="3897155" y="1086746"/>
                <a:ext cx="636889" cy="635396"/>
              </a:xfrm>
              <a:custGeom>
                <a:rect b="b" l="l" r="r" t="t"/>
                <a:pathLst>
                  <a:path extrusionOk="0" h="5533" w="5546">
                    <a:moveTo>
                      <a:pt x="2773" y="0"/>
                    </a:moveTo>
                    <a:cubicBezTo>
                      <a:pt x="1247" y="0"/>
                      <a:pt x="1" y="1235"/>
                      <a:pt x="1" y="2773"/>
                    </a:cubicBezTo>
                    <a:cubicBezTo>
                      <a:pt x="1" y="4295"/>
                      <a:pt x="1247" y="5533"/>
                      <a:pt x="2773" y="5533"/>
                    </a:cubicBezTo>
                    <a:cubicBezTo>
                      <a:pt x="4295" y="5533"/>
                      <a:pt x="5545" y="4295"/>
                      <a:pt x="5545" y="2773"/>
                    </a:cubicBezTo>
                    <a:cubicBezTo>
                      <a:pt x="5545" y="1235"/>
                      <a:pt x="4295" y="0"/>
                      <a:pt x="27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695" name="Google Shape;2695;p23"/>
              <p:cNvGrpSpPr/>
              <p:nvPr/>
            </p:nvGrpSpPr>
            <p:grpSpPr>
              <a:xfrm rot="-5400000">
                <a:off x="4513093" y="1373690"/>
                <a:ext cx="1621711" cy="61149"/>
                <a:chOff x="3143975" y="2577950"/>
                <a:chExt cx="1242500" cy="46850"/>
              </a:xfrm>
            </p:grpSpPr>
            <p:sp>
              <p:nvSpPr>
                <p:cNvPr id="2696" name="Google Shape;2696;p23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7" name="Google Shape;2697;p23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rect b="b" l="l" r="r" t="t"/>
                  <a:pathLst>
                    <a:path extrusionOk="0" h="1874" w="1886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8" name="Google Shape;2698;p23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rect b="b" l="l" r="r" t="t"/>
                  <a:pathLst>
                    <a:path extrusionOk="0" h="1874" w="1875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9" name="Google Shape;2699;p23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0" name="Google Shape;2700;p23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1" name="Google Shape;2701;p23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2" name="Google Shape;2702;p23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rect b="b" l="l" r="r" t="t"/>
                  <a:pathLst>
                    <a:path extrusionOk="0" h="1874" w="1886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3" name="Google Shape;2703;p23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4" name="Google Shape;2704;p23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5" name="Google Shape;2705;p23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6" name="Google Shape;2706;p23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7" name="Google Shape;2707;p23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rect b="b" l="l" r="r" t="t"/>
                  <a:pathLst>
                    <a:path extrusionOk="0" h="1874" w="1887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8" name="Google Shape;2708;p23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9" name="Google Shape;2709;p23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0" name="Google Shape;2710;p23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711" name="Google Shape;2711;p23"/>
            <p:cNvGrpSpPr/>
            <p:nvPr/>
          </p:nvGrpSpPr>
          <p:grpSpPr>
            <a:xfrm>
              <a:off x="-242434" y="4087315"/>
              <a:ext cx="2014632" cy="699285"/>
              <a:chOff x="-242434" y="4087315"/>
              <a:chExt cx="2014632" cy="699285"/>
            </a:xfrm>
          </p:grpSpPr>
          <p:sp>
            <p:nvSpPr>
              <p:cNvPr id="2712" name="Google Shape;2712;p23"/>
              <p:cNvSpPr/>
              <p:nvPr/>
            </p:nvSpPr>
            <p:spPr>
              <a:xfrm>
                <a:off x="1203676" y="4088023"/>
                <a:ext cx="568523" cy="698578"/>
              </a:xfrm>
              <a:custGeom>
                <a:rect b="b" l="l" r="r" t="t"/>
                <a:pathLst>
                  <a:path extrusionOk="0" h="14809" w="12052">
                    <a:moveTo>
                      <a:pt x="324" y="0"/>
                    </a:moveTo>
                    <a:cubicBezTo>
                      <a:pt x="150" y="0"/>
                      <a:pt x="12" y="150"/>
                      <a:pt x="12" y="324"/>
                    </a:cubicBezTo>
                    <a:lnTo>
                      <a:pt x="0" y="14473"/>
                    </a:lnTo>
                    <a:cubicBezTo>
                      <a:pt x="0" y="14659"/>
                      <a:pt x="138" y="14796"/>
                      <a:pt x="324" y="14796"/>
                    </a:cubicBezTo>
                    <a:lnTo>
                      <a:pt x="11713" y="14808"/>
                    </a:lnTo>
                    <a:cubicBezTo>
                      <a:pt x="11901" y="14808"/>
                      <a:pt x="12039" y="14659"/>
                      <a:pt x="12039" y="14485"/>
                    </a:cubicBezTo>
                    <a:lnTo>
                      <a:pt x="12051" y="324"/>
                    </a:lnTo>
                    <a:cubicBezTo>
                      <a:pt x="12051" y="150"/>
                      <a:pt x="11901" y="12"/>
                      <a:pt x="11728" y="12"/>
                    </a:cubicBezTo>
                    <a:lnTo>
                      <a:pt x="3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13" name="Google Shape;2713;p23"/>
              <p:cNvGrpSpPr/>
              <p:nvPr/>
            </p:nvGrpSpPr>
            <p:grpSpPr>
              <a:xfrm>
                <a:off x="1638414" y="4237039"/>
                <a:ext cx="133782" cy="422333"/>
                <a:chOff x="8258971" y="494344"/>
                <a:chExt cx="268208" cy="846697"/>
              </a:xfrm>
            </p:grpSpPr>
            <p:sp>
              <p:nvSpPr>
                <p:cNvPr id="2714" name="Google Shape;2714;p23"/>
                <p:cNvSpPr/>
                <p:nvPr/>
              </p:nvSpPr>
              <p:spPr>
                <a:xfrm>
                  <a:off x="8258971" y="494344"/>
                  <a:ext cx="268208" cy="28372"/>
                </a:xfrm>
                <a:custGeom>
                  <a:rect b="b" l="l" r="r" t="t"/>
                  <a:pathLst>
                    <a:path extrusionOk="0" h="300" w="2836">
                      <a:moveTo>
                        <a:pt x="0" y="0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5" name="Google Shape;2715;p23"/>
                <p:cNvSpPr/>
                <p:nvPr/>
              </p:nvSpPr>
              <p:spPr>
                <a:xfrm>
                  <a:off x="8258971" y="1311440"/>
                  <a:ext cx="267073" cy="29601"/>
                </a:xfrm>
                <a:custGeom>
                  <a:rect b="b" l="l" r="r" t="t"/>
                  <a:pathLst>
                    <a:path extrusionOk="0" h="313" w="2824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6" name="Google Shape;2716;p23"/>
                <p:cNvSpPr/>
                <p:nvPr/>
              </p:nvSpPr>
              <p:spPr>
                <a:xfrm>
                  <a:off x="8258971" y="951218"/>
                  <a:ext cx="267073" cy="29507"/>
                </a:xfrm>
                <a:custGeom>
                  <a:rect b="b" l="l" r="r" t="t"/>
                  <a:pathLst>
                    <a:path extrusionOk="0" h="312" w="2824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7" name="Google Shape;2717;p23"/>
                <p:cNvSpPr/>
                <p:nvPr/>
              </p:nvSpPr>
              <p:spPr>
                <a:xfrm>
                  <a:off x="8258971" y="1201738"/>
                  <a:ext cx="267073" cy="29601"/>
                </a:xfrm>
                <a:custGeom>
                  <a:rect b="b" l="l" r="r" t="t"/>
                  <a:pathLst>
                    <a:path extrusionOk="0" h="313" w="2824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23" y="312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8" name="Google Shape;2718;p23"/>
                <p:cNvSpPr/>
                <p:nvPr/>
              </p:nvSpPr>
              <p:spPr>
                <a:xfrm>
                  <a:off x="8258971" y="729259"/>
                  <a:ext cx="268208" cy="28466"/>
                </a:xfrm>
                <a:custGeom>
                  <a:rect b="b" l="l" r="r" t="t"/>
                  <a:pathLst>
                    <a:path extrusionOk="0" h="301" w="2836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9" name="Google Shape;2719;p23"/>
                <p:cNvSpPr/>
                <p:nvPr/>
              </p:nvSpPr>
              <p:spPr>
                <a:xfrm>
                  <a:off x="8258971" y="555532"/>
                  <a:ext cx="268208" cy="9741"/>
                </a:xfrm>
                <a:custGeom>
                  <a:rect b="b" l="l" r="r" t="t"/>
                  <a:pathLst>
                    <a:path extrusionOk="0" h="103" w="2836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02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0" name="Google Shape;2720;p23"/>
                <p:cNvSpPr/>
                <p:nvPr/>
              </p:nvSpPr>
              <p:spPr>
                <a:xfrm>
                  <a:off x="8258971" y="782314"/>
                  <a:ext cx="268208" cy="10781"/>
                </a:xfrm>
                <a:custGeom>
                  <a:rect b="b" l="l" r="r" t="t"/>
                  <a:pathLst>
                    <a:path extrusionOk="0" h="114" w="2836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1" name="Google Shape;2721;p23"/>
                <p:cNvSpPr/>
                <p:nvPr/>
              </p:nvSpPr>
              <p:spPr>
                <a:xfrm>
                  <a:off x="8258971" y="815414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2" name="Google Shape;2722;p23"/>
                <p:cNvSpPr/>
                <p:nvPr/>
              </p:nvSpPr>
              <p:spPr>
                <a:xfrm>
                  <a:off x="8258971" y="1255832"/>
                  <a:ext cx="267073" cy="10876"/>
                </a:xfrm>
                <a:custGeom>
                  <a:rect b="b" l="l" r="r" t="t"/>
                  <a:pathLst>
                    <a:path extrusionOk="0" h="115" w="2824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2823" y="115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3" name="Google Shape;2723;p23"/>
                <p:cNvSpPr/>
                <p:nvPr/>
              </p:nvSpPr>
              <p:spPr>
                <a:xfrm>
                  <a:off x="8258971" y="1024606"/>
                  <a:ext cx="267073" cy="10592"/>
                </a:xfrm>
                <a:custGeom>
                  <a:rect b="b" l="l" r="r" t="t"/>
                  <a:pathLst>
                    <a:path extrusionOk="0" h="112" w="2824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23" y="11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4" name="Google Shape;2724;p23"/>
                <p:cNvSpPr/>
                <p:nvPr/>
              </p:nvSpPr>
              <p:spPr>
                <a:xfrm>
                  <a:off x="8258971" y="1069338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5" name="Google Shape;2725;p23"/>
                <p:cNvSpPr/>
                <p:nvPr/>
              </p:nvSpPr>
              <p:spPr>
                <a:xfrm>
                  <a:off x="8258971" y="1044466"/>
                  <a:ext cx="267073" cy="9741"/>
                </a:xfrm>
                <a:custGeom>
                  <a:rect b="b" l="l" r="r" t="t"/>
                  <a:pathLst>
                    <a:path extrusionOk="0" h="103" w="2824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23" y="10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6" name="Google Shape;2726;p23"/>
                <p:cNvSpPr/>
                <p:nvPr/>
              </p:nvSpPr>
              <p:spPr>
                <a:xfrm>
                  <a:off x="8258971" y="887383"/>
                  <a:ext cx="267073" cy="9741"/>
                </a:xfrm>
                <a:custGeom>
                  <a:rect b="b" l="l" r="r" t="t"/>
                  <a:pathLst>
                    <a:path extrusionOk="0" h="103" w="2824">
                      <a:moveTo>
                        <a:pt x="0" y="1"/>
                      </a:moveTo>
                      <a:lnTo>
                        <a:pt x="0" y="103"/>
                      </a:lnTo>
                      <a:lnTo>
                        <a:pt x="2823" y="103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7" name="Google Shape;2727;p23"/>
                <p:cNvSpPr/>
                <p:nvPr/>
              </p:nvSpPr>
              <p:spPr>
                <a:xfrm>
                  <a:off x="8258971" y="918307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8" name="Google Shape;2728;p23"/>
                <p:cNvSpPr/>
                <p:nvPr/>
              </p:nvSpPr>
              <p:spPr>
                <a:xfrm>
                  <a:off x="8258971" y="1113030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9" name="Google Shape;2729;p23"/>
                <p:cNvSpPr/>
                <p:nvPr/>
              </p:nvSpPr>
              <p:spPr>
                <a:xfrm>
                  <a:off x="8258971" y="574541"/>
                  <a:ext cx="268208" cy="10876"/>
                </a:xfrm>
                <a:custGeom>
                  <a:rect b="b" l="l" r="r" t="t"/>
                  <a:pathLst>
                    <a:path extrusionOk="0" h="115" w="2836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0" name="Google Shape;2730;p23"/>
                <p:cNvSpPr/>
                <p:nvPr/>
              </p:nvSpPr>
              <p:spPr>
                <a:xfrm>
                  <a:off x="8258971" y="594684"/>
                  <a:ext cx="268208" cy="9363"/>
                </a:xfrm>
                <a:custGeom>
                  <a:rect b="b" l="l" r="r" t="t"/>
                  <a:pathLst>
                    <a:path extrusionOk="0" h="99" w="2836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99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1" name="Google Shape;2731;p23"/>
                <p:cNvSpPr/>
                <p:nvPr/>
              </p:nvSpPr>
              <p:spPr>
                <a:xfrm>
                  <a:off x="8258971" y="633459"/>
                  <a:ext cx="268208" cy="10876"/>
                </a:xfrm>
                <a:custGeom>
                  <a:rect b="b" l="l" r="r" t="t"/>
                  <a:pathLst>
                    <a:path extrusionOk="0" h="115" w="2836">
                      <a:moveTo>
                        <a:pt x="0" y="1"/>
                      </a:moveTo>
                      <a:lnTo>
                        <a:pt x="0" y="114"/>
                      </a:lnTo>
                      <a:lnTo>
                        <a:pt x="2835" y="114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2" name="Google Shape;2732;p23"/>
                <p:cNvSpPr/>
                <p:nvPr/>
              </p:nvSpPr>
              <p:spPr>
                <a:xfrm>
                  <a:off x="8258971" y="693795"/>
                  <a:ext cx="268208" cy="10592"/>
                </a:xfrm>
                <a:custGeom>
                  <a:rect b="b" l="l" r="r" t="t"/>
                  <a:pathLst>
                    <a:path extrusionOk="0" h="112" w="2836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35" y="112"/>
                      </a:lnTo>
                      <a:lnTo>
                        <a:pt x="28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3" name="Google Shape;2733;p23"/>
                <p:cNvSpPr/>
                <p:nvPr/>
              </p:nvSpPr>
              <p:spPr>
                <a:xfrm>
                  <a:off x="8258971" y="1281934"/>
                  <a:ext cx="267073" cy="10592"/>
                </a:xfrm>
                <a:custGeom>
                  <a:rect b="b" l="l" r="r" t="t"/>
                  <a:pathLst>
                    <a:path extrusionOk="0" h="112" w="2824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23" y="112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4" name="Google Shape;2734;p23"/>
                <p:cNvSpPr/>
                <p:nvPr/>
              </p:nvSpPr>
              <p:spPr>
                <a:xfrm>
                  <a:off x="8258971" y="653602"/>
                  <a:ext cx="268208" cy="20239"/>
                </a:xfrm>
                <a:custGeom>
                  <a:rect b="b" l="l" r="r" t="t"/>
                  <a:pathLst>
                    <a:path extrusionOk="0" h="214" w="2836">
                      <a:moveTo>
                        <a:pt x="0" y="0"/>
                      </a:moveTo>
                      <a:lnTo>
                        <a:pt x="0" y="213"/>
                      </a:lnTo>
                      <a:lnTo>
                        <a:pt x="2835" y="213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5" name="Google Shape;2735;p23"/>
                <p:cNvSpPr/>
                <p:nvPr/>
              </p:nvSpPr>
              <p:spPr>
                <a:xfrm>
                  <a:off x="8258971" y="850878"/>
                  <a:ext cx="267073" cy="19104"/>
                </a:xfrm>
                <a:custGeom>
                  <a:rect b="b" l="l" r="r" t="t"/>
                  <a:pathLst>
                    <a:path extrusionOk="0" h="202" w="2824">
                      <a:moveTo>
                        <a:pt x="0" y="0"/>
                      </a:moveTo>
                      <a:lnTo>
                        <a:pt x="0" y="201"/>
                      </a:lnTo>
                      <a:lnTo>
                        <a:pt x="2823" y="20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6" name="Google Shape;2736;p23"/>
                <p:cNvSpPr/>
                <p:nvPr/>
              </p:nvSpPr>
              <p:spPr>
                <a:xfrm>
                  <a:off x="8258971" y="1152182"/>
                  <a:ext cx="267073" cy="19860"/>
                </a:xfrm>
                <a:custGeom>
                  <a:rect b="b" l="l" r="r" t="t"/>
                  <a:pathLst>
                    <a:path extrusionOk="0" h="210" w="2824">
                      <a:moveTo>
                        <a:pt x="0" y="0"/>
                      </a:moveTo>
                      <a:lnTo>
                        <a:pt x="0" y="210"/>
                      </a:lnTo>
                      <a:lnTo>
                        <a:pt x="2823" y="210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737" name="Google Shape;2737;p23"/>
              <p:cNvSpPr/>
              <p:nvPr/>
            </p:nvSpPr>
            <p:spPr>
              <a:xfrm>
                <a:off x="-242434" y="4087315"/>
                <a:ext cx="1446733" cy="698719"/>
              </a:xfrm>
              <a:custGeom>
                <a:rect b="b" l="l" r="r" t="t"/>
                <a:pathLst>
                  <a:path extrusionOk="0" h="14812" w="30669">
                    <a:moveTo>
                      <a:pt x="336" y="0"/>
                    </a:moveTo>
                    <a:cubicBezTo>
                      <a:pt x="162" y="0"/>
                      <a:pt x="12" y="138"/>
                      <a:pt x="12" y="315"/>
                    </a:cubicBezTo>
                    <a:lnTo>
                      <a:pt x="0" y="14476"/>
                    </a:lnTo>
                    <a:cubicBezTo>
                      <a:pt x="0" y="14650"/>
                      <a:pt x="150" y="14787"/>
                      <a:pt x="324" y="14787"/>
                    </a:cubicBezTo>
                    <a:lnTo>
                      <a:pt x="30333" y="14811"/>
                    </a:lnTo>
                    <a:cubicBezTo>
                      <a:pt x="30507" y="14811"/>
                      <a:pt x="30656" y="14674"/>
                      <a:pt x="30656" y="14488"/>
                    </a:cubicBezTo>
                    <a:lnTo>
                      <a:pt x="30668" y="339"/>
                    </a:lnTo>
                    <a:cubicBezTo>
                      <a:pt x="30668" y="165"/>
                      <a:pt x="30519" y="15"/>
                      <a:pt x="30345" y="15"/>
                    </a:cubicBezTo>
                    <a:lnTo>
                      <a:pt x="3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38" name="Google Shape;2738;p23"/>
              <p:cNvGrpSpPr/>
              <p:nvPr/>
            </p:nvGrpSpPr>
            <p:grpSpPr>
              <a:xfrm>
                <a:off x="-71671" y="4199254"/>
                <a:ext cx="461916" cy="462529"/>
                <a:chOff x="4830573" y="418593"/>
                <a:chExt cx="926054" cy="927283"/>
              </a:xfrm>
            </p:grpSpPr>
            <p:sp>
              <p:nvSpPr>
                <p:cNvPr id="2739" name="Google Shape;2739;p23"/>
                <p:cNvSpPr/>
                <p:nvPr/>
              </p:nvSpPr>
              <p:spPr>
                <a:xfrm>
                  <a:off x="4830573" y="862794"/>
                  <a:ext cx="926054" cy="38869"/>
                </a:xfrm>
                <a:custGeom>
                  <a:rect b="b" l="l" r="r" t="t"/>
                  <a:pathLst>
                    <a:path extrusionOk="0" h="411" w="9792">
                      <a:moveTo>
                        <a:pt x="1" y="0"/>
                      </a:moveTo>
                      <a:lnTo>
                        <a:pt x="1" y="411"/>
                      </a:lnTo>
                      <a:lnTo>
                        <a:pt x="9792" y="411"/>
                      </a:lnTo>
                      <a:lnTo>
                        <a:pt x="97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0" name="Google Shape;2740;p23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rect b="b" l="l" r="r" t="t"/>
                  <a:pathLst>
                    <a:path extrusionOk="0" h="9805" w="424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1" name="Google Shape;2741;p23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rect b="b" l="l" r="r" t="t"/>
                  <a:pathLst>
                    <a:path extrusionOk="0" h="9805" w="424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2" name="Google Shape;2742;p23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rect b="b" l="l" r="r" t="t"/>
                  <a:pathLst>
                    <a:path extrusionOk="0" h="7233" w="7221">
                      <a:moveTo>
                        <a:pt x="6920" y="1"/>
                      </a:moveTo>
                      <a:lnTo>
                        <a:pt x="0" y="6933"/>
                      </a:lnTo>
                      <a:lnTo>
                        <a:pt x="288" y="7232"/>
                      </a:lnTo>
                      <a:lnTo>
                        <a:pt x="7220" y="300"/>
                      </a:lnTo>
                      <a:lnTo>
                        <a:pt x="69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3" name="Google Shape;2743;p23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rect b="b" l="l" r="r" t="t"/>
                  <a:pathLst>
                    <a:path extrusionOk="0" h="7233" w="7221">
                      <a:moveTo>
                        <a:pt x="288" y="1"/>
                      </a:moveTo>
                      <a:lnTo>
                        <a:pt x="0" y="300"/>
                      </a:lnTo>
                      <a:lnTo>
                        <a:pt x="6920" y="7232"/>
                      </a:lnTo>
                      <a:lnTo>
                        <a:pt x="7220" y="6933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4" name="Google Shape;2744;p23"/>
                <p:cNvSpPr/>
                <p:nvPr/>
              </p:nvSpPr>
              <p:spPr>
                <a:xfrm>
                  <a:off x="4864902" y="670342"/>
                  <a:ext cx="857489" cy="423779"/>
                </a:xfrm>
                <a:custGeom>
                  <a:rect b="b" l="l" r="r" t="t"/>
                  <a:pathLst>
                    <a:path extrusionOk="0" h="4481" w="9067">
                      <a:moveTo>
                        <a:pt x="8892" y="0"/>
                      </a:moveTo>
                      <a:lnTo>
                        <a:pt x="0" y="4106"/>
                      </a:lnTo>
                      <a:lnTo>
                        <a:pt x="174" y="4481"/>
                      </a:lnTo>
                      <a:lnTo>
                        <a:pt x="9066" y="375"/>
                      </a:lnTo>
                      <a:lnTo>
                        <a:pt x="88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5" name="Google Shape;2745;p23"/>
                <p:cNvSpPr/>
                <p:nvPr/>
              </p:nvSpPr>
              <p:spPr>
                <a:xfrm>
                  <a:off x="4851852" y="703158"/>
                  <a:ext cx="883496" cy="358146"/>
                </a:xfrm>
                <a:custGeom>
                  <a:rect b="b" l="l" r="r" t="t"/>
                  <a:pathLst>
                    <a:path extrusionOk="0" h="3787" w="9342">
                      <a:moveTo>
                        <a:pt x="150" y="1"/>
                      </a:moveTo>
                      <a:lnTo>
                        <a:pt x="0" y="402"/>
                      </a:lnTo>
                      <a:lnTo>
                        <a:pt x="9192" y="3786"/>
                      </a:lnTo>
                      <a:lnTo>
                        <a:pt x="9342" y="3384"/>
                      </a:lnTo>
                      <a:lnTo>
                        <a:pt x="1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6" name="Google Shape;2746;p23"/>
                <p:cNvSpPr/>
                <p:nvPr/>
              </p:nvSpPr>
              <p:spPr>
                <a:xfrm>
                  <a:off x="5081092" y="454057"/>
                  <a:ext cx="423874" cy="856354"/>
                </a:xfrm>
                <a:custGeom>
                  <a:rect b="b" l="l" r="r" t="t"/>
                  <a:pathLst>
                    <a:path extrusionOk="0" h="9055" w="4482">
                      <a:moveTo>
                        <a:pt x="388" y="0"/>
                      </a:moveTo>
                      <a:lnTo>
                        <a:pt x="1" y="174"/>
                      </a:lnTo>
                      <a:lnTo>
                        <a:pt x="4107" y="9054"/>
                      </a:lnTo>
                      <a:lnTo>
                        <a:pt x="4481" y="8881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7" name="Google Shape;2747;p23"/>
                <p:cNvSpPr/>
                <p:nvPr/>
              </p:nvSpPr>
              <p:spPr>
                <a:xfrm>
                  <a:off x="5115138" y="441006"/>
                  <a:ext cx="356917" cy="882456"/>
                </a:xfrm>
                <a:custGeom>
                  <a:rect b="b" l="l" r="r" t="t"/>
                  <a:pathLst>
                    <a:path extrusionOk="0" h="9331" w="3774">
                      <a:moveTo>
                        <a:pt x="3372" y="1"/>
                      </a:moveTo>
                      <a:lnTo>
                        <a:pt x="1" y="9192"/>
                      </a:lnTo>
                      <a:lnTo>
                        <a:pt x="390" y="9330"/>
                      </a:lnTo>
                      <a:lnTo>
                        <a:pt x="3774" y="138"/>
                      </a:lnTo>
                      <a:lnTo>
                        <a:pt x="33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48" name="Google Shape;2748;p23"/>
              <p:cNvGrpSpPr/>
              <p:nvPr/>
            </p:nvGrpSpPr>
            <p:grpSpPr>
              <a:xfrm>
                <a:off x="563408" y="4216944"/>
                <a:ext cx="452429" cy="443702"/>
                <a:chOff x="6103786" y="454057"/>
                <a:chExt cx="907035" cy="889539"/>
              </a:xfrm>
            </p:grpSpPr>
            <p:sp>
              <p:nvSpPr>
                <p:cNvPr id="2749" name="Google Shape;2749;p23"/>
                <p:cNvSpPr/>
                <p:nvPr/>
              </p:nvSpPr>
              <p:spPr>
                <a:xfrm>
                  <a:off x="6113054" y="454057"/>
                  <a:ext cx="142994" cy="142899"/>
                </a:xfrm>
                <a:custGeom>
                  <a:rect b="b" l="l" r="r" t="t"/>
                  <a:pathLst>
                    <a:path extrusionOk="0" h="1511" w="1512">
                      <a:moveTo>
                        <a:pt x="762" y="339"/>
                      </a:moveTo>
                      <a:cubicBezTo>
                        <a:pt x="987" y="339"/>
                        <a:pt x="1176" y="525"/>
                        <a:pt x="1176" y="762"/>
                      </a:cubicBezTo>
                      <a:cubicBezTo>
                        <a:pt x="1176" y="987"/>
                        <a:pt x="987" y="1175"/>
                        <a:pt x="762" y="1175"/>
                      </a:cubicBezTo>
                      <a:cubicBezTo>
                        <a:pt x="525" y="1175"/>
                        <a:pt x="340" y="987"/>
                        <a:pt x="340" y="762"/>
                      </a:cubicBezTo>
                      <a:cubicBezTo>
                        <a:pt x="340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40" y="0"/>
                        <a:pt x="1" y="339"/>
                        <a:pt x="1" y="762"/>
                      </a:cubicBezTo>
                      <a:cubicBezTo>
                        <a:pt x="1" y="1175"/>
                        <a:pt x="340" y="1511"/>
                        <a:pt x="762" y="1511"/>
                      </a:cubicBezTo>
                      <a:cubicBezTo>
                        <a:pt x="1176" y="1511"/>
                        <a:pt x="1511" y="1175"/>
                        <a:pt x="1511" y="762"/>
                      </a:cubicBezTo>
                      <a:cubicBezTo>
                        <a:pt x="1511" y="339"/>
                        <a:pt x="1176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0" name="Google Shape;2750;p23"/>
                <p:cNvSpPr/>
                <p:nvPr/>
              </p:nvSpPr>
              <p:spPr>
                <a:xfrm>
                  <a:off x="6364803" y="454057"/>
                  <a:ext cx="142899" cy="142899"/>
                </a:xfrm>
                <a:custGeom>
                  <a:rect b="b" l="l" r="r" t="t"/>
                  <a:pathLst>
                    <a:path extrusionOk="0" h="1511" w="1511">
                      <a:moveTo>
                        <a:pt x="762" y="339"/>
                      </a:moveTo>
                      <a:cubicBezTo>
                        <a:pt x="986" y="339"/>
                        <a:pt x="1172" y="525"/>
                        <a:pt x="1172" y="762"/>
                      </a:cubicBezTo>
                      <a:cubicBezTo>
                        <a:pt x="1172" y="987"/>
                        <a:pt x="986" y="1175"/>
                        <a:pt x="762" y="1175"/>
                      </a:cubicBezTo>
                      <a:cubicBezTo>
                        <a:pt x="525" y="1175"/>
                        <a:pt x="336" y="987"/>
                        <a:pt x="336" y="762"/>
                      </a:cubicBezTo>
                      <a:cubicBezTo>
                        <a:pt x="336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39"/>
                        <a:pt x="0" y="762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2" y="1511"/>
                        <a:pt x="1511" y="1175"/>
                        <a:pt x="1511" y="762"/>
                      </a:cubicBezTo>
                      <a:cubicBezTo>
                        <a:pt x="1511" y="339"/>
                        <a:pt x="1172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1" name="Google Shape;2751;p23"/>
                <p:cNvSpPr/>
                <p:nvPr/>
              </p:nvSpPr>
              <p:spPr>
                <a:xfrm>
                  <a:off x="6617308" y="454057"/>
                  <a:ext cx="141859" cy="142899"/>
                </a:xfrm>
                <a:custGeom>
                  <a:rect b="b" l="l" r="r" t="t"/>
                  <a:pathLst>
                    <a:path extrusionOk="0" h="1511" w="1500">
                      <a:moveTo>
                        <a:pt x="750" y="339"/>
                      </a:moveTo>
                      <a:cubicBezTo>
                        <a:pt x="975" y="339"/>
                        <a:pt x="1163" y="525"/>
                        <a:pt x="1163" y="762"/>
                      </a:cubicBezTo>
                      <a:cubicBezTo>
                        <a:pt x="1163" y="987"/>
                        <a:pt x="975" y="1175"/>
                        <a:pt x="750" y="1175"/>
                      </a:cubicBezTo>
                      <a:cubicBezTo>
                        <a:pt x="525" y="1175"/>
                        <a:pt x="339" y="987"/>
                        <a:pt x="339" y="762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9" y="0"/>
                        <a:pt x="1" y="339"/>
                        <a:pt x="1" y="762"/>
                      </a:cubicBezTo>
                      <a:cubicBezTo>
                        <a:pt x="1" y="1175"/>
                        <a:pt x="339" y="1511"/>
                        <a:pt x="750" y="1511"/>
                      </a:cubicBezTo>
                      <a:cubicBezTo>
                        <a:pt x="1163" y="1511"/>
                        <a:pt x="1499" y="1175"/>
                        <a:pt x="1499" y="762"/>
                      </a:cubicBezTo>
                      <a:cubicBezTo>
                        <a:pt x="1499" y="339"/>
                        <a:pt x="1163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2" name="Google Shape;2752;p23"/>
                <p:cNvSpPr/>
                <p:nvPr/>
              </p:nvSpPr>
              <p:spPr>
                <a:xfrm>
                  <a:off x="6868962" y="454057"/>
                  <a:ext cx="141859" cy="142899"/>
                </a:xfrm>
                <a:custGeom>
                  <a:rect b="b" l="l" r="r" t="t"/>
                  <a:pathLst>
                    <a:path extrusionOk="0" h="1511" w="1500">
                      <a:moveTo>
                        <a:pt x="750" y="339"/>
                      </a:moveTo>
                      <a:cubicBezTo>
                        <a:pt x="975" y="339"/>
                        <a:pt x="1161" y="525"/>
                        <a:pt x="1161" y="762"/>
                      </a:cubicBezTo>
                      <a:cubicBezTo>
                        <a:pt x="1161" y="987"/>
                        <a:pt x="975" y="1175"/>
                        <a:pt x="750" y="1175"/>
                      </a:cubicBezTo>
                      <a:cubicBezTo>
                        <a:pt x="525" y="1175"/>
                        <a:pt x="337" y="987"/>
                        <a:pt x="337" y="762"/>
                      </a:cubicBezTo>
                      <a:cubicBezTo>
                        <a:pt x="337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7" y="0"/>
                        <a:pt x="1" y="339"/>
                        <a:pt x="1" y="762"/>
                      </a:cubicBezTo>
                      <a:cubicBezTo>
                        <a:pt x="1" y="1175"/>
                        <a:pt x="337" y="1511"/>
                        <a:pt x="750" y="1511"/>
                      </a:cubicBezTo>
                      <a:cubicBezTo>
                        <a:pt x="1161" y="1511"/>
                        <a:pt x="1499" y="1175"/>
                        <a:pt x="1499" y="762"/>
                      </a:cubicBezTo>
                      <a:cubicBezTo>
                        <a:pt x="1499" y="339"/>
                        <a:pt x="1161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3" name="Google Shape;2753;p23"/>
                <p:cNvSpPr/>
                <p:nvPr/>
              </p:nvSpPr>
              <p:spPr>
                <a:xfrm>
                  <a:off x="6110879" y="703158"/>
                  <a:ext cx="141764" cy="142994"/>
                </a:xfrm>
                <a:custGeom>
                  <a:rect b="b" l="l" r="r" t="t"/>
                  <a:pathLst>
                    <a:path extrusionOk="0" h="1512" w="1499">
                      <a:moveTo>
                        <a:pt x="749" y="340"/>
                      </a:moveTo>
                      <a:cubicBezTo>
                        <a:pt x="974" y="340"/>
                        <a:pt x="1160" y="525"/>
                        <a:pt x="1160" y="750"/>
                      </a:cubicBezTo>
                      <a:cubicBezTo>
                        <a:pt x="1160" y="987"/>
                        <a:pt x="974" y="1164"/>
                        <a:pt x="749" y="1164"/>
                      </a:cubicBezTo>
                      <a:cubicBezTo>
                        <a:pt x="524" y="1164"/>
                        <a:pt x="336" y="987"/>
                        <a:pt x="336" y="750"/>
                      </a:cubicBezTo>
                      <a:cubicBezTo>
                        <a:pt x="336" y="525"/>
                        <a:pt x="524" y="340"/>
                        <a:pt x="749" y="340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40"/>
                        <a:pt x="0" y="750"/>
                      </a:cubicBezTo>
                      <a:cubicBezTo>
                        <a:pt x="0" y="1164"/>
                        <a:pt x="336" y="1511"/>
                        <a:pt x="749" y="1511"/>
                      </a:cubicBezTo>
                      <a:cubicBezTo>
                        <a:pt x="1160" y="1511"/>
                        <a:pt x="1498" y="1164"/>
                        <a:pt x="1498" y="750"/>
                      </a:cubicBezTo>
                      <a:cubicBezTo>
                        <a:pt x="1498" y="340"/>
                        <a:pt x="1160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4" name="Google Shape;2754;p23"/>
                <p:cNvSpPr/>
                <p:nvPr/>
              </p:nvSpPr>
              <p:spPr>
                <a:xfrm>
                  <a:off x="6362249" y="703158"/>
                  <a:ext cx="141764" cy="142994"/>
                </a:xfrm>
                <a:custGeom>
                  <a:rect b="b" l="l" r="r" t="t"/>
                  <a:pathLst>
                    <a:path extrusionOk="0" h="1512" w="1499">
                      <a:moveTo>
                        <a:pt x="750" y="340"/>
                      </a:moveTo>
                      <a:cubicBezTo>
                        <a:pt x="974" y="340"/>
                        <a:pt x="1163" y="525"/>
                        <a:pt x="1163" y="750"/>
                      </a:cubicBezTo>
                      <a:cubicBezTo>
                        <a:pt x="1163" y="987"/>
                        <a:pt x="974" y="1164"/>
                        <a:pt x="750" y="1164"/>
                      </a:cubicBezTo>
                      <a:cubicBezTo>
                        <a:pt x="525" y="1164"/>
                        <a:pt x="339" y="987"/>
                        <a:pt x="339" y="750"/>
                      </a:cubicBezTo>
                      <a:cubicBezTo>
                        <a:pt x="339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0" y="340"/>
                        <a:pt x="0" y="750"/>
                      </a:cubicBezTo>
                      <a:cubicBezTo>
                        <a:pt x="0" y="1164"/>
                        <a:pt x="339" y="1511"/>
                        <a:pt x="750" y="1511"/>
                      </a:cubicBezTo>
                      <a:cubicBezTo>
                        <a:pt x="1163" y="1511"/>
                        <a:pt x="1499" y="1164"/>
                        <a:pt x="1499" y="750"/>
                      </a:cubicBezTo>
                      <a:cubicBezTo>
                        <a:pt x="1499" y="340"/>
                        <a:pt x="1163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5" name="Google Shape;2755;p23"/>
                <p:cNvSpPr/>
                <p:nvPr/>
              </p:nvSpPr>
              <p:spPr>
                <a:xfrm>
                  <a:off x="6613904" y="703158"/>
                  <a:ext cx="142994" cy="142994"/>
                </a:xfrm>
                <a:custGeom>
                  <a:rect b="b" l="l" r="r" t="t"/>
                  <a:pathLst>
                    <a:path extrusionOk="0" h="1512" w="1512">
                      <a:moveTo>
                        <a:pt x="750" y="340"/>
                      </a:moveTo>
                      <a:cubicBezTo>
                        <a:pt x="987" y="340"/>
                        <a:pt x="1175" y="525"/>
                        <a:pt x="1175" y="750"/>
                      </a:cubicBezTo>
                      <a:cubicBezTo>
                        <a:pt x="1175" y="987"/>
                        <a:pt x="987" y="1164"/>
                        <a:pt x="750" y="1164"/>
                      </a:cubicBezTo>
                      <a:cubicBezTo>
                        <a:pt x="525" y="1164"/>
                        <a:pt x="336" y="987"/>
                        <a:pt x="336" y="750"/>
                      </a:cubicBezTo>
                      <a:cubicBezTo>
                        <a:pt x="336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1" y="340"/>
                        <a:pt x="1" y="750"/>
                      </a:cubicBezTo>
                      <a:cubicBezTo>
                        <a:pt x="1" y="1164"/>
                        <a:pt x="336" y="1511"/>
                        <a:pt x="750" y="1511"/>
                      </a:cubicBezTo>
                      <a:cubicBezTo>
                        <a:pt x="1175" y="1511"/>
                        <a:pt x="1511" y="1164"/>
                        <a:pt x="1511" y="750"/>
                      </a:cubicBezTo>
                      <a:cubicBezTo>
                        <a:pt x="1511" y="340"/>
                        <a:pt x="1175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6" name="Google Shape;2756;p23"/>
                <p:cNvSpPr/>
                <p:nvPr/>
              </p:nvSpPr>
              <p:spPr>
                <a:xfrm>
                  <a:off x="6865274" y="703158"/>
                  <a:ext cx="143277" cy="142994"/>
                </a:xfrm>
                <a:custGeom>
                  <a:rect b="b" l="l" r="r" t="t"/>
                  <a:pathLst>
                    <a:path extrusionOk="0" h="1512" w="1515">
                      <a:moveTo>
                        <a:pt x="765" y="340"/>
                      </a:moveTo>
                      <a:cubicBezTo>
                        <a:pt x="990" y="340"/>
                        <a:pt x="1176" y="525"/>
                        <a:pt x="1176" y="750"/>
                      </a:cubicBezTo>
                      <a:cubicBezTo>
                        <a:pt x="1176" y="987"/>
                        <a:pt x="990" y="1164"/>
                        <a:pt x="765" y="1164"/>
                      </a:cubicBezTo>
                      <a:cubicBezTo>
                        <a:pt x="525" y="1164"/>
                        <a:pt x="340" y="987"/>
                        <a:pt x="340" y="750"/>
                      </a:cubicBezTo>
                      <a:cubicBezTo>
                        <a:pt x="340" y="525"/>
                        <a:pt x="525" y="340"/>
                        <a:pt x="765" y="340"/>
                      </a:cubicBezTo>
                      <a:close/>
                      <a:moveTo>
                        <a:pt x="765" y="1"/>
                      </a:moveTo>
                      <a:cubicBezTo>
                        <a:pt x="340" y="1"/>
                        <a:pt x="1" y="340"/>
                        <a:pt x="1" y="750"/>
                      </a:cubicBezTo>
                      <a:cubicBezTo>
                        <a:pt x="1" y="1164"/>
                        <a:pt x="340" y="1511"/>
                        <a:pt x="765" y="1511"/>
                      </a:cubicBezTo>
                      <a:cubicBezTo>
                        <a:pt x="1176" y="1511"/>
                        <a:pt x="1514" y="1164"/>
                        <a:pt x="1514" y="750"/>
                      </a:cubicBezTo>
                      <a:cubicBezTo>
                        <a:pt x="1514" y="340"/>
                        <a:pt x="1176" y="1"/>
                        <a:pt x="76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7" name="Google Shape;2757;p23"/>
                <p:cNvSpPr/>
                <p:nvPr/>
              </p:nvSpPr>
              <p:spPr>
                <a:xfrm>
                  <a:off x="6107191" y="951218"/>
                  <a:ext cx="143183" cy="142899"/>
                </a:xfrm>
                <a:custGeom>
                  <a:rect b="b" l="l" r="r" t="t"/>
                  <a:pathLst>
                    <a:path extrusionOk="0" h="1511" w="1514">
                      <a:moveTo>
                        <a:pt x="749" y="351"/>
                      </a:moveTo>
                      <a:cubicBezTo>
                        <a:pt x="989" y="351"/>
                        <a:pt x="1175" y="525"/>
                        <a:pt x="1175" y="761"/>
                      </a:cubicBezTo>
                      <a:cubicBezTo>
                        <a:pt x="1175" y="986"/>
                        <a:pt x="989" y="1175"/>
                        <a:pt x="749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49" y="351"/>
                      </a:cubicBezTo>
                      <a:close/>
                      <a:moveTo>
                        <a:pt x="749" y="0"/>
                      </a:moveTo>
                      <a:cubicBezTo>
                        <a:pt x="339" y="0"/>
                        <a:pt x="0" y="351"/>
                        <a:pt x="0" y="761"/>
                      </a:cubicBezTo>
                      <a:cubicBezTo>
                        <a:pt x="0" y="1175"/>
                        <a:pt x="339" y="1511"/>
                        <a:pt x="749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8" name="Google Shape;2758;p23"/>
                <p:cNvSpPr/>
                <p:nvPr/>
              </p:nvSpPr>
              <p:spPr>
                <a:xfrm>
                  <a:off x="6358845" y="951218"/>
                  <a:ext cx="142899" cy="142899"/>
                </a:xfrm>
                <a:custGeom>
                  <a:rect b="b" l="l" r="r" t="t"/>
                  <a:pathLst>
                    <a:path extrusionOk="0" h="1511" w="1511">
                      <a:moveTo>
                        <a:pt x="762" y="351"/>
                      </a:moveTo>
                      <a:cubicBezTo>
                        <a:pt x="986" y="351"/>
                        <a:pt x="1175" y="525"/>
                        <a:pt x="1175" y="761"/>
                      </a:cubicBezTo>
                      <a:cubicBezTo>
                        <a:pt x="1175" y="986"/>
                        <a:pt x="986" y="1175"/>
                        <a:pt x="762" y="1175"/>
                      </a:cubicBezTo>
                      <a:cubicBezTo>
                        <a:pt x="525" y="1175"/>
                        <a:pt x="336" y="986"/>
                        <a:pt x="336" y="761"/>
                      </a:cubicBezTo>
                      <a:cubicBezTo>
                        <a:pt x="336" y="525"/>
                        <a:pt x="525" y="351"/>
                        <a:pt x="762" y="351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51"/>
                        <a:pt x="0" y="761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5" y="1511"/>
                        <a:pt x="1511" y="1175"/>
                        <a:pt x="1511" y="761"/>
                      </a:cubicBezTo>
                      <a:cubicBezTo>
                        <a:pt x="1511" y="351"/>
                        <a:pt x="1175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9" name="Google Shape;2759;p23"/>
                <p:cNvSpPr/>
                <p:nvPr/>
              </p:nvSpPr>
              <p:spPr>
                <a:xfrm>
                  <a:off x="6610215" y="951218"/>
                  <a:ext cx="143277" cy="142899"/>
                </a:xfrm>
                <a:custGeom>
                  <a:rect b="b" l="l" r="r" t="t"/>
                  <a:pathLst>
                    <a:path extrusionOk="0" h="1511" w="1515">
                      <a:moveTo>
                        <a:pt x="765" y="351"/>
                      </a:moveTo>
                      <a:cubicBezTo>
                        <a:pt x="990" y="351"/>
                        <a:pt x="1175" y="525"/>
                        <a:pt x="1175" y="761"/>
                      </a:cubicBezTo>
                      <a:cubicBezTo>
                        <a:pt x="1175" y="986"/>
                        <a:pt x="990" y="1175"/>
                        <a:pt x="765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65" y="351"/>
                      </a:cubicBezTo>
                      <a:close/>
                      <a:moveTo>
                        <a:pt x="765" y="0"/>
                      </a:moveTo>
                      <a:cubicBezTo>
                        <a:pt x="339" y="0"/>
                        <a:pt x="1" y="351"/>
                        <a:pt x="1" y="761"/>
                      </a:cubicBezTo>
                      <a:cubicBezTo>
                        <a:pt x="1" y="1175"/>
                        <a:pt x="339" y="1511"/>
                        <a:pt x="765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0" name="Google Shape;2760;p23"/>
                <p:cNvSpPr/>
                <p:nvPr/>
              </p:nvSpPr>
              <p:spPr>
                <a:xfrm>
                  <a:off x="6863004" y="951218"/>
                  <a:ext cx="141859" cy="142899"/>
                </a:xfrm>
                <a:custGeom>
                  <a:rect b="b" l="l" r="r" t="t"/>
                  <a:pathLst>
                    <a:path extrusionOk="0" h="1511" w="1500">
                      <a:moveTo>
                        <a:pt x="750" y="351"/>
                      </a:moveTo>
                      <a:cubicBezTo>
                        <a:pt x="975" y="351"/>
                        <a:pt x="1164" y="525"/>
                        <a:pt x="1164" y="761"/>
                      </a:cubicBezTo>
                      <a:cubicBezTo>
                        <a:pt x="1164" y="986"/>
                        <a:pt x="975" y="1175"/>
                        <a:pt x="750" y="1175"/>
                      </a:cubicBezTo>
                      <a:cubicBezTo>
                        <a:pt x="525" y="1175"/>
                        <a:pt x="340" y="986"/>
                        <a:pt x="340" y="761"/>
                      </a:cubicBezTo>
                      <a:cubicBezTo>
                        <a:pt x="340" y="525"/>
                        <a:pt x="525" y="351"/>
                        <a:pt x="750" y="351"/>
                      </a:cubicBezTo>
                      <a:close/>
                      <a:moveTo>
                        <a:pt x="750" y="0"/>
                      </a:moveTo>
                      <a:cubicBezTo>
                        <a:pt x="340" y="0"/>
                        <a:pt x="1" y="351"/>
                        <a:pt x="1" y="761"/>
                      </a:cubicBezTo>
                      <a:cubicBezTo>
                        <a:pt x="1" y="1175"/>
                        <a:pt x="340" y="1511"/>
                        <a:pt x="750" y="1511"/>
                      </a:cubicBezTo>
                      <a:cubicBezTo>
                        <a:pt x="1164" y="1511"/>
                        <a:pt x="1499" y="1175"/>
                        <a:pt x="1499" y="761"/>
                      </a:cubicBezTo>
                      <a:cubicBezTo>
                        <a:pt x="1499" y="351"/>
                        <a:pt x="116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1" name="Google Shape;2761;p23"/>
                <p:cNvSpPr/>
                <p:nvPr/>
              </p:nvSpPr>
              <p:spPr>
                <a:xfrm>
                  <a:off x="6103786" y="1200319"/>
                  <a:ext cx="142899" cy="143277"/>
                </a:xfrm>
                <a:custGeom>
                  <a:rect b="b" l="l" r="r" t="t"/>
                  <a:pathLst>
                    <a:path extrusionOk="0" h="1515" w="1511">
                      <a:moveTo>
                        <a:pt x="761" y="339"/>
                      </a:moveTo>
                      <a:cubicBezTo>
                        <a:pt x="986" y="339"/>
                        <a:pt x="1175" y="525"/>
                        <a:pt x="1175" y="750"/>
                      </a:cubicBezTo>
                      <a:cubicBezTo>
                        <a:pt x="1175" y="990"/>
                        <a:pt x="986" y="1175"/>
                        <a:pt x="761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61" y="339"/>
                      </a:cubicBezTo>
                      <a:close/>
                      <a:moveTo>
                        <a:pt x="761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61" y="1514"/>
                      </a:cubicBezTo>
                      <a:cubicBezTo>
                        <a:pt x="1175" y="1514"/>
                        <a:pt x="1511" y="1175"/>
                        <a:pt x="1511" y="750"/>
                      </a:cubicBezTo>
                      <a:cubicBezTo>
                        <a:pt x="1511" y="339"/>
                        <a:pt x="1175" y="1"/>
                        <a:pt x="76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2" name="Google Shape;2762;p23"/>
                <p:cNvSpPr/>
                <p:nvPr/>
              </p:nvSpPr>
              <p:spPr>
                <a:xfrm>
                  <a:off x="6356575" y="1200319"/>
                  <a:ext cx="141764" cy="143277"/>
                </a:xfrm>
                <a:custGeom>
                  <a:rect b="b" l="l" r="r" t="t"/>
                  <a:pathLst>
                    <a:path extrusionOk="0" h="1515" w="1499">
                      <a:moveTo>
                        <a:pt x="750" y="339"/>
                      </a:moveTo>
                      <a:cubicBezTo>
                        <a:pt x="974" y="339"/>
                        <a:pt x="1160" y="525"/>
                        <a:pt x="1160" y="750"/>
                      </a:cubicBezTo>
                      <a:cubicBezTo>
                        <a:pt x="1160" y="990"/>
                        <a:pt x="974" y="1175"/>
                        <a:pt x="750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50" y="1514"/>
                      </a:cubicBezTo>
                      <a:cubicBezTo>
                        <a:pt x="1160" y="1514"/>
                        <a:pt x="1499" y="1175"/>
                        <a:pt x="1499" y="750"/>
                      </a:cubicBezTo>
                      <a:cubicBezTo>
                        <a:pt x="1499" y="339"/>
                        <a:pt x="1160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3" name="Google Shape;2763;p23"/>
                <p:cNvSpPr/>
                <p:nvPr/>
              </p:nvSpPr>
              <p:spPr>
                <a:xfrm>
                  <a:off x="6607946" y="1200319"/>
                  <a:ext cx="141859" cy="143277"/>
                </a:xfrm>
                <a:custGeom>
                  <a:rect b="b" l="l" r="r" t="t"/>
                  <a:pathLst>
                    <a:path extrusionOk="0" h="1515" w="1500">
                      <a:moveTo>
                        <a:pt x="750" y="339"/>
                      </a:moveTo>
                      <a:cubicBezTo>
                        <a:pt x="975" y="339"/>
                        <a:pt x="1164" y="525"/>
                        <a:pt x="1164" y="750"/>
                      </a:cubicBezTo>
                      <a:cubicBezTo>
                        <a:pt x="1164" y="990"/>
                        <a:pt x="975" y="1175"/>
                        <a:pt x="750" y="1175"/>
                      </a:cubicBezTo>
                      <a:cubicBezTo>
                        <a:pt x="525" y="1175"/>
                        <a:pt x="339" y="990"/>
                        <a:pt x="339" y="750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1" y="339"/>
                        <a:pt x="1" y="750"/>
                      </a:cubicBezTo>
                      <a:cubicBezTo>
                        <a:pt x="1" y="1175"/>
                        <a:pt x="339" y="1514"/>
                        <a:pt x="750" y="1514"/>
                      </a:cubicBezTo>
                      <a:cubicBezTo>
                        <a:pt x="1164" y="1514"/>
                        <a:pt x="1499" y="1175"/>
                        <a:pt x="1499" y="750"/>
                      </a:cubicBezTo>
                      <a:cubicBezTo>
                        <a:pt x="1499" y="339"/>
                        <a:pt x="1164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4" name="Google Shape;2764;p23"/>
                <p:cNvSpPr/>
                <p:nvPr/>
              </p:nvSpPr>
              <p:spPr>
                <a:xfrm>
                  <a:off x="6859694" y="1200319"/>
                  <a:ext cx="142899" cy="143277"/>
                </a:xfrm>
                <a:custGeom>
                  <a:rect b="b" l="l" r="r" t="t"/>
                  <a:pathLst>
                    <a:path extrusionOk="0" h="1515" w="1511">
                      <a:moveTo>
                        <a:pt x="749" y="339"/>
                      </a:moveTo>
                      <a:cubicBezTo>
                        <a:pt x="986" y="339"/>
                        <a:pt x="1172" y="525"/>
                        <a:pt x="1172" y="750"/>
                      </a:cubicBezTo>
                      <a:cubicBezTo>
                        <a:pt x="1172" y="990"/>
                        <a:pt x="986" y="1175"/>
                        <a:pt x="749" y="1175"/>
                      </a:cubicBezTo>
                      <a:cubicBezTo>
                        <a:pt x="524" y="1175"/>
                        <a:pt x="336" y="990"/>
                        <a:pt x="336" y="750"/>
                      </a:cubicBezTo>
                      <a:cubicBezTo>
                        <a:pt x="336" y="525"/>
                        <a:pt x="524" y="339"/>
                        <a:pt x="749" y="339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49" y="1514"/>
                      </a:cubicBezTo>
                      <a:cubicBezTo>
                        <a:pt x="1172" y="1514"/>
                        <a:pt x="1511" y="1175"/>
                        <a:pt x="1511" y="750"/>
                      </a:cubicBezTo>
                      <a:cubicBezTo>
                        <a:pt x="1511" y="339"/>
                        <a:pt x="1172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765" name="Google Shape;2765;p23"/>
            <p:cNvGrpSpPr/>
            <p:nvPr/>
          </p:nvGrpSpPr>
          <p:grpSpPr>
            <a:xfrm rot="5400000">
              <a:off x="-565389" y="2694716"/>
              <a:ext cx="747148" cy="1788752"/>
              <a:chOff x="1733411" y="268923"/>
              <a:chExt cx="875906" cy="2097012"/>
            </a:xfrm>
          </p:grpSpPr>
          <p:grpSp>
            <p:nvGrpSpPr>
              <p:cNvPr id="2766" name="Google Shape;2766;p23"/>
              <p:cNvGrpSpPr/>
              <p:nvPr/>
            </p:nvGrpSpPr>
            <p:grpSpPr>
              <a:xfrm>
                <a:off x="1733411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2767" name="Google Shape;2767;p23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rect b="b" l="l" r="r" t="t"/>
                  <a:pathLst>
                    <a:path extrusionOk="0" h="29335" w="12253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8" name="Google Shape;2768;p23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rect b="b" l="l" r="r" t="t"/>
                  <a:pathLst>
                    <a:path extrusionOk="0" h="139" w="10554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9" name="Google Shape;2769;p23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rect b="b" l="l" r="r" t="t"/>
                  <a:pathLst>
                    <a:path extrusionOk="0" h="139" w="364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0" name="Google Shape;2770;p23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rect b="b" l="l" r="r" t="t"/>
                  <a:pathLst>
                    <a:path extrusionOk="0" h="3448" w="312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1" name="Google Shape;2771;p23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rect b="b" l="l" r="r" t="t"/>
                  <a:pathLst>
                    <a:path extrusionOk="0" h="3448" w="427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2" name="Google Shape;2772;p23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rect b="b" l="l" r="r" t="t"/>
                  <a:pathLst>
                    <a:path extrusionOk="0" h="3460" w="17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3" name="Google Shape;2773;p23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4" name="Google Shape;2774;p23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rect b="b" l="l" r="r" t="t"/>
                  <a:pathLst>
                    <a:path extrusionOk="0" h="3448" w="436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5" name="Google Shape;2775;p23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6" name="Google Shape;2776;p23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rect b="b" l="l" r="r" t="t"/>
                  <a:pathLst>
                    <a:path extrusionOk="0" h="3460" w="189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7" name="Google Shape;2777;p23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8" name="Google Shape;2778;p23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rect b="b" l="l" r="r" t="t"/>
                  <a:pathLst>
                    <a:path extrusionOk="0" h="3448" w="426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9" name="Google Shape;2779;p23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0" name="Google Shape;2780;p23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1" name="Google Shape;2781;p23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rect b="b" l="l" r="r" t="t"/>
                  <a:pathLst>
                    <a:path extrusionOk="0" h="3448" w="43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2" name="Google Shape;2782;p23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3" name="Google Shape;2783;p23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4" name="Google Shape;2784;p23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rect b="b" l="l" r="r" t="t"/>
                  <a:pathLst>
                    <a:path extrusionOk="0" h="3448" w="31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5" name="Google Shape;2785;p23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rect b="b" l="l" r="r" t="t"/>
                  <a:pathLst>
                    <a:path extrusionOk="0" h="3448" w="43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6" name="Google Shape;2786;p23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rect b="b" l="l" r="r" t="t"/>
                  <a:pathLst>
                    <a:path extrusionOk="0" h="3460" w="177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7" name="Google Shape;2787;p23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788" name="Google Shape;2788;p23"/>
              <p:cNvSpPr/>
              <p:nvPr/>
            </p:nvSpPr>
            <p:spPr>
              <a:xfrm>
                <a:off x="1914082" y="1128398"/>
                <a:ext cx="514564" cy="514149"/>
              </a:xfrm>
              <a:custGeom>
                <a:rect b="b" l="l" r="r" t="t"/>
                <a:pathLst>
                  <a:path extrusionOk="0" h="17345" w="17359">
                    <a:moveTo>
                      <a:pt x="8679" y="0"/>
                    </a:moveTo>
                    <a:lnTo>
                      <a:pt x="7894" y="2560"/>
                    </a:lnTo>
                    <a:cubicBezTo>
                      <a:pt x="7106" y="5107"/>
                      <a:pt x="5110" y="7106"/>
                      <a:pt x="2562" y="7892"/>
                    </a:cubicBezTo>
                    <a:lnTo>
                      <a:pt x="0" y="8680"/>
                    </a:lnTo>
                    <a:lnTo>
                      <a:pt x="2649" y="9516"/>
                    </a:lnTo>
                    <a:cubicBezTo>
                      <a:pt x="5197" y="10316"/>
                      <a:pt x="7169" y="12324"/>
                      <a:pt x="7942" y="14872"/>
                    </a:cubicBezTo>
                    <a:lnTo>
                      <a:pt x="8679" y="17344"/>
                    </a:lnTo>
                    <a:lnTo>
                      <a:pt x="9468" y="14785"/>
                    </a:lnTo>
                    <a:cubicBezTo>
                      <a:pt x="10253" y="12237"/>
                      <a:pt x="12252" y="10253"/>
                      <a:pt x="14799" y="9465"/>
                    </a:cubicBezTo>
                    <a:lnTo>
                      <a:pt x="17359" y="8680"/>
                    </a:lnTo>
                    <a:lnTo>
                      <a:pt x="14799" y="7892"/>
                    </a:lnTo>
                    <a:cubicBezTo>
                      <a:pt x="12252" y="7106"/>
                      <a:pt x="10253" y="5107"/>
                      <a:pt x="9468" y="2560"/>
                    </a:cubicBezTo>
                    <a:lnTo>
                      <a:pt x="86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9" name="Google Shape;2789;p23"/>
              <p:cNvSpPr/>
              <p:nvPr/>
            </p:nvSpPr>
            <p:spPr>
              <a:xfrm>
                <a:off x="1929968" y="579750"/>
                <a:ext cx="482793" cy="475530"/>
              </a:xfrm>
              <a:custGeom>
                <a:rect b="b" l="l" r="r" t="t"/>
                <a:pathLst>
                  <a:path extrusionOk="0" h="7380" w="7493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0" name="Google Shape;2790;p23"/>
              <p:cNvSpPr/>
              <p:nvPr/>
            </p:nvSpPr>
            <p:spPr>
              <a:xfrm>
                <a:off x="2571701" y="1748006"/>
                <a:ext cx="25806" cy="9936"/>
              </a:xfrm>
              <a:custGeom>
                <a:rect b="b" l="l" r="r" t="t"/>
                <a:pathLst>
                  <a:path extrusionOk="0" h="139" w="361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79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2" name="Google Shape;2792;p24"/>
          <p:cNvGrpSpPr/>
          <p:nvPr/>
        </p:nvGrpSpPr>
        <p:grpSpPr>
          <a:xfrm flipH="1" rot="-1319958">
            <a:off x="-508245" y="3007199"/>
            <a:ext cx="3093361" cy="3873267"/>
            <a:chOff x="7258080" y="2815754"/>
            <a:chExt cx="3093322" cy="3873219"/>
          </a:xfrm>
        </p:grpSpPr>
        <p:grpSp>
          <p:nvGrpSpPr>
            <p:cNvPr id="2793" name="Google Shape;2793;p24"/>
            <p:cNvGrpSpPr/>
            <p:nvPr/>
          </p:nvGrpSpPr>
          <p:grpSpPr>
            <a:xfrm>
              <a:off x="7258080" y="4982214"/>
              <a:ext cx="712900" cy="1706758"/>
              <a:chOff x="1911111" y="2549523"/>
              <a:chExt cx="875906" cy="2097012"/>
            </a:xfrm>
          </p:grpSpPr>
          <p:sp>
            <p:nvSpPr>
              <p:cNvPr id="2794" name="Google Shape;2794;p24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rect b="b" l="l" r="r" t="t"/>
                <a:pathLst>
                  <a:path extrusionOk="0" h="139" w="361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95" name="Google Shape;2795;p24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2796" name="Google Shape;2796;p24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rect b="b" l="l" r="r" t="t"/>
                  <a:pathLst>
                    <a:path extrusionOk="0" h="29335" w="12253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7" name="Google Shape;2797;p24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rect b="b" l="l" r="r" t="t"/>
                  <a:pathLst>
                    <a:path extrusionOk="0" h="139" w="10554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8" name="Google Shape;2798;p24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rect b="b" l="l" r="r" t="t"/>
                  <a:pathLst>
                    <a:path extrusionOk="0" h="139" w="364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9" name="Google Shape;2799;p24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rect b="b" l="l" r="r" t="t"/>
                  <a:pathLst>
                    <a:path extrusionOk="0" h="3448" w="312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0" name="Google Shape;2800;p24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rect b="b" l="l" r="r" t="t"/>
                  <a:pathLst>
                    <a:path extrusionOk="0" h="3448" w="427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1" name="Google Shape;2801;p24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rect b="b" l="l" r="r" t="t"/>
                  <a:pathLst>
                    <a:path extrusionOk="0" h="3460" w="17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2" name="Google Shape;2802;p24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3" name="Google Shape;2803;p24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rect b="b" l="l" r="r" t="t"/>
                  <a:pathLst>
                    <a:path extrusionOk="0" h="3448" w="436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4" name="Google Shape;2804;p24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5" name="Google Shape;2805;p24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rect b="b" l="l" r="r" t="t"/>
                  <a:pathLst>
                    <a:path extrusionOk="0" h="3460" w="189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6" name="Google Shape;2806;p24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7" name="Google Shape;2807;p24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rect b="b" l="l" r="r" t="t"/>
                  <a:pathLst>
                    <a:path extrusionOk="0" h="3448" w="426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8" name="Google Shape;2808;p24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9" name="Google Shape;2809;p24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0" name="Google Shape;2810;p24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rect b="b" l="l" r="r" t="t"/>
                  <a:pathLst>
                    <a:path extrusionOk="0" h="3448" w="43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1" name="Google Shape;2811;p24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2" name="Google Shape;2812;p24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3" name="Google Shape;2813;p24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rect b="b" l="l" r="r" t="t"/>
                  <a:pathLst>
                    <a:path extrusionOk="0" h="3448" w="31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4" name="Google Shape;2814;p24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rect b="b" l="l" r="r" t="t"/>
                  <a:pathLst>
                    <a:path extrusionOk="0" h="3448" w="43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5" name="Google Shape;2815;p24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rect b="b" l="l" r="r" t="t"/>
                  <a:pathLst>
                    <a:path extrusionOk="0" h="3460" w="177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6" name="Google Shape;2816;p24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17" name="Google Shape;2817;p24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2818" name="Google Shape;2818;p24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rect b="b" l="l" r="r" t="t"/>
                  <a:pathLst>
                    <a:path extrusionOk="0" h="5245" w="5218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9" name="Google Shape;2819;p24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rect b="b" l="l" r="r" t="t"/>
                  <a:pathLst>
                    <a:path extrusionOk="0" h="2647" w="2647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0" name="Google Shape;2820;p24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rect b="b" l="l" r="r" t="t"/>
                  <a:pathLst>
                    <a:path extrusionOk="0" h="7517" w="7493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1" name="Google Shape;2821;p24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rect b="b" l="l" r="r" t="t"/>
                  <a:pathLst>
                    <a:path extrusionOk="0" h="8617" w="8641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2" name="Google Shape;2822;p24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rect b="b" l="l" r="r" t="t"/>
                  <a:pathLst>
                    <a:path extrusionOk="0" h="6471" w="642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3" name="Google Shape;2823;p24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rect b="b" l="l" r="r" t="t"/>
                  <a:pathLst>
                    <a:path extrusionOk="0" h="4185" w="4158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4" name="Google Shape;2824;p24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rect b="b" l="l" r="r" t="t"/>
                  <a:pathLst>
                    <a:path extrusionOk="0" h="1826" w="1799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825" name="Google Shape;2825;p24"/>
            <p:cNvGrpSpPr/>
            <p:nvPr/>
          </p:nvGrpSpPr>
          <p:grpSpPr>
            <a:xfrm>
              <a:off x="9026070" y="2815754"/>
              <a:ext cx="747148" cy="1788752"/>
              <a:chOff x="7294111" y="249541"/>
              <a:chExt cx="747148" cy="1788752"/>
            </a:xfrm>
          </p:grpSpPr>
          <p:grpSp>
            <p:nvGrpSpPr>
              <p:cNvPr id="2826" name="Google Shape;2826;p24"/>
              <p:cNvGrpSpPr/>
              <p:nvPr/>
            </p:nvGrpSpPr>
            <p:grpSpPr>
              <a:xfrm>
                <a:off x="7294111" y="249541"/>
                <a:ext cx="747148" cy="1788752"/>
                <a:chOff x="1911111" y="2549523"/>
                <a:chExt cx="875906" cy="2097012"/>
              </a:xfrm>
            </p:grpSpPr>
            <p:sp>
              <p:nvSpPr>
                <p:cNvPr id="2827" name="Google Shape;2827;p24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rect b="b" l="l" r="r" t="t"/>
                  <a:pathLst>
                    <a:path extrusionOk="0" h="29335" w="12253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8" name="Google Shape;2828;p24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rect b="b" l="l" r="r" t="t"/>
                  <a:pathLst>
                    <a:path extrusionOk="0" h="139" w="10554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9" name="Google Shape;2829;p24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rect b="b" l="l" r="r" t="t"/>
                  <a:pathLst>
                    <a:path extrusionOk="0" h="139" w="364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0" name="Google Shape;2830;p24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rect b="b" l="l" r="r" t="t"/>
                  <a:pathLst>
                    <a:path extrusionOk="0" h="3448" w="312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1" name="Google Shape;2831;p24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rect b="b" l="l" r="r" t="t"/>
                  <a:pathLst>
                    <a:path extrusionOk="0" h="3448" w="427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2" name="Google Shape;2832;p24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rect b="b" l="l" r="r" t="t"/>
                  <a:pathLst>
                    <a:path extrusionOk="0" h="3460" w="17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3" name="Google Shape;2833;p24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4" name="Google Shape;2834;p24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rect b="b" l="l" r="r" t="t"/>
                  <a:pathLst>
                    <a:path extrusionOk="0" h="3448" w="436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5" name="Google Shape;2835;p24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6" name="Google Shape;2836;p24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rect b="b" l="l" r="r" t="t"/>
                  <a:pathLst>
                    <a:path extrusionOk="0" h="3460" w="189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7" name="Google Shape;2837;p24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8" name="Google Shape;2838;p24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rect b="b" l="l" r="r" t="t"/>
                  <a:pathLst>
                    <a:path extrusionOk="0" h="3448" w="426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9" name="Google Shape;2839;p24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0" name="Google Shape;2840;p24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1" name="Google Shape;2841;p24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rect b="b" l="l" r="r" t="t"/>
                  <a:pathLst>
                    <a:path extrusionOk="0" h="3448" w="43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2" name="Google Shape;2842;p24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3" name="Google Shape;2843;p24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4" name="Google Shape;2844;p24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rect b="b" l="l" r="r" t="t"/>
                  <a:pathLst>
                    <a:path extrusionOk="0" h="3448" w="31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5" name="Google Shape;2845;p24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rect b="b" l="l" r="r" t="t"/>
                  <a:pathLst>
                    <a:path extrusionOk="0" h="3448" w="43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6" name="Google Shape;2846;p24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rect b="b" l="l" r="r" t="t"/>
                  <a:pathLst>
                    <a:path extrusionOk="0" h="3460" w="177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7" name="Google Shape;2847;p24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48" name="Google Shape;2848;p24"/>
              <p:cNvSpPr/>
              <p:nvPr/>
            </p:nvSpPr>
            <p:spPr>
              <a:xfrm>
                <a:off x="7448223" y="982673"/>
                <a:ext cx="438922" cy="438568"/>
              </a:xfrm>
              <a:custGeom>
                <a:rect b="b" l="l" r="r" t="t"/>
                <a:pathLst>
                  <a:path extrusionOk="0" h="17345" w="17359">
                    <a:moveTo>
                      <a:pt x="8679" y="0"/>
                    </a:moveTo>
                    <a:lnTo>
                      <a:pt x="7894" y="2560"/>
                    </a:lnTo>
                    <a:cubicBezTo>
                      <a:pt x="7106" y="5107"/>
                      <a:pt x="5110" y="7106"/>
                      <a:pt x="2562" y="7892"/>
                    </a:cubicBezTo>
                    <a:lnTo>
                      <a:pt x="0" y="8680"/>
                    </a:lnTo>
                    <a:lnTo>
                      <a:pt x="2649" y="9516"/>
                    </a:lnTo>
                    <a:cubicBezTo>
                      <a:pt x="5197" y="10316"/>
                      <a:pt x="7169" y="12324"/>
                      <a:pt x="7942" y="14872"/>
                    </a:cubicBezTo>
                    <a:lnTo>
                      <a:pt x="8679" y="17344"/>
                    </a:lnTo>
                    <a:lnTo>
                      <a:pt x="9468" y="14785"/>
                    </a:lnTo>
                    <a:cubicBezTo>
                      <a:pt x="10253" y="12237"/>
                      <a:pt x="12252" y="10253"/>
                      <a:pt x="14799" y="9465"/>
                    </a:cubicBezTo>
                    <a:lnTo>
                      <a:pt x="17359" y="8680"/>
                    </a:lnTo>
                    <a:lnTo>
                      <a:pt x="14799" y="7892"/>
                    </a:lnTo>
                    <a:cubicBezTo>
                      <a:pt x="12252" y="7106"/>
                      <a:pt x="10253" y="5107"/>
                      <a:pt x="9468" y="2560"/>
                    </a:cubicBezTo>
                    <a:lnTo>
                      <a:pt x="86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9" name="Google Shape;2849;p24"/>
              <p:cNvSpPr/>
              <p:nvPr/>
            </p:nvSpPr>
            <p:spPr>
              <a:xfrm>
                <a:off x="8009172" y="1511199"/>
                <a:ext cx="22013" cy="8476"/>
              </a:xfrm>
              <a:custGeom>
                <a:rect b="b" l="l" r="r" t="t"/>
                <a:pathLst>
                  <a:path extrusionOk="0" h="139" w="361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50" name="Google Shape;2850;p24"/>
              <p:cNvGrpSpPr/>
              <p:nvPr/>
            </p:nvGrpSpPr>
            <p:grpSpPr>
              <a:xfrm>
                <a:off x="7494130" y="537216"/>
                <a:ext cx="347583" cy="339972"/>
                <a:chOff x="5934550" y="2672200"/>
                <a:chExt cx="202625" cy="198200"/>
              </a:xfrm>
            </p:grpSpPr>
            <p:sp>
              <p:nvSpPr>
                <p:cNvPr id="2851" name="Google Shape;2851;p24"/>
                <p:cNvSpPr/>
                <p:nvPr/>
              </p:nvSpPr>
              <p:spPr>
                <a:xfrm>
                  <a:off x="5934550" y="2672200"/>
                  <a:ext cx="202625" cy="103025"/>
                </a:xfrm>
                <a:custGeom>
                  <a:rect b="b" l="l" r="r" t="t"/>
                  <a:pathLst>
                    <a:path extrusionOk="0" h="4121" w="8105">
                      <a:moveTo>
                        <a:pt x="1" y="0"/>
                      </a:moveTo>
                      <a:lnTo>
                        <a:pt x="1" y="60"/>
                      </a:lnTo>
                      <a:cubicBezTo>
                        <a:pt x="1" y="2296"/>
                        <a:pt x="1823" y="4121"/>
                        <a:pt x="4059" y="4121"/>
                      </a:cubicBezTo>
                      <a:cubicBezTo>
                        <a:pt x="6294" y="4121"/>
                        <a:pt x="8105" y="2296"/>
                        <a:pt x="8105" y="60"/>
                      </a:cubicBezTo>
                      <a:lnTo>
                        <a:pt x="810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2" name="Google Shape;2852;p24"/>
                <p:cNvSpPr/>
                <p:nvPr/>
              </p:nvSpPr>
              <p:spPr>
                <a:xfrm>
                  <a:off x="5934550" y="2767350"/>
                  <a:ext cx="202625" cy="103050"/>
                </a:xfrm>
                <a:custGeom>
                  <a:rect b="b" l="l" r="r" t="t"/>
                  <a:pathLst>
                    <a:path extrusionOk="0" h="4122" w="8105">
                      <a:moveTo>
                        <a:pt x="4059" y="0"/>
                      </a:moveTo>
                      <a:cubicBezTo>
                        <a:pt x="1823" y="0"/>
                        <a:pt x="1" y="1825"/>
                        <a:pt x="1" y="4061"/>
                      </a:cubicBezTo>
                      <a:lnTo>
                        <a:pt x="1" y="4121"/>
                      </a:lnTo>
                      <a:lnTo>
                        <a:pt x="8105" y="4121"/>
                      </a:lnTo>
                      <a:lnTo>
                        <a:pt x="8105" y="4061"/>
                      </a:lnTo>
                      <a:cubicBezTo>
                        <a:pt x="8105" y="1825"/>
                        <a:pt x="6294" y="0"/>
                        <a:pt x="40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853" name="Google Shape;2853;p24"/>
            <p:cNvGrpSpPr/>
            <p:nvPr/>
          </p:nvGrpSpPr>
          <p:grpSpPr>
            <a:xfrm rot="-1205">
              <a:off x="8047173" y="4680613"/>
              <a:ext cx="2304230" cy="800089"/>
              <a:chOff x="4488225" y="194175"/>
              <a:chExt cx="4038965" cy="1401943"/>
            </a:xfrm>
          </p:grpSpPr>
          <p:sp>
            <p:nvSpPr>
              <p:cNvPr id="2854" name="Google Shape;2854;p24"/>
              <p:cNvSpPr/>
              <p:nvPr/>
            </p:nvSpPr>
            <p:spPr>
              <a:xfrm>
                <a:off x="7387402" y="195594"/>
                <a:ext cx="1139788" cy="1400524"/>
              </a:xfrm>
              <a:custGeom>
                <a:rect b="b" l="l" r="r" t="t"/>
                <a:pathLst>
                  <a:path extrusionOk="0" h="14809" w="12052">
                    <a:moveTo>
                      <a:pt x="324" y="0"/>
                    </a:moveTo>
                    <a:cubicBezTo>
                      <a:pt x="150" y="0"/>
                      <a:pt x="12" y="150"/>
                      <a:pt x="12" y="324"/>
                    </a:cubicBezTo>
                    <a:lnTo>
                      <a:pt x="0" y="14473"/>
                    </a:lnTo>
                    <a:cubicBezTo>
                      <a:pt x="0" y="14659"/>
                      <a:pt x="138" y="14796"/>
                      <a:pt x="324" y="14796"/>
                    </a:cubicBezTo>
                    <a:lnTo>
                      <a:pt x="11713" y="14808"/>
                    </a:lnTo>
                    <a:cubicBezTo>
                      <a:pt x="11901" y="14808"/>
                      <a:pt x="12039" y="14659"/>
                      <a:pt x="12039" y="14485"/>
                    </a:cubicBezTo>
                    <a:lnTo>
                      <a:pt x="12051" y="324"/>
                    </a:lnTo>
                    <a:cubicBezTo>
                      <a:pt x="12051" y="150"/>
                      <a:pt x="11901" y="12"/>
                      <a:pt x="11728" y="12"/>
                    </a:cubicBezTo>
                    <a:lnTo>
                      <a:pt x="3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55" name="Google Shape;2855;p24"/>
              <p:cNvGrpSpPr/>
              <p:nvPr/>
            </p:nvGrpSpPr>
            <p:grpSpPr>
              <a:xfrm>
                <a:off x="8258971" y="494344"/>
                <a:ext cx="268208" cy="846697"/>
                <a:chOff x="8258971" y="494344"/>
                <a:chExt cx="268208" cy="846697"/>
              </a:xfrm>
            </p:grpSpPr>
            <p:sp>
              <p:nvSpPr>
                <p:cNvPr id="2856" name="Google Shape;2856;p24"/>
                <p:cNvSpPr/>
                <p:nvPr/>
              </p:nvSpPr>
              <p:spPr>
                <a:xfrm>
                  <a:off x="8258971" y="494344"/>
                  <a:ext cx="268208" cy="28372"/>
                </a:xfrm>
                <a:custGeom>
                  <a:rect b="b" l="l" r="r" t="t"/>
                  <a:pathLst>
                    <a:path extrusionOk="0" h="300" w="2836">
                      <a:moveTo>
                        <a:pt x="0" y="0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7" name="Google Shape;2857;p24"/>
                <p:cNvSpPr/>
                <p:nvPr/>
              </p:nvSpPr>
              <p:spPr>
                <a:xfrm>
                  <a:off x="8258971" y="1311440"/>
                  <a:ext cx="267073" cy="29601"/>
                </a:xfrm>
                <a:custGeom>
                  <a:rect b="b" l="l" r="r" t="t"/>
                  <a:pathLst>
                    <a:path extrusionOk="0" h="313" w="2824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8" name="Google Shape;2858;p24"/>
                <p:cNvSpPr/>
                <p:nvPr/>
              </p:nvSpPr>
              <p:spPr>
                <a:xfrm>
                  <a:off x="8258971" y="951218"/>
                  <a:ext cx="267073" cy="29507"/>
                </a:xfrm>
                <a:custGeom>
                  <a:rect b="b" l="l" r="r" t="t"/>
                  <a:pathLst>
                    <a:path extrusionOk="0" h="312" w="2824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9" name="Google Shape;2859;p24"/>
                <p:cNvSpPr/>
                <p:nvPr/>
              </p:nvSpPr>
              <p:spPr>
                <a:xfrm>
                  <a:off x="8258971" y="1201738"/>
                  <a:ext cx="267073" cy="29601"/>
                </a:xfrm>
                <a:custGeom>
                  <a:rect b="b" l="l" r="r" t="t"/>
                  <a:pathLst>
                    <a:path extrusionOk="0" h="313" w="2824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23" y="312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0" name="Google Shape;2860;p24"/>
                <p:cNvSpPr/>
                <p:nvPr/>
              </p:nvSpPr>
              <p:spPr>
                <a:xfrm>
                  <a:off x="8258971" y="729259"/>
                  <a:ext cx="268208" cy="28466"/>
                </a:xfrm>
                <a:custGeom>
                  <a:rect b="b" l="l" r="r" t="t"/>
                  <a:pathLst>
                    <a:path extrusionOk="0" h="301" w="2836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1" name="Google Shape;2861;p24"/>
                <p:cNvSpPr/>
                <p:nvPr/>
              </p:nvSpPr>
              <p:spPr>
                <a:xfrm>
                  <a:off x="8258971" y="555532"/>
                  <a:ext cx="268208" cy="9741"/>
                </a:xfrm>
                <a:custGeom>
                  <a:rect b="b" l="l" r="r" t="t"/>
                  <a:pathLst>
                    <a:path extrusionOk="0" h="103" w="2836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02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2" name="Google Shape;2862;p24"/>
                <p:cNvSpPr/>
                <p:nvPr/>
              </p:nvSpPr>
              <p:spPr>
                <a:xfrm>
                  <a:off x="8258971" y="782314"/>
                  <a:ext cx="268208" cy="10781"/>
                </a:xfrm>
                <a:custGeom>
                  <a:rect b="b" l="l" r="r" t="t"/>
                  <a:pathLst>
                    <a:path extrusionOk="0" h="114" w="2836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3" name="Google Shape;2863;p24"/>
                <p:cNvSpPr/>
                <p:nvPr/>
              </p:nvSpPr>
              <p:spPr>
                <a:xfrm>
                  <a:off x="8258971" y="815414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4" name="Google Shape;2864;p24"/>
                <p:cNvSpPr/>
                <p:nvPr/>
              </p:nvSpPr>
              <p:spPr>
                <a:xfrm>
                  <a:off x="8258971" y="1255832"/>
                  <a:ext cx="267073" cy="10876"/>
                </a:xfrm>
                <a:custGeom>
                  <a:rect b="b" l="l" r="r" t="t"/>
                  <a:pathLst>
                    <a:path extrusionOk="0" h="115" w="2824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2823" y="115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5" name="Google Shape;2865;p24"/>
                <p:cNvSpPr/>
                <p:nvPr/>
              </p:nvSpPr>
              <p:spPr>
                <a:xfrm>
                  <a:off x="8258971" y="1024606"/>
                  <a:ext cx="267073" cy="10592"/>
                </a:xfrm>
                <a:custGeom>
                  <a:rect b="b" l="l" r="r" t="t"/>
                  <a:pathLst>
                    <a:path extrusionOk="0" h="112" w="2824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23" y="11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6" name="Google Shape;2866;p24"/>
                <p:cNvSpPr/>
                <p:nvPr/>
              </p:nvSpPr>
              <p:spPr>
                <a:xfrm>
                  <a:off x="8258971" y="1069338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7" name="Google Shape;2867;p24"/>
                <p:cNvSpPr/>
                <p:nvPr/>
              </p:nvSpPr>
              <p:spPr>
                <a:xfrm>
                  <a:off x="8258971" y="1044466"/>
                  <a:ext cx="267073" cy="9741"/>
                </a:xfrm>
                <a:custGeom>
                  <a:rect b="b" l="l" r="r" t="t"/>
                  <a:pathLst>
                    <a:path extrusionOk="0" h="103" w="2824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23" y="10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8" name="Google Shape;2868;p24"/>
                <p:cNvSpPr/>
                <p:nvPr/>
              </p:nvSpPr>
              <p:spPr>
                <a:xfrm>
                  <a:off x="8258971" y="887383"/>
                  <a:ext cx="267073" cy="9741"/>
                </a:xfrm>
                <a:custGeom>
                  <a:rect b="b" l="l" r="r" t="t"/>
                  <a:pathLst>
                    <a:path extrusionOk="0" h="103" w="2824">
                      <a:moveTo>
                        <a:pt x="0" y="1"/>
                      </a:moveTo>
                      <a:lnTo>
                        <a:pt x="0" y="103"/>
                      </a:lnTo>
                      <a:lnTo>
                        <a:pt x="2823" y="103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9" name="Google Shape;2869;p24"/>
                <p:cNvSpPr/>
                <p:nvPr/>
              </p:nvSpPr>
              <p:spPr>
                <a:xfrm>
                  <a:off x="8258971" y="918307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0" name="Google Shape;2870;p24"/>
                <p:cNvSpPr/>
                <p:nvPr/>
              </p:nvSpPr>
              <p:spPr>
                <a:xfrm>
                  <a:off x="8258971" y="1113030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1" name="Google Shape;2871;p24"/>
                <p:cNvSpPr/>
                <p:nvPr/>
              </p:nvSpPr>
              <p:spPr>
                <a:xfrm>
                  <a:off x="8258971" y="574541"/>
                  <a:ext cx="268208" cy="10876"/>
                </a:xfrm>
                <a:custGeom>
                  <a:rect b="b" l="l" r="r" t="t"/>
                  <a:pathLst>
                    <a:path extrusionOk="0" h="115" w="2836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2" name="Google Shape;2872;p24"/>
                <p:cNvSpPr/>
                <p:nvPr/>
              </p:nvSpPr>
              <p:spPr>
                <a:xfrm>
                  <a:off x="8258971" y="594684"/>
                  <a:ext cx="268208" cy="9363"/>
                </a:xfrm>
                <a:custGeom>
                  <a:rect b="b" l="l" r="r" t="t"/>
                  <a:pathLst>
                    <a:path extrusionOk="0" h="99" w="2836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99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3" name="Google Shape;2873;p24"/>
                <p:cNvSpPr/>
                <p:nvPr/>
              </p:nvSpPr>
              <p:spPr>
                <a:xfrm>
                  <a:off x="8258971" y="633459"/>
                  <a:ext cx="268208" cy="10876"/>
                </a:xfrm>
                <a:custGeom>
                  <a:rect b="b" l="l" r="r" t="t"/>
                  <a:pathLst>
                    <a:path extrusionOk="0" h="115" w="2836">
                      <a:moveTo>
                        <a:pt x="0" y="1"/>
                      </a:moveTo>
                      <a:lnTo>
                        <a:pt x="0" y="114"/>
                      </a:lnTo>
                      <a:lnTo>
                        <a:pt x="2835" y="114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4" name="Google Shape;2874;p24"/>
                <p:cNvSpPr/>
                <p:nvPr/>
              </p:nvSpPr>
              <p:spPr>
                <a:xfrm>
                  <a:off x="8258971" y="693795"/>
                  <a:ext cx="268208" cy="10592"/>
                </a:xfrm>
                <a:custGeom>
                  <a:rect b="b" l="l" r="r" t="t"/>
                  <a:pathLst>
                    <a:path extrusionOk="0" h="112" w="2836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35" y="112"/>
                      </a:lnTo>
                      <a:lnTo>
                        <a:pt x="28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5" name="Google Shape;2875;p24"/>
                <p:cNvSpPr/>
                <p:nvPr/>
              </p:nvSpPr>
              <p:spPr>
                <a:xfrm>
                  <a:off x="8258971" y="1281934"/>
                  <a:ext cx="267073" cy="10592"/>
                </a:xfrm>
                <a:custGeom>
                  <a:rect b="b" l="l" r="r" t="t"/>
                  <a:pathLst>
                    <a:path extrusionOk="0" h="112" w="2824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23" y="112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6" name="Google Shape;2876;p24"/>
                <p:cNvSpPr/>
                <p:nvPr/>
              </p:nvSpPr>
              <p:spPr>
                <a:xfrm>
                  <a:off x="8258971" y="653602"/>
                  <a:ext cx="268208" cy="20239"/>
                </a:xfrm>
                <a:custGeom>
                  <a:rect b="b" l="l" r="r" t="t"/>
                  <a:pathLst>
                    <a:path extrusionOk="0" h="214" w="2836">
                      <a:moveTo>
                        <a:pt x="0" y="0"/>
                      </a:moveTo>
                      <a:lnTo>
                        <a:pt x="0" y="213"/>
                      </a:lnTo>
                      <a:lnTo>
                        <a:pt x="2835" y="213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7" name="Google Shape;2877;p24"/>
                <p:cNvSpPr/>
                <p:nvPr/>
              </p:nvSpPr>
              <p:spPr>
                <a:xfrm>
                  <a:off x="8258971" y="850878"/>
                  <a:ext cx="267073" cy="19104"/>
                </a:xfrm>
                <a:custGeom>
                  <a:rect b="b" l="l" r="r" t="t"/>
                  <a:pathLst>
                    <a:path extrusionOk="0" h="202" w="2824">
                      <a:moveTo>
                        <a:pt x="0" y="0"/>
                      </a:moveTo>
                      <a:lnTo>
                        <a:pt x="0" y="201"/>
                      </a:lnTo>
                      <a:lnTo>
                        <a:pt x="2823" y="20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8" name="Google Shape;2878;p24"/>
                <p:cNvSpPr/>
                <p:nvPr/>
              </p:nvSpPr>
              <p:spPr>
                <a:xfrm>
                  <a:off x="8258971" y="1152182"/>
                  <a:ext cx="267073" cy="19860"/>
                </a:xfrm>
                <a:custGeom>
                  <a:rect b="b" l="l" r="r" t="t"/>
                  <a:pathLst>
                    <a:path extrusionOk="0" h="210" w="2824">
                      <a:moveTo>
                        <a:pt x="0" y="0"/>
                      </a:moveTo>
                      <a:lnTo>
                        <a:pt x="0" y="210"/>
                      </a:lnTo>
                      <a:lnTo>
                        <a:pt x="2823" y="210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79" name="Google Shape;2879;p24"/>
              <p:cNvSpPr/>
              <p:nvPr/>
            </p:nvSpPr>
            <p:spPr>
              <a:xfrm>
                <a:off x="4488225" y="194175"/>
                <a:ext cx="2900444" cy="1400808"/>
              </a:xfrm>
              <a:custGeom>
                <a:rect b="b" l="l" r="r" t="t"/>
                <a:pathLst>
                  <a:path extrusionOk="0" h="14812" w="30669">
                    <a:moveTo>
                      <a:pt x="336" y="0"/>
                    </a:moveTo>
                    <a:cubicBezTo>
                      <a:pt x="162" y="0"/>
                      <a:pt x="12" y="138"/>
                      <a:pt x="12" y="315"/>
                    </a:cubicBezTo>
                    <a:lnTo>
                      <a:pt x="0" y="14476"/>
                    </a:lnTo>
                    <a:cubicBezTo>
                      <a:pt x="0" y="14650"/>
                      <a:pt x="150" y="14787"/>
                      <a:pt x="324" y="14787"/>
                    </a:cubicBezTo>
                    <a:lnTo>
                      <a:pt x="30333" y="14811"/>
                    </a:lnTo>
                    <a:cubicBezTo>
                      <a:pt x="30507" y="14811"/>
                      <a:pt x="30656" y="14674"/>
                      <a:pt x="30656" y="14488"/>
                    </a:cubicBezTo>
                    <a:lnTo>
                      <a:pt x="30668" y="339"/>
                    </a:lnTo>
                    <a:cubicBezTo>
                      <a:pt x="30668" y="165"/>
                      <a:pt x="30519" y="15"/>
                      <a:pt x="30345" y="15"/>
                    </a:cubicBezTo>
                    <a:lnTo>
                      <a:pt x="33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80" name="Google Shape;2880;p24"/>
              <p:cNvGrpSpPr/>
              <p:nvPr/>
            </p:nvGrpSpPr>
            <p:grpSpPr>
              <a:xfrm>
                <a:off x="4830573" y="418593"/>
                <a:ext cx="926054" cy="927283"/>
                <a:chOff x="4830573" y="418593"/>
                <a:chExt cx="926054" cy="927283"/>
              </a:xfrm>
            </p:grpSpPr>
            <p:sp>
              <p:nvSpPr>
                <p:cNvPr id="2881" name="Google Shape;2881;p24"/>
                <p:cNvSpPr/>
                <p:nvPr/>
              </p:nvSpPr>
              <p:spPr>
                <a:xfrm>
                  <a:off x="4830573" y="862794"/>
                  <a:ext cx="926054" cy="38869"/>
                </a:xfrm>
                <a:custGeom>
                  <a:rect b="b" l="l" r="r" t="t"/>
                  <a:pathLst>
                    <a:path extrusionOk="0" h="411" w="9792">
                      <a:moveTo>
                        <a:pt x="1" y="0"/>
                      </a:moveTo>
                      <a:lnTo>
                        <a:pt x="1" y="411"/>
                      </a:lnTo>
                      <a:lnTo>
                        <a:pt x="9792" y="411"/>
                      </a:lnTo>
                      <a:lnTo>
                        <a:pt x="97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2" name="Google Shape;2882;p24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rect b="b" l="l" r="r" t="t"/>
                  <a:pathLst>
                    <a:path extrusionOk="0" h="9805" w="424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3" name="Google Shape;2883;p24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rect b="b" l="l" r="r" t="t"/>
                  <a:pathLst>
                    <a:path extrusionOk="0" h="9805" w="424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4" name="Google Shape;2884;p24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rect b="b" l="l" r="r" t="t"/>
                  <a:pathLst>
                    <a:path extrusionOk="0" h="7233" w="7221">
                      <a:moveTo>
                        <a:pt x="6920" y="1"/>
                      </a:moveTo>
                      <a:lnTo>
                        <a:pt x="0" y="6933"/>
                      </a:lnTo>
                      <a:lnTo>
                        <a:pt x="288" y="7232"/>
                      </a:lnTo>
                      <a:lnTo>
                        <a:pt x="7220" y="300"/>
                      </a:lnTo>
                      <a:lnTo>
                        <a:pt x="69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5" name="Google Shape;2885;p24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rect b="b" l="l" r="r" t="t"/>
                  <a:pathLst>
                    <a:path extrusionOk="0" h="7233" w="7221">
                      <a:moveTo>
                        <a:pt x="288" y="1"/>
                      </a:moveTo>
                      <a:lnTo>
                        <a:pt x="0" y="300"/>
                      </a:lnTo>
                      <a:lnTo>
                        <a:pt x="6920" y="7232"/>
                      </a:lnTo>
                      <a:lnTo>
                        <a:pt x="7220" y="6933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6" name="Google Shape;2886;p24"/>
                <p:cNvSpPr/>
                <p:nvPr/>
              </p:nvSpPr>
              <p:spPr>
                <a:xfrm>
                  <a:off x="4864902" y="670342"/>
                  <a:ext cx="857489" cy="423779"/>
                </a:xfrm>
                <a:custGeom>
                  <a:rect b="b" l="l" r="r" t="t"/>
                  <a:pathLst>
                    <a:path extrusionOk="0" h="4481" w="9067">
                      <a:moveTo>
                        <a:pt x="8892" y="0"/>
                      </a:moveTo>
                      <a:lnTo>
                        <a:pt x="0" y="4106"/>
                      </a:lnTo>
                      <a:lnTo>
                        <a:pt x="174" y="4481"/>
                      </a:lnTo>
                      <a:lnTo>
                        <a:pt x="9066" y="375"/>
                      </a:lnTo>
                      <a:lnTo>
                        <a:pt x="88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7" name="Google Shape;2887;p24"/>
                <p:cNvSpPr/>
                <p:nvPr/>
              </p:nvSpPr>
              <p:spPr>
                <a:xfrm>
                  <a:off x="4851852" y="703158"/>
                  <a:ext cx="883496" cy="358146"/>
                </a:xfrm>
                <a:custGeom>
                  <a:rect b="b" l="l" r="r" t="t"/>
                  <a:pathLst>
                    <a:path extrusionOk="0" h="3787" w="9342">
                      <a:moveTo>
                        <a:pt x="150" y="1"/>
                      </a:moveTo>
                      <a:lnTo>
                        <a:pt x="0" y="402"/>
                      </a:lnTo>
                      <a:lnTo>
                        <a:pt x="9192" y="3786"/>
                      </a:lnTo>
                      <a:lnTo>
                        <a:pt x="9342" y="3384"/>
                      </a:lnTo>
                      <a:lnTo>
                        <a:pt x="1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8" name="Google Shape;2888;p24"/>
                <p:cNvSpPr/>
                <p:nvPr/>
              </p:nvSpPr>
              <p:spPr>
                <a:xfrm>
                  <a:off x="5081092" y="454057"/>
                  <a:ext cx="423874" cy="856354"/>
                </a:xfrm>
                <a:custGeom>
                  <a:rect b="b" l="l" r="r" t="t"/>
                  <a:pathLst>
                    <a:path extrusionOk="0" h="9055" w="4482">
                      <a:moveTo>
                        <a:pt x="388" y="0"/>
                      </a:moveTo>
                      <a:lnTo>
                        <a:pt x="1" y="174"/>
                      </a:lnTo>
                      <a:lnTo>
                        <a:pt x="4107" y="9054"/>
                      </a:lnTo>
                      <a:lnTo>
                        <a:pt x="4481" y="8881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9" name="Google Shape;2889;p24"/>
                <p:cNvSpPr/>
                <p:nvPr/>
              </p:nvSpPr>
              <p:spPr>
                <a:xfrm>
                  <a:off x="5115138" y="441006"/>
                  <a:ext cx="356917" cy="882456"/>
                </a:xfrm>
                <a:custGeom>
                  <a:rect b="b" l="l" r="r" t="t"/>
                  <a:pathLst>
                    <a:path extrusionOk="0" h="9331" w="3774">
                      <a:moveTo>
                        <a:pt x="3372" y="1"/>
                      </a:moveTo>
                      <a:lnTo>
                        <a:pt x="1" y="9192"/>
                      </a:lnTo>
                      <a:lnTo>
                        <a:pt x="390" y="9330"/>
                      </a:lnTo>
                      <a:lnTo>
                        <a:pt x="3774" y="138"/>
                      </a:lnTo>
                      <a:lnTo>
                        <a:pt x="33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90" name="Google Shape;2890;p24"/>
              <p:cNvGrpSpPr/>
              <p:nvPr/>
            </p:nvGrpSpPr>
            <p:grpSpPr>
              <a:xfrm>
                <a:off x="6103786" y="454057"/>
                <a:ext cx="907035" cy="889539"/>
                <a:chOff x="6103786" y="454057"/>
                <a:chExt cx="907035" cy="889539"/>
              </a:xfrm>
            </p:grpSpPr>
            <p:sp>
              <p:nvSpPr>
                <p:cNvPr id="2891" name="Google Shape;2891;p24"/>
                <p:cNvSpPr/>
                <p:nvPr/>
              </p:nvSpPr>
              <p:spPr>
                <a:xfrm>
                  <a:off x="6113054" y="454057"/>
                  <a:ext cx="142994" cy="142899"/>
                </a:xfrm>
                <a:custGeom>
                  <a:rect b="b" l="l" r="r" t="t"/>
                  <a:pathLst>
                    <a:path extrusionOk="0" h="1511" w="1512">
                      <a:moveTo>
                        <a:pt x="762" y="339"/>
                      </a:moveTo>
                      <a:cubicBezTo>
                        <a:pt x="987" y="339"/>
                        <a:pt x="1176" y="525"/>
                        <a:pt x="1176" y="762"/>
                      </a:cubicBezTo>
                      <a:cubicBezTo>
                        <a:pt x="1176" y="987"/>
                        <a:pt x="987" y="1175"/>
                        <a:pt x="762" y="1175"/>
                      </a:cubicBezTo>
                      <a:cubicBezTo>
                        <a:pt x="525" y="1175"/>
                        <a:pt x="340" y="987"/>
                        <a:pt x="340" y="762"/>
                      </a:cubicBezTo>
                      <a:cubicBezTo>
                        <a:pt x="340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40" y="0"/>
                        <a:pt x="1" y="339"/>
                        <a:pt x="1" y="762"/>
                      </a:cubicBezTo>
                      <a:cubicBezTo>
                        <a:pt x="1" y="1175"/>
                        <a:pt x="340" y="1511"/>
                        <a:pt x="762" y="1511"/>
                      </a:cubicBezTo>
                      <a:cubicBezTo>
                        <a:pt x="1176" y="1511"/>
                        <a:pt x="1511" y="1175"/>
                        <a:pt x="1511" y="762"/>
                      </a:cubicBezTo>
                      <a:cubicBezTo>
                        <a:pt x="1511" y="339"/>
                        <a:pt x="1176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2" name="Google Shape;2892;p24"/>
                <p:cNvSpPr/>
                <p:nvPr/>
              </p:nvSpPr>
              <p:spPr>
                <a:xfrm>
                  <a:off x="6364803" y="454057"/>
                  <a:ext cx="142899" cy="142899"/>
                </a:xfrm>
                <a:custGeom>
                  <a:rect b="b" l="l" r="r" t="t"/>
                  <a:pathLst>
                    <a:path extrusionOk="0" h="1511" w="1511">
                      <a:moveTo>
                        <a:pt x="762" y="339"/>
                      </a:moveTo>
                      <a:cubicBezTo>
                        <a:pt x="986" y="339"/>
                        <a:pt x="1172" y="525"/>
                        <a:pt x="1172" y="762"/>
                      </a:cubicBezTo>
                      <a:cubicBezTo>
                        <a:pt x="1172" y="987"/>
                        <a:pt x="986" y="1175"/>
                        <a:pt x="762" y="1175"/>
                      </a:cubicBezTo>
                      <a:cubicBezTo>
                        <a:pt x="525" y="1175"/>
                        <a:pt x="336" y="987"/>
                        <a:pt x="336" y="762"/>
                      </a:cubicBezTo>
                      <a:cubicBezTo>
                        <a:pt x="336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39"/>
                        <a:pt x="0" y="762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2" y="1511"/>
                        <a:pt x="1511" y="1175"/>
                        <a:pt x="1511" y="762"/>
                      </a:cubicBezTo>
                      <a:cubicBezTo>
                        <a:pt x="1511" y="339"/>
                        <a:pt x="1172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3" name="Google Shape;2893;p24"/>
                <p:cNvSpPr/>
                <p:nvPr/>
              </p:nvSpPr>
              <p:spPr>
                <a:xfrm>
                  <a:off x="6617308" y="454057"/>
                  <a:ext cx="141859" cy="142899"/>
                </a:xfrm>
                <a:custGeom>
                  <a:rect b="b" l="l" r="r" t="t"/>
                  <a:pathLst>
                    <a:path extrusionOk="0" h="1511" w="1500">
                      <a:moveTo>
                        <a:pt x="750" y="339"/>
                      </a:moveTo>
                      <a:cubicBezTo>
                        <a:pt x="975" y="339"/>
                        <a:pt x="1163" y="525"/>
                        <a:pt x="1163" y="762"/>
                      </a:cubicBezTo>
                      <a:cubicBezTo>
                        <a:pt x="1163" y="987"/>
                        <a:pt x="975" y="1175"/>
                        <a:pt x="750" y="1175"/>
                      </a:cubicBezTo>
                      <a:cubicBezTo>
                        <a:pt x="525" y="1175"/>
                        <a:pt x="339" y="987"/>
                        <a:pt x="339" y="762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9" y="0"/>
                        <a:pt x="1" y="339"/>
                        <a:pt x="1" y="762"/>
                      </a:cubicBezTo>
                      <a:cubicBezTo>
                        <a:pt x="1" y="1175"/>
                        <a:pt x="339" y="1511"/>
                        <a:pt x="750" y="1511"/>
                      </a:cubicBezTo>
                      <a:cubicBezTo>
                        <a:pt x="1163" y="1511"/>
                        <a:pt x="1499" y="1175"/>
                        <a:pt x="1499" y="762"/>
                      </a:cubicBezTo>
                      <a:cubicBezTo>
                        <a:pt x="1499" y="339"/>
                        <a:pt x="1163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4" name="Google Shape;2894;p24"/>
                <p:cNvSpPr/>
                <p:nvPr/>
              </p:nvSpPr>
              <p:spPr>
                <a:xfrm>
                  <a:off x="6868962" y="454057"/>
                  <a:ext cx="141859" cy="142899"/>
                </a:xfrm>
                <a:custGeom>
                  <a:rect b="b" l="l" r="r" t="t"/>
                  <a:pathLst>
                    <a:path extrusionOk="0" h="1511" w="1500">
                      <a:moveTo>
                        <a:pt x="750" y="339"/>
                      </a:moveTo>
                      <a:cubicBezTo>
                        <a:pt x="975" y="339"/>
                        <a:pt x="1161" y="525"/>
                        <a:pt x="1161" y="762"/>
                      </a:cubicBezTo>
                      <a:cubicBezTo>
                        <a:pt x="1161" y="987"/>
                        <a:pt x="975" y="1175"/>
                        <a:pt x="750" y="1175"/>
                      </a:cubicBezTo>
                      <a:cubicBezTo>
                        <a:pt x="525" y="1175"/>
                        <a:pt x="337" y="987"/>
                        <a:pt x="337" y="762"/>
                      </a:cubicBezTo>
                      <a:cubicBezTo>
                        <a:pt x="337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7" y="0"/>
                        <a:pt x="1" y="339"/>
                        <a:pt x="1" y="762"/>
                      </a:cubicBezTo>
                      <a:cubicBezTo>
                        <a:pt x="1" y="1175"/>
                        <a:pt x="337" y="1511"/>
                        <a:pt x="750" y="1511"/>
                      </a:cubicBezTo>
                      <a:cubicBezTo>
                        <a:pt x="1161" y="1511"/>
                        <a:pt x="1499" y="1175"/>
                        <a:pt x="1499" y="762"/>
                      </a:cubicBezTo>
                      <a:cubicBezTo>
                        <a:pt x="1499" y="339"/>
                        <a:pt x="1161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5" name="Google Shape;2895;p24"/>
                <p:cNvSpPr/>
                <p:nvPr/>
              </p:nvSpPr>
              <p:spPr>
                <a:xfrm>
                  <a:off x="6110879" y="703158"/>
                  <a:ext cx="141764" cy="142994"/>
                </a:xfrm>
                <a:custGeom>
                  <a:rect b="b" l="l" r="r" t="t"/>
                  <a:pathLst>
                    <a:path extrusionOk="0" h="1512" w="1499">
                      <a:moveTo>
                        <a:pt x="749" y="340"/>
                      </a:moveTo>
                      <a:cubicBezTo>
                        <a:pt x="974" y="340"/>
                        <a:pt x="1160" y="525"/>
                        <a:pt x="1160" y="750"/>
                      </a:cubicBezTo>
                      <a:cubicBezTo>
                        <a:pt x="1160" y="987"/>
                        <a:pt x="974" y="1164"/>
                        <a:pt x="749" y="1164"/>
                      </a:cubicBezTo>
                      <a:cubicBezTo>
                        <a:pt x="524" y="1164"/>
                        <a:pt x="336" y="987"/>
                        <a:pt x="336" y="750"/>
                      </a:cubicBezTo>
                      <a:cubicBezTo>
                        <a:pt x="336" y="525"/>
                        <a:pt x="524" y="340"/>
                        <a:pt x="749" y="340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40"/>
                        <a:pt x="0" y="750"/>
                      </a:cubicBezTo>
                      <a:cubicBezTo>
                        <a:pt x="0" y="1164"/>
                        <a:pt x="336" y="1511"/>
                        <a:pt x="749" y="1511"/>
                      </a:cubicBezTo>
                      <a:cubicBezTo>
                        <a:pt x="1160" y="1511"/>
                        <a:pt x="1498" y="1164"/>
                        <a:pt x="1498" y="750"/>
                      </a:cubicBezTo>
                      <a:cubicBezTo>
                        <a:pt x="1498" y="340"/>
                        <a:pt x="1160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6" name="Google Shape;2896;p24"/>
                <p:cNvSpPr/>
                <p:nvPr/>
              </p:nvSpPr>
              <p:spPr>
                <a:xfrm>
                  <a:off x="6362249" y="703158"/>
                  <a:ext cx="141764" cy="142994"/>
                </a:xfrm>
                <a:custGeom>
                  <a:rect b="b" l="l" r="r" t="t"/>
                  <a:pathLst>
                    <a:path extrusionOk="0" h="1512" w="1499">
                      <a:moveTo>
                        <a:pt x="750" y="340"/>
                      </a:moveTo>
                      <a:cubicBezTo>
                        <a:pt x="974" y="340"/>
                        <a:pt x="1163" y="525"/>
                        <a:pt x="1163" y="750"/>
                      </a:cubicBezTo>
                      <a:cubicBezTo>
                        <a:pt x="1163" y="987"/>
                        <a:pt x="974" y="1164"/>
                        <a:pt x="750" y="1164"/>
                      </a:cubicBezTo>
                      <a:cubicBezTo>
                        <a:pt x="525" y="1164"/>
                        <a:pt x="339" y="987"/>
                        <a:pt x="339" y="750"/>
                      </a:cubicBezTo>
                      <a:cubicBezTo>
                        <a:pt x="339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0" y="340"/>
                        <a:pt x="0" y="750"/>
                      </a:cubicBezTo>
                      <a:cubicBezTo>
                        <a:pt x="0" y="1164"/>
                        <a:pt x="339" y="1511"/>
                        <a:pt x="750" y="1511"/>
                      </a:cubicBezTo>
                      <a:cubicBezTo>
                        <a:pt x="1163" y="1511"/>
                        <a:pt x="1499" y="1164"/>
                        <a:pt x="1499" y="750"/>
                      </a:cubicBezTo>
                      <a:cubicBezTo>
                        <a:pt x="1499" y="340"/>
                        <a:pt x="1163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7" name="Google Shape;2897;p24"/>
                <p:cNvSpPr/>
                <p:nvPr/>
              </p:nvSpPr>
              <p:spPr>
                <a:xfrm>
                  <a:off x="6613904" y="703158"/>
                  <a:ext cx="142994" cy="142994"/>
                </a:xfrm>
                <a:custGeom>
                  <a:rect b="b" l="l" r="r" t="t"/>
                  <a:pathLst>
                    <a:path extrusionOk="0" h="1512" w="1512">
                      <a:moveTo>
                        <a:pt x="750" y="340"/>
                      </a:moveTo>
                      <a:cubicBezTo>
                        <a:pt x="987" y="340"/>
                        <a:pt x="1175" y="525"/>
                        <a:pt x="1175" y="750"/>
                      </a:cubicBezTo>
                      <a:cubicBezTo>
                        <a:pt x="1175" y="987"/>
                        <a:pt x="987" y="1164"/>
                        <a:pt x="750" y="1164"/>
                      </a:cubicBezTo>
                      <a:cubicBezTo>
                        <a:pt x="525" y="1164"/>
                        <a:pt x="336" y="987"/>
                        <a:pt x="336" y="750"/>
                      </a:cubicBezTo>
                      <a:cubicBezTo>
                        <a:pt x="336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1" y="340"/>
                        <a:pt x="1" y="750"/>
                      </a:cubicBezTo>
                      <a:cubicBezTo>
                        <a:pt x="1" y="1164"/>
                        <a:pt x="336" y="1511"/>
                        <a:pt x="750" y="1511"/>
                      </a:cubicBezTo>
                      <a:cubicBezTo>
                        <a:pt x="1175" y="1511"/>
                        <a:pt x="1511" y="1164"/>
                        <a:pt x="1511" y="750"/>
                      </a:cubicBezTo>
                      <a:cubicBezTo>
                        <a:pt x="1511" y="340"/>
                        <a:pt x="1175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8" name="Google Shape;2898;p24"/>
                <p:cNvSpPr/>
                <p:nvPr/>
              </p:nvSpPr>
              <p:spPr>
                <a:xfrm>
                  <a:off x="6865274" y="703158"/>
                  <a:ext cx="143277" cy="142994"/>
                </a:xfrm>
                <a:custGeom>
                  <a:rect b="b" l="l" r="r" t="t"/>
                  <a:pathLst>
                    <a:path extrusionOk="0" h="1512" w="1515">
                      <a:moveTo>
                        <a:pt x="765" y="340"/>
                      </a:moveTo>
                      <a:cubicBezTo>
                        <a:pt x="990" y="340"/>
                        <a:pt x="1176" y="525"/>
                        <a:pt x="1176" y="750"/>
                      </a:cubicBezTo>
                      <a:cubicBezTo>
                        <a:pt x="1176" y="987"/>
                        <a:pt x="990" y="1164"/>
                        <a:pt x="765" y="1164"/>
                      </a:cubicBezTo>
                      <a:cubicBezTo>
                        <a:pt x="525" y="1164"/>
                        <a:pt x="340" y="987"/>
                        <a:pt x="340" y="750"/>
                      </a:cubicBezTo>
                      <a:cubicBezTo>
                        <a:pt x="340" y="525"/>
                        <a:pt x="525" y="340"/>
                        <a:pt x="765" y="340"/>
                      </a:cubicBezTo>
                      <a:close/>
                      <a:moveTo>
                        <a:pt x="765" y="1"/>
                      </a:moveTo>
                      <a:cubicBezTo>
                        <a:pt x="340" y="1"/>
                        <a:pt x="1" y="340"/>
                        <a:pt x="1" y="750"/>
                      </a:cubicBezTo>
                      <a:cubicBezTo>
                        <a:pt x="1" y="1164"/>
                        <a:pt x="340" y="1511"/>
                        <a:pt x="765" y="1511"/>
                      </a:cubicBezTo>
                      <a:cubicBezTo>
                        <a:pt x="1176" y="1511"/>
                        <a:pt x="1514" y="1164"/>
                        <a:pt x="1514" y="750"/>
                      </a:cubicBezTo>
                      <a:cubicBezTo>
                        <a:pt x="1514" y="340"/>
                        <a:pt x="1176" y="1"/>
                        <a:pt x="7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9" name="Google Shape;2899;p24"/>
                <p:cNvSpPr/>
                <p:nvPr/>
              </p:nvSpPr>
              <p:spPr>
                <a:xfrm>
                  <a:off x="6107191" y="951218"/>
                  <a:ext cx="143183" cy="142899"/>
                </a:xfrm>
                <a:custGeom>
                  <a:rect b="b" l="l" r="r" t="t"/>
                  <a:pathLst>
                    <a:path extrusionOk="0" h="1511" w="1514">
                      <a:moveTo>
                        <a:pt x="749" y="351"/>
                      </a:moveTo>
                      <a:cubicBezTo>
                        <a:pt x="989" y="351"/>
                        <a:pt x="1175" y="525"/>
                        <a:pt x="1175" y="761"/>
                      </a:cubicBezTo>
                      <a:cubicBezTo>
                        <a:pt x="1175" y="986"/>
                        <a:pt x="989" y="1175"/>
                        <a:pt x="749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49" y="351"/>
                      </a:cubicBezTo>
                      <a:close/>
                      <a:moveTo>
                        <a:pt x="749" y="0"/>
                      </a:moveTo>
                      <a:cubicBezTo>
                        <a:pt x="339" y="0"/>
                        <a:pt x="0" y="351"/>
                        <a:pt x="0" y="761"/>
                      </a:cubicBezTo>
                      <a:cubicBezTo>
                        <a:pt x="0" y="1175"/>
                        <a:pt x="339" y="1511"/>
                        <a:pt x="749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0" name="Google Shape;2900;p24"/>
                <p:cNvSpPr/>
                <p:nvPr/>
              </p:nvSpPr>
              <p:spPr>
                <a:xfrm>
                  <a:off x="6358845" y="951218"/>
                  <a:ext cx="142899" cy="142899"/>
                </a:xfrm>
                <a:custGeom>
                  <a:rect b="b" l="l" r="r" t="t"/>
                  <a:pathLst>
                    <a:path extrusionOk="0" h="1511" w="1511">
                      <a:moveTo>
                        <a:pt x="762" y="351"/>
                      </a:moveTo>
                      <a:cubicBezTo>
                        <a:pt x="986" y="351"/>
                        <a:pt x="1175" y="525"/>
                        <a:pt x="1175" y="761"/>
                      </a:cubicBezTo>
                      <a:cubicBezTo>
                        <a:pt x="1175" y="986"/>
                        <a:pt x="986" y="1175"/>
                        <a:pt x="762" y="1175"/>
                      </a:cubicBezTo>
                      <a:cubicBezTo>
                        <a:pt x="525" y="1175"/>
                        <a:pt x="336" y="986"/>
                        <a:pt x="336" y="761"/>
                      </a:cubicBezTo>
                      <a:cubicBezTo>
                        <a:pt x="336" y="525"/>
                        <a:pt x="525" y="351"/>
                        <a:pt x="762" y="351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51"/>
                        <a:pt x="0" y="761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5" y="1511"/>
                        <a:pt x="1511" y="1175"/>
                        <a:pt x="1511" y="761"/>
                      </a:cubicBezTo>
                      <a:cubicBezTo>
                        <a:pt x="1511" y="351"/>
                        <a:pt x="1175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1" name="Google Shape;2901;p24"/>
                <p:cNvSpPr/>
                <p:nvPr/>
              </p:nvSpPr>
              <p:spPr>
                <a:xfrm>
                  <a:off x="6610215" y="951218"/>
                  <a:ext cx="143277" cy="142899"/>
                </a:xfrm>
                <a:custGeom>
                  <a:rect b="b" l="l" r="r" t="t"/>
                  <a:pathLst>
                    <a:path extrusionOk="0" h="1511" w="1515">
                      <a:moveTo>
                        <a:pt x="765" y="351"/>
                      </a:moveTo>
                      <a:cubicBezTo>
                        <a:pt x="990" y="351"/>
                        <a:pt x="1175" y="525"/>
                        <a:pt x="1175" y="761"/>
                      </a:cubicBezTo>
                      <a:cubicBezTo>
                        <a:pt x="1175" y="986"/>
                        <a:pt x="990" y="1175"/>
                        <a:pt x="765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65" y="351"/>
                      </a:cubicBezTo>
                      <a:close/>
                      <a:moveTo>
                        <a:pt x="765" y="0"/>
                      </a:moveTo>
                      <a:cubicBezTo>
                        <a:pt x="339" y="0"/>
                        <a:pt x="1" y="351"/>
                        <a:pt x="1" y="761"/>
                      </a:cubicBezTo>
                      <a:cubicBezTo>
                        <a:pt x="1" y="1175"/>
                        <a:pt x="339" y="1511"/>
                        <a:pt x="765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2" name="Google Shape;2902;p24"/>
                <p:cNvSpPr/>
                <p:nvPr/>
              </p:nvSpPr>
              <p:spPr>
                <a:xfrm>
                  <a:off x="6863004" y="951218"/>
                  <a:ext cx="141859" cy="142899"/>
                </a:xfrm>
                <a:custGeom>
                  <a:rect b="b" l="l" r="r" t="t"/>
                  <a:pathLst>
                    <a:path extrusionOk="0" h="1511" w="1500">
                      <a:moveTo>
                        <a:pt x="750" y="351"/>
                      </a:moveTo>
                      <a:cubicBezTo>
                        <a:pt x="975" y="351"/>
                        <a:pt x="1164" y="525"/>
                        <a:pt x="1164" y="761"/>
                      </a:cubicBezTo>
                      <a:cubicBezTo>
                        <a:pt x="1164" y="986"/>
                        <a:pt x="975" y="1175"/>
                        <a:pt x="750" y="1175"/>
                      </a:cubicBezTo>
                      <a:cubicBezTo>
                        <a:pt x="525" y="1175"/>
                        <a:pt x="340" y="986"/>
                        <a:pt x="340" y="761"/>
                      </a:cubicBezTo>
                      <a:cubicBezTo>
                        <a:pt x="340" y="525"/>
                        <a:pt x="525" y="351"/>
                        <a:pt x="750" y="351"/>
                      </a:cubicBezTo>
                      <a:close/>
                      <a:moveTo>
                        <a:pt x="750" y="0"/>
                      </a:moveTo>
                      <a:cubicBezTo>
                        <a:pt x="340" y="0"/>
                        <a:pt x="1" y="351"/>
                        <a:pt x="1" y="761"/>
                      </a:cubicBezTo>
                      <a:cubicBezTo>
                        <a:pt x="1" y="1175"/>
                        <a:pt x="340" y="1511"/>
                        <a:pt x="750" y="1511"/>
                      </a:cubicBezTo>
                      <a:cubicBezTo>
                        <a:pt x="1164" y="1511"/>
                        <a:pt x="1499" y="1175"/>
                        <a:pt x="1499" y="761"/>
                      </a:cubicBezTo>
                      <a:cubicBezTo>
                        <a:pt x="1499" y="351"/>
                        <a:pt x="116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3" name="Google Shape;2903;p24"/>
                <p:cNvSpPr/>
                <p:nvPr/>
              </p:nvSpPr>
              <p:spPr>
                <a:xfrm>
                  <a:off x="6103786" y="1200319"/>
                  <a:ext cx="142899" cy="143277"/>
                </a:xfrm>
                <a:custGeom>
                  <a:rect b="b" l="l" r="r" t="t"/>
                  <a:pathLst>
                    <a:path extrusionOk="0" h="1515" w="1511">
                      <a:moveTo>
                        <a:pt x="761" y="339"/>
                      </a:moveTo>
                      <a:cubicBezTo>
                        <a:pt x="986" y="339"/>
                        <a:pt x="1175" y="525"/>
                        <a:pt x="1175" y="750"/>
                      </a:cubicBezTo>
                      <a:cubicBezTo>
                        <a:pt x="1175" y="990"/>
                        <a:pt x="986" y="1175"/>
                        <a:pt x="761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61" y="339"/>
                      </a:cubicBezTo>
                      <a:close/>
                      <a:moveTo>
                        <a:pt x="761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61" y="1514"/>
                      </a:cubicBezTo>
                      <a:cubicBezTo>
                        <a:pt x="1175" y="1514"/>
                        <a:pt x="1511" y="1175"/>
                        <a:pt x="1511" y="750"/>
                      </a:cubicBezTo>
                      <a:cubicBezTo>
                        <a:pt x="1511" y="339"/>
                        <a:pt x="1175" y="1"/>
                        <a:pt x="76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4" name="Google Shape;2904;p24"/>
                <p:cNvSpPr/>
                <p:nvPr/>
              </p:nvSpPr>
              <p:spPr>
                <a:xfrm>
                  <a:off x="6356575" y="1200319"/>
                  <a:ext cx="141764" cy="143277"/>
                </a:xfrm>
                <a:custGeom>
                  <a:rect b="b" l="l" r="r" t="t"/>
                  <a:pathLst>
                    <a:path extrusionOk="0" h="1515" w="1499">
                      <a:moveTo>
                        <a:pt x="750" y="339"/>
                      </a:moveTo>
                      <a:cubicBezTo>
                        <a:pt x="974" y="339"/>
                        <a:pt x="1160" y="525"/>
                        <a:pt x="1160" y="750"/>
                      </a:cubicBezTo>
                      <a:cubicBezTo>
                        <a:pt x="1160" y="990"/>
                        <a:pt x="974" y="1175"/>
                        <a:pt x="750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50" y="1514"/>
                      </a:cubicBezTo>
                      <a:cubicBezTo>
                        <a:pt x="1160" y="1514"/>
                        <a:pt x="1499" y="1175"/>
                        <a:pt x="1499" y="750"/>
                      </a:cubicBezTo>
                      <a:cubicBezTo>
                        <a:pt x="1499" y="339"/>
                        <a:pt x="1160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5" name="Google Shape;2905;p24"/>
                <p:cNvSpPr/>
                <p:nvPr/>
              </p:nvSpPr>
              <p:spPr>
                <a:xfrm>
                  <a:off x="6607946" y="1200319"/>
                  <a:ext cx="141859" cy="143277"/>
                </a:xfrm>
                <a:custGeom>
                  <a:rect b="b" l="l" r="r" t="t"/>
                  <a:pathLst>
                    <a:path extrusionOk="0" h="1515" w="1500">
                      <a:moveTo>
                        <a:pt x="750" y="339"/>
                      </a:moveTo>
                      <a:cubicBezTo>
                        <a:pt x="975" y="339"/>
                        <a:pt x="1164" y="525"/>
                        <a:pt x="1164" y="750"/>
                      </a:cubicBezTo>
                      <a:cubicBezTo>
                        <a:pt x="1164" y="990"/>
                        <a:pt x="975" y="1175"/>
                        <a:pt x="750" y="1175"/>
                      </a:cubicBezTo>
                      <a:cubicBezTo>
                        <a:pt x="525" y="1175"/>
                        <a:pt x="339" y="990"/>
                        <a:pt x="339" y="750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1" y="339"/>
                        <a:pt x="1" y="750"/>
                      </a:cubicBezTo>
                      <a:cubicBezTo>
                        <a:pt x="1" y="1175"/>
                        <a:pt x="339" y="1514"/>
                        <a:pt x="750" y="1514"/>
                      </a:cubicBezTo>
                      <a:cubicBezTo>
                        <a:pt x="1164" y="1514"/>
                        <a:pt x="1499" y="1175"/>
                        <a:pt x="1499" y="750"/>
                      </a:cubicBezTo>
                      <a:cubicBezTo>
                        <a:pt x="1499" y="339"/>
                        <a:pt x="1164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6" name="Google Shape;2906;p24"/>
                <p:cNvSpPr/>
                <p:nvPr/>
              </p:nvSpPr>
              <p:spPr>
                <a:xfrm>
                  <a:off x="6859694" y="1200319"/>
                  <a:ext cx="142899" cy="143277"/>
                </a:xfrm>
                <a:custGeom>
                  <a:rect b="b" l="l" r="r" t="t"/>
                  <a:pathLst>
                    <a:path extrusionOk="0" h="1515" w="1511">
                      <a:moveTo>
                        <a:pt x="749" y="339"/>
                      </a:moveTo>
                      <a:cubicBezTo>
                        <a:pt x="986" y="339"/>
                        <a:pt x="1172" y="525"/>
                        <a:pt x="1172" y="750"/>
                      </a:cubicBezTo>
                      <a:cubicBezTo>
                        <a:pt x="1172" y="990"/>
                        <a:pt x="986" y="1175"/>
                        <a:pt x="749" y="1175"/>
                      </a:cubicBezTo>
                      <a:cubicBezTo>
                        <a:pt x="524" y="1175"/>
                        <a:pt x="336" y="990"/>
                        <a:pt x="336" y="750"/>
                      </a:cubicBezTo>
                      <a:cubicBezTo>
                        <a:pt x="336" y="525"/>
                        <a:pt x="524" y="339"/>
                        <a:pt x="749" y="339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49" y="1514"/>
                      </a:cubicBezTo>
                      <a:cubicBezTo>
                        <a:pt x="1172" y="1514"/>
                        <a:pt x="1511" y="1175"/>
                        <a:pt x="1511" y="750"/>
                      </a:cubicBezTo>
                      <a:cubicBezTo>
                        <a:pt x="1511" y="339"/>
                        <a:pt x="1172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907" name="Google Shape;2907;p24"/>
          <p:cNvGrpSpPr/>
          <p:nvPr/>
        </p:nvGrpSpPr>
        <p:grpSpPr>
          <a:xfrm rot="-5400000">
            <a:off x="8256965" y="1152904"/>
            <a:ext cx="1463954" cy="310126"/>
            <a:chOff x="4912200" y="2137750"/>
            <a:chExt cx="483600" cy="102450"/>
          </a:xfrm>
        </p:grpSpPr>
        <p:sp>
          <p:nvSpPr>
            <p:cNvPr id="2908" name="Google Shape;2908;p24"/>
            <p:cNvSpPr/>
            <p:nvPr/>
          </p:nvSpPr>
          <p:spPr>
            <a:xfrm>
              <a:off x="5379200" y="2137750"/>
              <a:ext cx="16600" cy="102450"/>
            </a:xfrm>
            <a:custGeom>
              <a:rect b="b" l="l" r="r" t="t"/>
              <a:pathLst>
                <a:path extrusionOk="0" h="4098" w="664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24"/>
            <p:cNvSpPr/>
            <p:nvPr/>
          </p:nvSpPr>
          <p:spPr>
            <a:xfrm>
              <a:off x="49122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24"/>
            <p:cNvSpPr/>
            <p:nvPr/>
          </p:nvSpPr>
          <p:spPr>
            <a:xfrm>
              <a:off x="511795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24"/>
            <p:cNvSpPr/>
            <p:nvPr/>
          </p:nvSpPr>
          <p:spPr>
            <a:xfrm>
              <a:off x="49753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24"/>
            <p:cNvSpPr/>
            <p:nvPr/>
          </p:nvSpPr>
          <p:spPr>
            <a:xfrm>
              <a:off x="5245025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24"/>
            <p:cNvSpPr/>
            <p:nvPr/>
          </p:nvSpPr>
          <p:spPr>
            <a:xfrm>
              <a:off x="535522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24"/>
            <p:cNvSpPr/>
            <p:nvPr/>
          </p:nvSpPr>
          <p:spPr>
            <a:xfrm>
              <a:off x="52253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24"/>
            <p:cNvSpPr/>
            <p:nvPr/>
          </p:nvSpPr>
          <p:spPr>
            <a:xfrm>
              <a:off x="52065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24"/>
            <p:cNvSpPr/>
            <p:nvPr/>
          </p:nvSpPr>
          <p:spPr>
            <a:xfrm>
              <a:off x="49549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24"/>
            <p:cNvSpPr/>
            <p:nvPr/>
          </p:nvSpPr>
          <p:spPr>
            <a:xfrm>
              <a:off x="5087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24"/>
            <p:cNvSpPr/>
            <p:nvPr/>
          </p:nvSpPr>
          <p:spPr>
            <a:xfrm>
              <a:off x="5062050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24"/>
            <p:cNvSpPr/>
            <p:nvPr/>
          </p:nvSpPr>
          <p:spPr>
            <a:xfrm>
              <a:off x="5075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24"/>
            <p:cNvSpPr/>
            <p:nvPr/>
          </p:nvSpPr>
          <p:spPr>
            <a:xfrm>
              <a:off x="51656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24"/>
            <p:cNvSpPr/>
            <p:nvPr/>
          </p:nvSpPr>
          <p:spPr>
            <a:xfrm>
              <a:off x="5147925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24"/>
            <p:cNvSpPr/>
            <p:nvPr/>
          </p:nvSpPr>
          <p:spPr>
            <a:xfrm>
              <a:off x="50368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24"/>
            <p:cNvSpPr/>
            <p:nvPr/>
          </p:nvSpPr>
          <p:spPr>
            <a:xfrm>
              <a:off x="5344000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24"/>
            <p:cNvSpPr/>
            <p:nvPr/>
          </p:nvSpPr>
          <p:spPr>
            <a:xfrm>
              <a:off x="5332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24"/>
            <p:cNvSpPr/>
            <p:nvPr/>
          </p:nvSpPr>
          <p:spPr>
            <a:xfrm>
              <a:off x="53102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24"/>
            <p:cNvSpPr/>
            <p:nvPr/>
          </p:nvSpPr>
          <p:spPr>
            <a:xfrm>
              <a:off x="5275875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24"/>
            <p:cNvSpPr/>
            <p:nvPr/>
          </p:nvSpPr>
          <p:spPr>
            <a:xfrm>
              <a:off x="4940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24"/>
            <p:cNvSpPr/>
            <p:nvPr/>
          </p:nvSpPr>
          <p:spPr>
            <a:xfrm>
              <a:off x="5293425" y="2137750"/>
              <a:ext cx="11250" cy="102450"/>
            </a:xfrm>
            <a:custGeom>
              <a:rect b="b" l="l" r="r" t="t"/>
              <a:pathLst>
                <a:path extrusionOk="0" h="4098" w="45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24"/>
            <p:cNvSpPr/>
            <p:nvPr/>
          </p:nvSpPr>
          <p:spPr>
            <a:xfrm>
              <a:off x="5181025" y="2137750"/>
              <a:ext cx="10900" cy="102450"/>
            </a:xfrm>
            <a:custGeom>
              <a:rect b="b" l="l" r="r" t="t"/>
              <a:pathLst>
                <a:path extrusionOk="0" h="4098" w="436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24"/>
            <p:cNvSpPr/>
            <p:nvPr/>
          </p:nvSpPr>
          <p:spPr>
            <a:xfrm>
              <a:off x="5008700" y="2137750"/>
              <a:ext cx="11275" cy="102450"/>
            </a:xfrm>
            <a:custGeom>
              <a:rect b="b" l="l" r="r" t="t"/>
              <a:pathLst>
                <a:path extrusionOk="0" h="4098" w="451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31" name="Google Shape;2931;p24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Albert Sans ExtraBold"/>
              <a:buNone/>
              <a:defRPr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0" name="Google Shape;210;p4"/>
          <p:cNvSpPr txBox="1"/>
          <p:nvPr>
            <p:ph idx="1" type="body"/>
          </p:nvPr>
        </p:nvSpPr>
        <p:spPr>
          <a:xfrm>
            <a:off x="720000" y="1148951"/>
            <a:ext cx="77040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ne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ne"/>
              <a:buChar char="○"/>
              <a:defRPr>
                <a:latin typeface="Syne"/>
                <a:ea typeface="Syne"/>
                <a:cs typeface="Syne"/>
                <a:sym typeface="Syne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ne"/>
              <a:buChar char="■"/>
              <a:defRPr>
                <a:latin typeface="Syne"/>
                <a:ea typeface="Syne"/>
                <a:cs typeface="Syne"/>
                <a:sym typeface="Syne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ne"/>
              <a:buChar char="●"/>
              <a:defRPr>
                <a:latin typeface="Syne"/>
                <a:ea typeface="Syne"/>
                <a:cs typeface="Syne"/>
                <a:sym typeface="Syne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ne"/>
              <a:buChar char="○"/>
              <a:defRPr>
                <a:latin typeface="Syne"/>
                <a:ea typeface="Syne"/>
                <a:cs typeface="Syne"/>
                <a:sym typeface="Syne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ne"/>
              <a:buChar char="■"/>
              <a:defRPr>
                <a:latin typeface="Syne"/>
                <a:ea typeface="Syne"/>
                <a:cs typeface="Syne"/>
                <a:sym typeface="Syne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ne"/>
              <a:buChar char="●"/>
              <a:defRPr>
                <a:latin typeface="Syne"/>
                <a:ea typeface="Syne"/>
                <a:cs typeface="Syne"/>
                <a:sym typeface="Syne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ne"/>
              <a:buChar char="○"/>
              <a:defRPr>
                <a:latin typeface="Syne"/>
                <a:ea typeface="Syne"/>
                <a:cs typeface="Syne"/>
                <a:sym typeface="Syne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ne"/>
              <a:buChar char="■"/>
              <a:defRPr>
                <a:latin typeface="Syne"/>
                <a:ea typeface="Syne"/>
                <a:cs typeface="Syne"/>
                <a:sym typeface="Syne"/>
              </a:defRPr>
            </a:lvl9pPr>
          </a:lstStyle>
          <a:p/>
        </p:txBody>
      </p:sp>
      <p:grpSp>
        <p:nvGrpSpPr>
          <p:cNvPr id="211" name="Google Shape;211;p4"/>
          <p:cNvGrpSpPr/>
          <p:nvPr/>
        </p:nvGrpSpPr>
        <p:grpSpPr>
          <a:xfrm rot="-5400000">
            <a:off x="-576910" y="1152904"/>
            <a:ext cx="1463954" cy="310126"/>
            <a:chOff x="4912200" y="2137750"/>
            <a:chExt cx="483600" cy="102450"/>
          </a:xfrm>
        </p:grpSpPr>
        <p:sp>
          <p:nvSpPr>
            <p:cNvPr id="212" name="Google Shape;212;p4"/>
            <p:cNvSpPr/>
            <p:nvPr/>
          </p:nvSpPr>
          <p:spPr>
            <a:xfrm>
              <a:off x="5379200" y="2137750"/>
              <a:ext cx="16600" cy="102450"/>
            </a:xfrm>
            <a:custGeom>
              <a:rect b="b" l="l" r="r" t="t"/>
              <a:pathLst>
                <a:path extrusionOk="0" h="4098" w="664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49122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511795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49753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5245025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535522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52253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52065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49549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5087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5062050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5075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51656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5147925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50368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5344000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5332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53102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5275875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4940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293425" y="2137750"/>
              <a:ext cx="11250" cy="102450"/>
            </a:xfrm>
            <a:custGeom>
              <a:rect b="b" l="l" r="r" t="t"/>
              <a:pathLst>
                <a:path extrusionOk="0" h="4098" w="45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181025" y="2137750"/>
              <a:ext cx="10900" cy="102450"/>
            </a:xfrm>
            <a:custGeom>
              <a:rect b="b" l="l" r="r" t="t"/>
              <a:pathLst>
                <a:path extrusionOk="0" h="4098" w="436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008700" y="2137750"/>
              <a:ext cx="11275" cy="102450"/>
            </a:xfrm>
            <a:custGeom>
              <a:rect b="b" l="l" r="r" t="t"/>
              <a:pathLst>
                <a:path extrusionOk="0" h="4098" w="451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5" name="Google Shape;235;p4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236" name="Google Shape;236;p4"/>
          <p:cNvGrpSpPr/>
          <p:nvPr/>
        </p:nvGrpSpPr>
        <p:grpSpPr>
          <a:xfrm rot="1319958">
            <a:off x="7236805" y="3104471"/>
            <a:ext cx="2095710" cy="2999049"/>
            <a:chOff x="7400657" y="3091531"/>
            <a:chExt cx="2095684" cy="2999011"/>
          </a:xfrm>
        </p:grpSpPr>
        <p:grpSp>
          <p:nvGrpSpPr>
            <p:cNvPr id="237" name="Google Shape;237;p4"/>
            <p:cNvGrpSpPr/>
            <p:nvPr/>
          </p:nvGrpSpPr>
          <p:grpSpPr>
            <a:xfrm>
              <a:off x="7400657" y="4768323"/>
              <a:ext cx="620993" cy="1322220"/>
              <a:chOff x="1894490" y="2649667"/>
              <a:chExt cx="931164" cy="1982636"/>
            </a:xfrm>
          </p:grpSpPr>
          <p:grpSp>
            <p:nvGrpSpPr>
              <p:cNvPr id="238" name="Google Shape;238;p4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239" name="Google Shape;239;p4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rect b="b" l="l" r="r" t="t"/>
                  <a:pathLst>
                    <a:path extrusionOk="0" h="27735" w="13026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" name="Google Shape;240;p4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rect b="b" l="l" r="r" t="t"/>
                  <a:pathLst>
                    <a:path extrusionOk="0" h="124" w="363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" name="Google Shape;241;p4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rect b="b" l="l" r="r" t="t"/>
                  <a:pathLst>
                    <a:path extrusionOk="0" h="124" w="9615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" name="Google Shape;242;p4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rect b="b" l="l" r="r" t="t"/>
                  <a:pathLst>
                    <a:path extrusionOk="0" h="124" w="376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" name="Google Shape;243;p4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" name="Google Shape;244;p4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rect b="b" l="l" r="r" t="t"/>
                  <a:pathLst>
                    <a:path extrusionOk="0" h="3448" w="412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" name="Google Shape;245;p4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Google Shape;246;p4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4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rect b="b" l="l" r="r" t="t"/>
                  <a:pathLst>
                    <a:path extrusionOk="0" h="3448" w="41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" name="Google Shape;248;p4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" name="Google Shape;249;p4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4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rect b="b" l="l" r="r" t="t"/>
                  <a:pathLst>
                    <a:path extrusionOk="0" h="3448" w="30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" name="Google Shape;251;p4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" name="Google Shape;252;p4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rect b="b" l="l" r="r" t="t"/>
                  <a:pathLst>
                    <a:path extrusionOk="0" h="3448" w="25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" name="Google Shape;253;p4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rect b="b" l="l" r="r" t="t"/>
                  <a:pathLst>
                    <a:path extrusionOk="0" h="3448" w="30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" name="Google Shape;254;p4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" name="Google Shape;255;p4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" name="Google Shape;256;p4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rect b="b" l="l" r="r" t="t"/>
                  <a:pathLst>
                    <a:path extrusionOk="0" h="3448" w="26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" name="Google Shape;257;p4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" name="Google Shape;258;p4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rect b="b" l="l" r="r" t="t"/>
                  <a:pathLst>
                    <a:path extrusionOk="0" h="3448" w="414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" name="Google Shape;259;p4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" name="Google Shape;260;p4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rect b="b" l="l" r="r" t="t"/>
                  <a:pathLst>
                    <a:path extrusionOk="0" h="3448" w="288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61" name="Google Shape;261;p4"/>
              <p:cNvSpPr/>
              <p:nvPr/>
            </p:nvSpPr>
            <p:spPr>
              <a:xfrm>
                <a:off x="2159276" y="2969650"/>
                <a:ext cx="461729" cy="956340"/>
              </a:xfrm>
              <a:custGeom>
                <a:rect b="b" l="l" r="r" t="t"/>
                <a:pathLst>
                  <a:path extrusionOk="0" h="9517" w="4595">
                    <a:moveTo>
                      <a:pt x="1" y="1"/>
                    </a:moveTo>
                    <a:lnTo>
                      <a:pt x="762" y="5995"/>
                    </a:lnTo>
                    <a:lnTo>
                      <a:pt x="2497" y="4958"/>
                    </a:lnTo>
                    <a:lnTo>
                      <a:pt x="2860" y="9516"/>
                    </a:lnTo>
                    <a:lnTo>
                      <a:pt x="4595" y="1835"/>
                    </a:lnTo>
                    <a:lnTo>
                      <a:pt x="2758" y="2647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2" name="Google Shape;262;p4"/>
            <p:cNvGrpSpPr/>
            <p:nvPr/>
          </p:nvGrpSpPr>
          <p:grpSpPr>
            <a:xfrm rot="-5400000">
              <a:off x="8505021" y="4361150"/>
              <a:ext cx="584142" cy="1398498"/>
              <a:chOff x="2794886" y="268923"/>
              <a:chExt cx="875906" cy="2097012"/>
            </a:xfrm>
          </p:grpSpPr>
          <p:sp>
            <p:nvSpPr>
              <p:cNvPr id="263" name="Google Shape;263;p4"/>
              <p:cNvSpPr/>
              <p:nvPr/>
            </p:nvSpPr>
            <p:spPr>
              <a:xfrm>
                <a:off x="3633176" y="1748006"/>
                <a:ext cx="25806" cy="9936"/>
              </a:xfrm>
              <a:custGeom>
                <a:rect b="b" l="l" r="r" t="t"/>
                <a:pathLst>
                  <a:path extrusionOk="0" h="139" w="361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64" name="Google Shape;264;p4"/>
              <p:cNvGrpSpPr/>
              <p:nvPr/>
            </p:nvGrpSpPr>
            <p:grpSpPr>
              <a:xfrm>
                <a:off x="2794886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265" name="Google Shape;265;p4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rect b="b" l="l" r="r" t="t"/>
                  <a:pathLst>
                    <a:path extrusionOk="0" h="29335" w="12253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" name="Google Shape;266;p4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rect b="b" l="l" r="r" t="t"/>
                  <a:pathLst>
                    <a:path extrusionOk="0" h="139" w="10554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" name="Google Shape;267;p4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rect b="b" l="l" r="r" t="t"/>
                  <a:pathLst>
                    <a:path extrusionOk="0" h="139" w="364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" name="Google Shape;268;p4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rect b="b" l="l" r="r" t="t"/>
                  <a:pathLst>
                    <a:path extrusionOk="0" h="3448" w="312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" name="Google Shape;269;p4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rect b="b" l="l" r="r" t="t"/>
                  <a:pathLst>
                    <a:path extrusionOk="0" h="3448" w="427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" name="Google Shape;270;p4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rect b="b" l="l" r="r" t="t"/>
                  <a:pathLst>
                    <a:path extrusionOk="0" h="3460" w="17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" name="Google Shape;271;p4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4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rect b="b" l="l" r="r" t="t"/>
                  <a:pathLst>
                    <a:path extrusionOk="0" h="3448" w="436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" name="Google Shape;273;p4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Google Shape;274;p4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rect b="b" l="l" r="r" t="t"/>
                  <a:pathLst>
                    <a:path extrusionOk="0" h="3460" w="189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" name="Google Shape;275;p4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" name="Google Shape;276;p4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rect b="b" l="l" r="r" t="t"/>
                  <a:pathLst>
                    <a:path extrusionOk="0" h="3448" w="426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" name="Google Shape;277;p4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" name="Google Shape;278;p4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" name="Google Shape;279;p4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rect b="b" l="l" r="r" t="t"/>
                  <a:pathLst>
                    <a:path extrusionOk="0" h="3448" w="43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" name="Google Shape;280;p4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" name="Google Shape;281;p4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" name="Google Shape;282;p4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rect b="b" l="l" r="r" t="t"/>
                  <a:pathLst>
                    <a:path extrusionOk="0" h="3448" w="31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" name="Google Shape;283;p4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rect b="b" l="l" r="r" t="t"/>
                  <a:pathLst>
                    <a:path extrusionOk="0" h="3448" w="43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" name="Google Shape;284;p4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rect b="b" l="l" r="r" t="t"/>
                  <a:pathLst>
                    <a:path extrusionOk="0" h="3460" w="177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" name="Google Shape;285;p4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6" name="Google Shape;286;p4"/>
              <p:cNvSpPr/>
              <p:nvPr/>
            </p:nvSpPr>
            <p:spPr>
              <a:xfrm>
                <a:off x="2916050" y="991053"/>
                <a:ext cx="380875" cy="382846"/>
              </a:xfrm>
              <a:custGeom>
                <a:rect b="b" l="l" r="r" t="t"/>
                <a:pathLst>
                  <a:path extrusionOk="0" h="5245" w="5218">
                    <a:moveTo>
                      <a:pt x="0" y="0"/>
                    </a:moveTo>
                    <a:lnTo>
                      <a:pt x="0" y="1238"/>
                    </a:lnTo>
                    <a:lnTo>
                      <a:pt x="3995" y="5245"/>
                    </a:lnTo>
                    <a:lnTo>
                      <a:pt x="5218" y="5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916050" y="1180687"/>
                <a:ext cx="193211" cy="193211"/>
              </a:xfrm>
              <a:custGeom>
                <a:rect b="b" l="l" r="r" t="t"/>
                <a:pathLst>
                  <a:path extrusionOk="0" h="2647" w="2647">
                    <a:moveTo>
                      <a:pt x="0" y="1"/>
                    </a:moveTo>
                    <a:lnTo>
                      <a:pt x="0" y="1223"/>
                    </a:lnTo>
                    <a:lnTo>
                      <a:pt x="1424" y="2647"/>
                    </a:lnTo>
                    <a:lnTo>
                      <a:pt x="2647" y="26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916050" y="825215"/>
                <a:ext cx="546933" cy="548685"/>
              </a:xfrm>
              <a:custGeom>
                <a:rect b="b" l="l" r="r" t="t"/>
                <a:pathLst>
                  <a:path extrusionOk="0" h="7517" w="7493">
                    <a:moveTo>
                      <a:pt x="0" y="0"/>
                    </a:moveTo>
                    <a:lnTo>
                      <a:pt x="0" y="1235"/>
                    </a:lnTo>
                    <a:lnTo>
                      <a:pt x="6267" y="7517"/>
                    </a:lnTo>
                    <a:lnTo>
                      <a:pt x="7493" y="75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916050" y="744924"/>
                <a:ext cx="630728" cy="628976"/>
              </a:xfrm>
              <a:custGeom>
                <a:rect b="b" l="l" r="r" t="t"/>
                <a:pathLst>
                  <a:path extrusionOk="0" h="8617" w="8641">
                    <a:moveTo>
                      <a:pt x="0" y="0"/>
                    </a:moveTo>
                    <a:lnTo>
                      <a:pt x="0" y="51"/>
                    </a:lnTo>
                    <a:lnTo>
                      <a:pt x="8530" y="8617"/>
                    </a:lnTo>
                    <a:lnTo>
                      <a:pt x="8641" y="8617"/>
                    </a:lnTo>
                    <a:lnTo>
                      <a:pt x="8641" y="7505"/>
                    </a:lnTo>
                    <a:lnTo>
                      <a:pt x="11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3078166" y="744924"/>
                <a:ext cx="468612" cy="472334"/>
              </a:xfrm>
              <a:custGeom>
                <a:rect b="b" l="l" r="r" t="t"/>
                <a:pathLst>
                  <a:path extrusionOk="0" h="6471" w="6420">
                    <a:moveTo>
                      <a:pt x="0" y="0"/>
                    </a:moveTo>
                    <a:lnTo>
                      <a:pt x="6420" y="6471"/>
                    </a:lnTo>
                    <a:lnTo>
                      <a:pt x="6420" y="5233"/>
                    </a:ln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3243274" y="744924"/>
                <a:ext cx="303503" cy="305474"/>
              </a:xfrm>
              <a:custGeom>
                <a:rect b="b" l="l" r="r" t="t"/>
                <a:pathLst>
                  <a:path extrusionOk="0" h="4185" w="4158">
                    <a:moveTo>
                      <a:pt x="1" y="0"/>
                    </a:moveTo>
                    <a:lnTo>
                      <a:pt x="4158" y="4184"/>
                    </a:lnTo>
                    <a:lnTo>
                      <a:pt x="4158" y="2962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3415462" y="744924"/>
                <a:ext cx="131314" cy="133284"/>
              </a:xfrm>
              <a:custGeom>
                <a:rect b="b" l="l" r="r" t="t"/>
                <a:pathLst>
                  <a:path extrusionOk="0" h="1826" w="1799">
                    <a:moveTo>
                      <a:pt x="0" y="0"/>
                    </a:moveTo>
                    <a:lnTo>
                      <a:pt x="1799" y="1826"/>
                    </a:lnTo>
                    <a:lnTo>
                      <a:pt x="1799" y="600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4"/>
            <p:cNvGrpSpPr/>
            <p:nvPr/>
          </p:nvGrpSpPr>
          <p:grpSpPr>
            <a:xfrm>
              <a:off x="8627616" y="3091531"/>
              <a:ext cx="751728" cy="1600582"/>
              <a:chOff x="717790" y="2649667"/>
              <a:chExt cx="931164" cy="1982636"/>
            </a:xfrm>
          </p:grpSpPr>
          <p:grpSp>
            <p:nvGrpSpPr>
              <p:cNvPr id="294" name="Google Shape;294;p4"/>
              <p:cNvGrpSpPr/>
              <p:nvPr/>
            </p:nvGrpSpPr>
            <p:grpSpPr>
              <a:xfrm>
                <a:off x="7177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295" name="Google Shape;295;p4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rect b="b" l="l" r="r" t="t"/>
                  <a:pathLst>
                    <a:path extrusionOk="0" h="27735" w="13026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" name="Google Shape;296;p4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rect b="b" l="l" r="r" t="t"/>
                  <a:pathLst>
                    <a:path extrusionOk="0" h="124" w="363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4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rect b="b" l="l" r="r" t="t"/>
                  <a:pathLst>
                    <a:path extrusionOk="0" h="124" w="9615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" name="Google Shape;298;p4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rect b="b" l="l" r="r" t="t"/>
                  <a:pathLst>
                    <a:path extrusionOk="0" h="124" w="376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4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" name="Google Shape;300;p4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rect b="b" l="l" r="r" t="t"/>
                  <a:pathLst>
                    <a:path extrusionOk="0" h="3448" w="412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4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4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4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rect b="b" l="l" r="r" t="t"/>
                  <a:pathLst>
                    <a:path extrusionOk="0" h="3448" w="41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4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4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4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rect b="b" l="l" r="r" t="t"/>
                  <a:pathLst>
                    <a:path extrusionOk="0" h="3448" w="30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4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4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rect b="b" l="l" r="r" t="t"/>
                  <a:pathLst>
                    <a:path extrusionOk="0" h="3448" w="25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4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rect b="b" l="l" r="r" t="t"/>
                  <a:pathLst>
                    <a:path extrusionOk="0" h="3448" w="30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4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4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4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rect b="b" l="l" r="r" t="t"/>
                  <a:pathLst>
                    <a:path extrusionOk="0" h="3448" w="26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4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Google Shape;314;p4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rect b="b" l="l" r="r" t="t"/>
                  <a:pathLst>
                    <a:path extrusionOk="0" h="3448" w="414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" name="Google Shape;315;p4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" name="Google Shape;316;p4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rect b="b" l="l" r="r" t="t"/>
                  <a:pathLst>
                    <a:path extrusionOk="0" h="3448" w="288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7" name="Google Shape;317;p4"/>
              <p:cNvGrpSpPr/>
              <p:nvPr/>
            </p:nvGrpSpPr>
            <p:grpSpPr>
              <a:xfrm rot="-5400000">
                <a:off x="1042218" y="2701458"/>
                <a:ext cx="282307" cy="563980"/>
                <a:chOff x="4391550" y="576822"/>
                <a:chExt cx="435928" cy="870878"/>
              </a:xfrm>
            </p:grpSpPr>
            <p:sp>
              <p:nvSpPr>
                <p:cNvPr id="318" name="Google Shape;318;p4"/>
                <p:cNvSpPr/>
                <p:nvPr/>
              </p:nvSpPr>
              <p:spPr>
                <a:xfrm rot="-5400000">
                  <a:off x="4174076" y="794297"/>
                  <a:ext cx="870878" cy="435928"/>
                </a:xfrm>
                <a:custGeom>
                  <a:rect b="b" l="l" r="r" t="t"/>
                  <a:pathLst>
                    <a:path extrusionOk="0" h="6232" w="12450">
                      <a:moveTo>
                        <a:pt x="0" y="0"/>
                      </a:moveTo>
                      <a:cubicBezTo>
                        <a:pt x="0" y="3447"/>
                        <a:pt x="2784" y="6231"/>
                        <a:pt x="6219" y="6231"/>
                      </a:cubicBezTo>
                      <a:cubicBezTo>
                        <a:pt x="9665" y="6231"/>
                        <a:pt x="12449" y="3447"/>
                        <a:pt x="12449" y="0"/>
                      </a:cubicBezTo>
                      <a:lnTo>
                        <a:pt x="10513" y="0"/>
                      </a:lnTo>
                      <a:cubicBezTo>
                        <a:pt x="10513" y="2374"/>
                        <a:pt x="8592" y="4298"/>
                        <a:pt x="6219" y="4298"/>
                      </a:cubicBezTo>
                      <a:cubicBezTo>
                        <a:pt x="3857" y="4298"/>
                        <a:pt x="1936" y="2374"/>
                        <a:pt x="193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" name="Google Shape;319;p4"/>
                <p:cNvSpPr/>
                <p:nvPr/>
              </p:nvSpPr>
              <p:spPr>
                <a:xfrm rot="-5400000">
                  <a:off x="4241892" y="861904"/>
                  <a:ext cx="600031" cy="300715"/>
                </a:xfrm>
                <a:custGeom>
                  <a:rect b="b" l="l" r="r" t="t"/>
                  <a:pathLst>
                    <a:path extrusionOk="0" h="4299" w="8578">
                      <a:moveTo>
                        <a:pt x="0" y="0"/>
                      </a:moveTo>
                      <a:cubicBezTo>
                        <a:pt x="0" y="2374"/>
                        <a:pt x="1921" y="4298"/>
                        <a:pt x="4283" y="4298"/>
                      </a:cubicBezTo>
                      <a:cubicBezTo>
                        <a:pt x="6656" y="4298"/>
                        <a:pt x="8577" y="2374"/>
                        <a:pt x="8577" y="0"/>
                      </a:cubicBezTo>
                      <a:lnTo>
                        <a:pt x="6893" y="0"/>
                      </a:lnTo>
                      <a:cubicBezTo>
                        <a:pt x="6893" y="1436"/>
                        <a:pt x="5730" y="2611"/>
                        <a:pt x="4283" y="2611"/>
                      </a:cubicBezTo>
                      <a:cubicBezTo>
                        <a:pt x="2847" y="2611"/>
                        <a:pt x="1684" y="1436"/>
                        <a:pt x="16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4"/>
                <p:cNvSpPr/>
                <p:nvPr/>
              </p:nvSpPr>
              <p:spPr>
                <a:xfrm rot="-5400000">
                  <a:off x="4300650" y="920942"/>
                  <a:ext cx="364440" cy="182639"/>
                </a:xfrm>
                <a:custGeom>
                  <a:rect b="b" l="l" r="r" t="t"/>
                  <a:pathLst>
                    <a:path extrusionOk="0" h="2611" w="5210">
                      <a:moveTo>
                        <a:pt x="0" y="0"/>
                      </a:moveTo>
                      <a:cubicBezTo>
                        <a:pt x="0" y="1436"/>
                        <a:pt x="1163" y="2611"/>
                        <a:pt x="2599" y="2611"/>
                      </a:cubicBezTo>
                      <a:cubicBezTo>
                        <a:pt x="4046" y="2611"/>
                        <a:pt x="5209" y="1436"/>
                        <a:pt x="520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1" name="Google Shape;321;p4"/>
              <p:cNvGrpSpPr/>
              <p:nvPr/>
            </p:nvGrpSpPr>
            <p:grpSpPr>
              <a:xfrm>
                <a:off x="867118" y="3291781"/>
                <a:ext cx="632508" cy="632508"/>
                <a:chOff x="7055875" y="2971225"/>
                <a:chExt cx="192650" cy="192650"/>
              </a:xfrm>
            </p:grpSpPr>
            <p:sp>
              <p:nvSpPr>
                <p:cNvPr id="322" name="Google Shape;322;p4"/>
                <p:cNvSpPr/>
                <p:nvPr/>
              </p:nvSpPr>
              <p:spPr>
                <a:xfrm>
                  <a:off x="7055875" y="3063675"/>
                  <a:ext cx="192650" cy="8100"/>
                </a:xfrm>
                <a:custGeom>
                  <a:rect b="b" l="l" r="r" t="t"/>
                  <a:pathLst>
                    <a:path extrusionOk="0" h="324" w="7706">
                      <a:moveTo>
                        <a:pt x="1" y="0"/>
                      </a:moveTo>
                      <a:lnTo>
                        <a:pt x="1" y="324"/>
                      </a:lnTo>
                      <a:lnTo>
                        <a:pt x="7706" y="324"/>
                      </a:lnTo>
                      <a:lnTo>
                        <a:pt x="770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" name="Google Shape;323;p4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rect b="b" l="l" r="r" t="t"/>
                  <a:pathLst>
                    <a:path extrusionOk="0" h="7706" w="337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" name="Google Shape;324;p4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rect b="b" l="l" r="r" t="t"/>
                  <a:pathLst>
                    <a:path extrusionOk="0" h="7706" w="337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4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rect b="b" l="l" r="r" t="t"/>
                  <a:pathLst>
                    <a:path extrusionOk="0" h="5683" w="5683">
                      <a:moveTo>
                        <a:pt x="5446" y="0"/>
                      </a:moveTo>
                      <a:lnTo>
                        <a:pt x="1" y="5458"/>
                      </a:lnTo>
                      <a:lnTo>
                        <a:pt x="237" y="5682"/>
                      </a:lnTo>
                      <a:lnTo>
                        <a:pt x="5683" y="237"/>
                      </a:lnTo>
                      <a:lnTo>
                        <a:pt x="54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4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rect b="b" l="l" r="r" t="t"/>
                  <a:pathLst>
                    <a:path extrusionOk="0" h="5683" w="5683">
                      <a:moveTo>
                        <a:pt x="237" y="0"/>
                      </a:moveTo>
                      <a:lnTo>
                        <a:pt x="1" y="237"/>
                      </a:lnTo>
                      <a:lnTo>
                        <a:pt x="5446" y="5682"/>
                      </a:lnTo>
                      <a:lnTo>
                        <a:pt x="5683" y="5458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4"/>
                <p:cNvSpPr/>
                <p:nvPr/>
              </p:nvSpPr>
              <p:spPr>
                <a:xfrm>
                  <a:off x="7063075" y="3023350"/>
                  <a:ext cx="178275" cy="88375"/>
                </a:xfrm>
                <a:custGeom>
                  <a:rect b="b" l="l" r="r" t="t"/>
                  <a:pathLst>
                    <a:path extrusionOk="0" h="3535" w="7131">
                      <a:moveTo>
                        <a:pt x="6995" y="1"/>
                      </a:moveTo>
                      <a:lnTo>
                        <a:pt x="0" y="3235"/>
                      </a:lnTo>
                      <a:lnTo>
                        <a:pt x="138" y="3534"/>
                      </a:lnTo>
                      <a:lnTo>
                        <a:pt x="7130" y="301"/>
                      </a:lnTo>
                      <a:lnTo>
                        <a:pt x="699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4"/>
                <p:cNvSpPr/>
                <p:nvPr/>
              </p:nvSpPr>
              <p:spPr>
                <a:xfrm>
                  <a:off x="7060300" y="3030550"/>
                  <a:ext cx="183875" cy="74350"/>
                </a:xfrm>
                <a:custGeom>
                  <a:rect b="b" l="l" r="r" t="t"/>
                  <a:pathLst>
                    <a:path extrusionOk="0" h="2974" w="7355">
                      <a:moveTo>
                        <a:pt x="111" y="1"/>
                      </a:moveTo>
                      <a:lnTo>
                        <a:pt x="0" y="312"/>
                      </a:lnTo>
                      <a:lnTo>
                        <a:pt x="7241" y="2974"/>
                      </a:lnTo>
                      <a:lnTo>
                        <a:pt x="7355" y="2659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4"/>
                <p:cNvSpPr/>
                <p:nvPr/>
              </p:nvSpPr>
              <p:spPr>
                <a:xfrm>
                  <a:off x="7108025" y="2978400"/>
                  <a:ext cx="88350" cy="178275"/>
                </a:xfrm>
                <a:custGeom>
                  <a:rect b="b" l="l" r="r" t="t"/>
                  <a:pathLst>
                    <a:path extrusionOk="0" h="7131" w="3534">
                      <a:moveTo>
                        <a:pt x="300" y="1"/>
                      </a:moveTo>
                      <a:lnTo>
                        <a:pt x="0" y="139"/>
                      </a:lnTo>
                      <a:lnTo>
                        <a:pt x="3234" y="7131"/>
                      </a:lnTo>
                      <a:lnTo>
                        <a:pt x="3534" y="6993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4"/>
                <p:cNvSpPr/>
                <p:nvPr/>
              </p:nvSpPr>
              <p:spPr>
                <a:xfrm>
                  <a:off x="7114925" y="2975925"/>
                  <a:ext cx="74350" cy="183600"/>
                </a:xfrm>
                <a:custGeom>
                  <a:rect b="b" l="l" r="r" t="t"/>
                  <a:pathLst>
                    <a:path extrusionOk="0" h="7344" w="2974">
                      <a:moveTo>
                        <a:pt x="2673" y="1"/>
                      </a:moveTo>
                      <a:lnTo>
                        <a:pt x="0" y="7230"/>
                      </a:lnTo>
                      <a:lnTo>
                        <a:pt x="312" y="7343"/>
                      </a:lnTo>
                      <a:lnTo>
                        <a:pt x="2973" y="112"/>
                      </a:lnTo>
                      <a:lnTo>
                        <a:pt x="26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3" name="Google Shape;333;p5"/>
          <p:cNvSpPr txBox="1"/>
          <p:nvPr>
            <p:ph idx="1" type="subTitle"/>
          </p:nvPr>
        </p:nvSpPr>
        <p:spPr>
          <a:xfrm>
            <a:off x="4694649" y="2531374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4" name="Google Shape;334;p5"/>
          <p:cNvSpPr txBox="1"/>
          <p:nvPr>
            <p:ph idx="2" type="subTitle"/>
          </p:nvPr>
        </p:nvSpPr>
        <p:spPr>
          <a:xfrm>
            <a:off x="1715375" y="2531374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5" name="Google Shape;335;p5"/>
          <p:cNvSpPr txBox="1"/>
          <p:nvPr>
            <p:ph idx="3" type="subTitle"/>
          </p:nvPr>
        </p:nvSpPr>
        <p:spPr>
          <a:xfrm>
            <a:off x="1715375" y="2092553"/>
            <a:ext cx="2505600" cy="4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6" name="Google Shape;336;p5"/>
          <p:cNvSpPr txBox="1"/>
          <p:nvPr>
            <p:ph idx="4" type="subTitle"/>
          </p:nvPr>
        </p:nvSpPr>
        <p:spPr>
          <a:xfrm>
            <a:off x="4694649" y="2092553"/>
            <a:ext cx="2505600" cy="4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37" name="Google Shape;337;p5"/>
          <p:cNvGrpSpPr/>
          <p:nvPr/>
        </p:nvGrpSpPr>
        <p:grpSpPr>
          <a:xfrm rot="-5400000">
            <a:off x="-576910" y="1152904"/>
            <a:ext cx="1463954" cy="310126"/>
            <a:chOff x="4912200" y="2137750"/>
            <a:chExt cx="483600" cy="102450"/>
          </a:xfrm>
        </p:grpSpPr>
        <p:sp>
          <p:nvSpPr>
            <p:cNvPr id="338" name="Google Shape;338;p5"/>
            <p:cNvSpPr/>
            <p:nvPr/>
          </p:nvSpPr>
          <p:spPr>
            <a:xfrm>
              <a:off x="5379200" y="2137750"/>
              <a:ext cx="16600" cy="102450"/>
            </a:xfrm>
            <a:custGeom>
              <a:rect b="b" l="l" r="r" t="t"/>
              <a:pathLst>
                <a:path extrusionOk="0" h="4098" w="664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49122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11795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49753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245025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35522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2253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2065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49549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087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5062050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5075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51656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5147925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50368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5344000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5332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53102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5275875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940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5293425" y="2137750"/>
              <a:ext cx="11250" cy="102450"/>
            </a:xfrm>
            <a:custGeom>
              <a:rect b="b" l="l" r="r" t="t"/>
              <a:pathLst>
                <a:path extrusionOk="0" h="4098" w="45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5181025" y="2137750"/>
              <a:ext cx="10900" cy="102450"/>
            </a:xfrm>
            <a:custGeom>
              <a:rect b="b" l="l" r="r" t="t"/>
              <a:pathLst>
                <a:path extrusionOk="0" h="4098" w="436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5008700" y="2137750"/>
              <a:ext cx="11275" cy="102450"/>
            </a:xfrm>
            <a:custGeom>
              <a:rect b="b" l="l" r="r" t="t"/>
              <a:pathLst>
                <a:path extrusionOk="0" h="4098" w="451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1" name="Google Shape;361;p5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362" name="Google Shape;362;p5"/>
          <p:cNvGrpSpPr/>
          <p:nvPr/>
        </p:nvGrpSpPr>
        <p:grpSpPr>
          <a:xfrm rot="1319958">
            <a:off x="6354736" y="-1047759"/>
            <a:ext cx="3385062" cy="2374968"/>
            <a:chOff x="5701915" y="612147"/>
            <a:chExt cx="3385020" cy="2374938"/>
          </a:xfrm>
        </p:grpSpPr>
        <p:grpSp>
          <p:nvGrpSpPr>
            <p:cNvPr id="363" name="Google Shape;363;p5"/>
            <p:cNvGrpSpPr/>
            <p:nvPr/>
          </p:nvGrpSpPr>
          <p:grpSpPr>
            <a:xfrm rot="-5400000">
              <a:off x="6973702" y="847459"/>
              <a:ext cx="794283" cy="1691189"/>
              <a:chOff x="1894490" y="2649667"/>
              <a:chExt cx="931164" cy="1982636"/>
            </a:xfrm>
          </p:grpSpPr>
          <p:grpSp>
            <p:nvGrpSpPr>
              <p:cNvPr id="364" name="Google Shape;364;p5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365" name="Google Shape;365;p5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rect b="b" l="l" r="r" t="t"/>
                  <a:pathLst>
                    <a:path extrusionOk="0" h="27735" w="13026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5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rect b="b" l="l" r="r" t="t"/>
                  <a:pathLst>
                    <a:path extrusionOk="0" h="124" w="363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5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rect b="b" l="l" r="r" t="t"/>
                  <a:pathLst>
                    <a:path extrusionOk="0" h="124" w="9615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" name="Google Shape;368;p5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rect b="b" l="l" r="r" t="t"/>
                  <a:pathLst>
                    <a:path extrusionOk="0" h="124" w="376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" name="Google Shape;369;p5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5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rect b="b" l="l" r="r" t="t"/>
                  <a:pathLst>
                    <a:path extrusionOk="0" h="3448" w="412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5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5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5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rect b="b" l="l" r="r" t="t"/>
                  <a:pathLst>
                    <a:path extrusionOk="0" h="3448" w="41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5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5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5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rect b="b" l="l" r="r" t="t"/>
                  <a:pathLst>
                    <a:path extrusionOk="0" h="3448" w="30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" name="Google Shape;377;p5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" name="Google Shape;378;p5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rect b="b" l="l" r="r" t="t"/>
                  <a:pathLst>
                    <a:path extrusionOk="0" h="3448" w="25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5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rect b="b" l="l" r="r" t="t"/>
                  <a:pathLst>
                    <a:path extrusionOk="0" h="3448" w="30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5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5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5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rect b="b" l="l" r="r" t="t"/>
                  <a:pathLst>
                    <a:path extrusionOk="0" h="3448" w="26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5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5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rect b="b" l="l" r="r" t="t"/>
                  <a:pathLst>
                    <a:path extrusionOk="0" h="3448" w="414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5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5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rect b="b" l="l" r="r" t="t"/>
                  <a:pathLst>
                    <a:path extrusionOk="0" h="3448" w="288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87" name="Google Shape;387;p5"/>
              <p:cNvSpPr/>
              <p:nvPr/>
            </p:nvSpPr>
            <p:spPr>
              <a:xfrm>
                <a:off x="2159276" y="2969650"/>
                <a:ext cx="461729" cy="956340"/>
              </a:xfrm>
              <a:custGeom>
                <a:rect b="b" l="l" r="r" t="t"/>
                <a:pathLst>
                  <a:path extrusionOk="0" h="9517" w="4595">
                    <a:moveTo>
                      <a:pt x="1" y="1"/>
                    </a:moveTo>
                    <a:lnTo>
                      <a:pt x="762" y="5995"/>
                    </a:lnTo>
                    <a:lnTo>
                      <a:pt x="2497" y="4958"/>
                    </a:lnTo>
                    <a:lnTo>
                      <a:pt x="2860" y="9516"/>
                    </a:lnTo>
                    <a:lnTo>
                      <a:pt x="4595" y="1835"/>
                    </a:lnTo>
                    <a:lnTo>
                      <a:pt x="2758" y="2647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5"/>
            <p:cNvGrpSpPr/>
            <p:nvPr/>
          </p:nvGrpSpPr>
          <p:grpSpPr>
            <a:xfrm>
              <a:off x="8292652" y="1295896"/>
              <a:ext cx="794283" cy="1691189"/>
              <a:chOff x="717790" y="2649667"/>
              <a:chExt cx="931164" cy="1982636"/>
            </a:xfrm>
          </p:grpSpPr>
          <p:grpSp>
            <p:nvGrpSpPr>
              <p:cNvPr id="389" name="Google Shape;389;p5"/>
              <p:cNvGrpSpPr/>
              <p:nvPr/>
            </p:nvGrpSpPr>
            <p:grpSpPr>
              <a:xfrm>
                <a:off x="7177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390" name="Google Shape;390;p5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rect b="b" l="l" r="r" t="t"/>
                  <a:pathLst>
                    <a:path extrusionOk="0" h="27735" w="13026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5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rect b="b" l="l" r="r" t="t"/>
                  <a:pathLst>
                    <a:path extrusionOk="0" h="124" w="363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5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rect b="b" l="l" r="r" t="t"/>
                  <a:pathLst>
                    <a:path extrusionOk="0" h="124" w="9615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5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rect b="b" l="l" r="r" t="t"/>
                  <a:pathLst>
                    <a:path extrusionOk="0" h="124" w="376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5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5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rect b="b" l="l" r="r" t="t"/>
                  <a:pathLst>
                    <a:path extrusionOk="0" h="3448" w="412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" name="Google Shape;396;p5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5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5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rect b="b" l="l" r="r" t="t"/>
                  <a:pathLst>
                    <a:path extrusionOk="0" h="3448" w="41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5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5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5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rect b="b" l="l" r="r" t="t"/>
                  <a:pathLst>
                    <a:path extrusionOk="0" h="3448" w="30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5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5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rect b="b" l="l" r="r" t="t"/>
                  <a:pathLst>
                    <a:path extrusionOk="0" h="3448" w="25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5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rect b="b" l="l" r="r" t="t"/>
                  <a:pathLst>
                    <a:path extrusionOk="0" h="3448" w="30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5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5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5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rect b="b" l="l" r="r" t="t"/>
                  <a:pathLst>
                    <a:path extrusionOk="0" h="3448" w="26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5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5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rect b="b" l="l" r="r" t="t"/>
                  <a:pathLst>
                    <a:path extrusionOk="0" h="3448" w="414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5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" name="Google Shape;411;p5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rect b="b" l="l" r="r" t="t"/>
                  <a:pathLst>
                    <a:path extrusionOk="0" h="3448" w="288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2" name="Google Shape;412;p5"/>
              <p:cNvGrpSpPr/>
              <p:nvPr/>
            </p:nvGrpSpPr>
            <p:grpSpPr>
              <a:xfrm rot="-5400000">
                <a:off x="1042218" y="2701458"/>
                <a:ext cx="282307" cy="563980"/>
                <a:chOff x="4391550" y="576822"/>
                <a:chExt cx="435928" cy="870878"/>
              </a:xfrm>
            </p:grpSpPr>
            <p:sp>
              <p:nvSpPr>
                <p:cNvPr id="413" name="Google Shape;413;p5"/>
                <p:cNvSpPr/>
                <p:nvPr/>
              </p:nvSpPr>
              <p:spPr>
                <a:xfrm rot="-5400000">
                  <a:off x="4174076" y="794297"/>
                  <a:ext cx="870878" cy="435928"/>
                </a:xfrm>
                <a:custGeom>
                  <a:rect b="b" l="l" r="r" t="t"/>
                  <a:pathLst>
                    <a:path extrusionOk="0" h="6232" w="12450">
                      <a:moveTo>
                        <a:pt x="0" y="0"/>
                      </a:moveTo>
                      <a:cubicBezTo>
                        <a:pt x="0" y="3447"/>
                        <a:pt x="2784" y="6231"/>
                        <a:pt x="6219" y="6231"/>
                      </a:cubicBezTo>
                      <a:cubicBezTo>
                        <a:pt x="9665" y="6231"/>
                        <a:pt x="12449" y="3447"/>
                        <a:pt x="12449" y="0"/>
                      </a:cubicBezTo>
                      <a:lnTo>
                        <a:pt x="10513" y="0"/>
                      </a:lnTo>
                      <a:cubicBezTo>
                        <a:pt x="10513" y="2374"/>
                        <a:pt x="8592" y="4298"/>
                        <a:pt x="6219" y="4298"/>
                      </a:cubicBezTo>
                      <a:cubicBezTo>
                        <a:pt x="3857" y="4298"/>
                        <a:pt x="1936" y="2374"/>
                        <a:pt x="19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" name="Google Shape;414;p5"/>
                <p:cNvSpPr/>
                <p:nvPr/>
              </p:nvSpPr>
              <p:spPr>
                <a:xfrm rot="-5400000">
                  <a:off x="4241892" y="861904"/>
                  <a:ext cx="600031" cy="300715"/>
                </a:xfrm>
                <a:custGeom>
                  <a:rect b="b" l="l" r="r" t="t"/>
                  <a:pathLst>
                    <a:path extrusionOk="0" h="4299" w="8578">
                      <a:moveTo>
                        <a:pt x="0" y="0"/>
                      </a:moveTo>
                      <a:cubicBezTo>
                        <a:pt x="0" y="2374"/>
                        <a:pt x="1921" y="4298"/>
                        <a:pt x="4283" y="4298"/>
                      </a:cubicBezTo>
                      <a:cubicBezTo>
                        <a:pt x="6656" y="4298"/>
                        <a:pt x="8577" y="2374"/>
                        <a:pt x="8577" y="0"/>
                      </a:cubicBezTo>
                      <a:lnTo>
                        <a:pt x="6893" y="0"/>
                      </a:lnTo>
                      <a:cubicBezTo>
                        <a:pt x="6893" y="1436"/>
                        <a:pt x="5730" y="2611"/>
                        <a:pt x="4283" y="2611"/>
                      </a:cubicBezTo>
                      <a:cubicBezTo>
                        <a:pt x="2847" y="2611"/>
                        <a:pt x="1684" y="1436"/>
                        <a:pt x="16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" name="Google Shape;415;p5"/>
                <p:cNvSpPr/>
                <p:nvPr/>
              </p:nvSpPr>
              <p:spPr>
                <a:xfrm rot="-5400000">
                  <a:off x="4300650" y="920942"/>
                  <a:ext cx="364440" cy="182639"/>
                </a:xfrm>
                <a:custGeom>
                  <a:rect b="b" l="l" r="r" t="t"/>
                  <a:pathLst>
                    <a:path extrusionOk="0" h="2611" w="5210">
                      <a:moveTo>
                        <a:pt x="0" y="0"/>
                      </a:moveTo>
                      <a:cubicBezTo>
                        <a:pt x="0" y="1436"/>
                        <a:pt x="1163" y="2611"/>
                        <a:pt x="2599" y="2611"/>
                      </a:cubicBezTo>
                      <a:cubicBezTo>
                        <a:pt x="4046" y="2611"/>
                        <a:pt x="5209" y="1436"/>
                        <a:pt x="520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6" name="Google Shape;416;p5"/>
              <p:cNvGrpSpPr/>
              <p:nvPr/>
            </p:nvGrpSpPr>
            <p:grpSpPr>
              <a:xfrm>
                <a:off x="867118" y="3291781"/>
                <a:ext cx="632508" cy="632508"/>
                <a:chOff x="7055875" y="2971225"/>
                <a:chExt cx="192650" cy="192650"/>
              </a:xfrm>
            </p:grpSpPr>
            <p:sp>
              <p:nvSpPr>
                <p:cNvPr id="417" name="Google Shape;417;p5"/>
                <p:cNvSpPr/>
                <p:nvPr/>
              </p:nvSpPr>
              <p:spPr>
                <a:xfrm>
                  <a:off x="7055875" y="3063675"/>
                  <a:ext cx="192650" cy="8100"/>
                </a:xfrm>
                <a:custGeom>
                  <a:rect b="b" l="l" r="r" t="t"/>
                  <a:pathLst>
                    <a:path extrusionOk="0" h="324" w="7706">
                      <a:moveTo>
                        <a:pt x="1" y="0"/>
                      </a:moveTo>
                      <a:lnTo>
                        <a:pt x="1" y="324"/>
                      </a:lnTo>
                      <a:lnTo>
                        <a:pt x="7706" y="324"/>
                      </a:lnTo>
                      <a:lnTo>
                        <a:pt x="770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" name="Google Shape;418;p5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rect b="b" l="l" r="r" t="t"/>
                  <a:pathLst>
                    <a:path extrusionOk="0" h="7706" w="337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" name="Google Shape;419;p5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rect b="b" l="l" r="r" t="t"/>
                  <a:pathLst>
                    <a:path extrusionOk="0" h="7706" w="337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" name="Google Shape;420;p5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rect b="b" l="l" r="r" t="t"/>
                  <a:pathLst>
                    <a:path extrusionOk="0" h="5683" w="5683">
                      <a:moveTo>
                        <a:pt x="5446" y="0"/>
                      </a:moveTo>
                      <a:lnTo>
                        <a:pt x="1" y="5458"/>
                      </a:lnTo>
                      <a:lnTo>
                        <a:pt x="237" y="5682"/>
                      </a:lnTo>
                      <a:lnTo>
                        <a:pt x="5683" y="237"/>
                      </a:lnTo>
                      <a:lnTo>
                        <a:pt x="54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" name="Google Shape;421;p5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rect b="b" l="l" r="r" t="t"/>
                  <a:pathLst>
                    <a:path extrusionOk="0" h="5683" w="5683">
                      <a:moveTo>
                        <a:pt x="237" y="0"/>
                      </a:moveTo>
                      <a:lnTo>
                        <a:pt x="1" y="237"/>
                      </a:lnTo>
                      <a:lnTo>
                        <a:pt x="5446" y="5682"/>
                      </a:lnTo>
                      <a:lnTo>
                        <a:pt x="5683" y="5458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5"/>
                <p:cNvSpPr/>
                <p:nvPr/>
              </p:nvSpPr>
              <p:spPr>
                <a:xfrm>
                  <a:off x="7063075" y="3023350"/>
                  <a:ext cx="178275" cy="88375"/>
                </a:xfrm>
                <a:custGeom>
                  <a:rect b="b" l="l" r="r" t="t"/>
                  <a:pathLst>
                    <a:path extrusionOk="0" h="3535" w="7131">
                      <a:moveTo>
                        <a:pt x="6995" y="1"/>
                      </a:moveTo>
                      <a:lnTo>
                        <a:pt x="0" y="3235"/>
                      </a:lnTo>
                      <a:lnTo>
                        <a:pt x="138" y="3534"/>
                      </a:lnTo>
                      <a:lnTo>
                        <a:pt x="7130" y="301"/>
                      </a:lnTo>
                      <a:lnTo>
                        <a:pt x="699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5"/>
                <p:cNvSpPr/>
                <p:nvPr/>
              </p:nvSpPr>
              <p:spPr>
                <a:xfrm>
                  <a:off x="7060300" y="3030550"/>
                  <a:ext cx="183875" cy="74350"/>
                </a:xfrm>
                <a:custGeom>
                  <a:rect b="b" l="l" r="r" t="t"/>
                  <a:pathLst>
                    <a:path extrusionOk="0" h="2974" w="7355">
                      <a:moveTo>
                        <a:pt x="111" y="1"/>
                      </a:moveTo>
                      <a:lnTo>
                        <a:pt x="0" y="312"/>
                      </a:lnTo>
                      <a:lnTo>
                        <a:pt x="7241" y="2974"/>
                      </a:lnTo>
                      <a:lnTo>
                        <a:pt x="7355" y="2659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5"/>
                <p:cNvSpPr/>
                <p:nvPr/>
              </p:nvSpPr>
              <p:spPr>
                <a:xfrm>
                  <a:off x="7108025" y="2978400"/>
                  <a:ext cx="88350" cy="178275"/>
                </a:xfrm>
                <a:custGeom>
                  <a:rect b="b" l="l" r="r" t="t"/>
                  <a:pathLst>
                    <a:path extrusionOk="0" h="7131" w="3534">
                      <a:moveTo>
                        <a:pt x="300" y="1"/>
                      </a:moveTo>
                      <a:lnTo>
                        <a:pt x="0" y="139"/>
                      </a:lnTo>
                      <a:lnTo>
                        <a:pt x="3234" y="7131"/>
                      </a:lnTo>
                      <a:lnTo>
                        <a:pt x="3534" y="6993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5"/>
                <p:cNvSpPr/>
                <p:nvPr/>
              </p:nvSpPr>
              <p:spPr>
                <a:xfrm>
                  <a:off x="7114925" y="2975925"/>
                  <a:ext cx="74350" cy="183600"/>
                </a:xfrm>
                <a:custGeom>
                  <a:rect b="b" l="l" r="r" t="t"/>
                  <a:pathLst>
                    <a:path extrusionOk="0" h="7344" w="2974">
                      <a:moveTo>
                        <a:pt x="2673" y="1"/>
                      </a:moveTo>
                      <a:lnTo>
                        <a:pt x="0" y="7230"/>
                      </a:lnTo>
                      <a:lnTo>
                        <a:pt x="312" y="7343"/>
                      </a:lnTo>
                      <a:lnTo>
                        <a:pt x="2973" y="112"/>
                      </a:lnTo>
                      <a:lnTo>
                        <a:pt x="26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26" name="Google Shape;426;p5"/>
            <p:cNvGrpSpPr/>
            <p:nvPr/>
          </p:nvGrpSpPr>
          <p:grpSpPr>
            <a:xfrm>
              <a:off x="5701915" y="612147"/>
              <a:ext cx="747148" cy="1788752"/>
              <a:chOff x="2794886" y="268923"/>
              <a:chExt cx="875906" cy="2097012"/>
            </a:xfrm>
          </p:grpSpPr>
          <p:sp>
            <p:nvSpPr>
              <p:cNvPr id="427" name="Google Shape;427;p5"/>
              <p:cNvSpPr/>
              <p:nvPr/>
            </p:nvSpPr>
            <p:spPr>
              <a:xfrm>
                <a:off x="3633176" y="1748006"/>
                <a:ext cx="25806" cy="9936"/>
              </a:xfrm>
              <a:custGeom>
                <a:rect b="b" l="l" r="r" t="t"/>
                <a:pathLst>
                  <a:path extrusionOk="0" h="139" w="361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8" name="Google Shape;428;p5"/>
              <p:cNvGrpSpPr/>
              <p:nvPr/>
            </p:nvGrpSpPr>
            <p:grpSpPr>
              <a:xfrm>
                <a:off x="2794886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429" name="Google Shape;429;p5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rect b="b" l="l" r="r" t="t"/>
                  <a:pathLst>
                    <a:path extrusionOk="0" h="29335" w="12253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" name="Google Shape;430;p5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rect b="b" l="l" r="r" t="t"/>
                  <a:pathLst>
                    <a:path extrusionOk="0" h="139" w="10554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5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rect b="b" l="l" r="r" t="t"/>
                  <a:pathLst>
                    <a:path extrusionOk="0" h="139" w="364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5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rect b="b" l="l" r="r" t="t"/>
                  <a:pathLst>
                    <a:path extrusionOk="0" h="3448" w="312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" name="Google Shape;433;p5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rect b="b" l="l" r="r" t="t"/>
                  <a:pathLst>
                    <a:path extrusionOk="0" h="3448" w="427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" name="Google Shape;434;p5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rect b="b" l="l" r="r" t="t"/>
                  <a:pathLst>
                    <a:path extrusionOk="0" h="3460" w="17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" name="Google Shape;435;p5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5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rect b="b" l="l" r="r" t="t"/>
                  <a:pathLst>
                    <a:path extrusionOk="0" h="3448" w="436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5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5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rect b="b" l="l" r="r" t="t"/>
                  <a:pathLst>
                    <a:path extrusionOk="0" h="3460" w="189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5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5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rect b="b" l="l" r="r" t="t"/>
                  <a:pathLst>
                    <a:path extrusionOk="0" h="3448" w="426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5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2" name="Google Shape;442;p5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" name="Google Shape;443;p5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rect b="b" l="l" r="r" t="t"/>
                  <a:pathLst>
                    <a:path extrusionOk="0" h="3448" w="43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5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5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5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rect b="b" l="l" r="r" t="t"/>
                  <a:pathLst>
                    <a:path extrusionOk="0" h="3448" w="31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5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rect b="b" l="l" r="r" t="t"/>
                  <a:pathLst>
                    <a:path extrusionOk="0" h="3448" w="43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5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rect b="b" l="l" r="r" t="t"/>
                  <a:pathLst>
                    <a:path extrusionOk="0" h="3460" w="177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5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50" name="Google Shape;450;p5"/>
              <p:cNvSpPr/>
              <p:nvPr/>
            </p:nvSpPr>
            <p:spPr>
              <a:xfrm>
                <a:off x="2916050" y="991053"/>
                <a:ext cx="380875" cy="382846"/>
              </a:xfrm>
              <a:custGeom>
                <a:rect b="b" l="l" r="r" t="t"/>
                <a:pathLst>
                  <a:path extrusionOk="0" h="5245" w="5218">
                    <a:moveTo>
                      <a:pt x="0" y="0"/>
                    </a:moveTo>
                    <a:lnTo>
                      <a:pt x="0" y="1238"/>
                    </a:lnTo>
                    <a:lnTo>
                      <a:pt x="3995" y="5245"/>
                    </a:lnTo>
                    <a:lnTo>
                      <a:pt x="5218" y="5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5"/>
              <p:cNvSpPr/>
              <p:nvPr/>
            </p:nvSpPr>
            <p:spPr>
              <a:xfrm>
                <a:off x="2916050" y="1180687"/>
                <a:ext cx="193211" cy="193211"/>
              </a:xfrm>
              <a:custGeom>
                <a:rect b="b" l="l" r="r" t="t"/>
                <a:pathLst>
                  <a:path extrusionOk="0" h="2647" w="2647">
                    <a:moveTo>
                      <a:pt x="0" y="1"/>
                    </a:moveTo>
                    <a:lnTo>
                      <a:pt x="0" y="1223"/>
                    </a:lnTo>
                    <a:lnTo>
                      <a:pt x="1424" y="2647"/>
                    </a:lnTo>
                    <a:lnTo>
                      <a:pt x="2647" y="26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5"/>
              <p:cNvSpPr/>
              <p:nvPr/>
            </p:nvSpPr>
            <p:spPr>
              <a:xfrm>
                <a:off x="2916050" y="825215"/>
                <a:ext cx="546933" cy="548685"/>
              </a:xfrm>
              <a:custGeom>
                <a:rect b="b" l="l" r="r" t="t"/>
                <a:pathLst>
                  <a:path extrusionOk="0" h="7517" w="7493">
                    <a:moveTo>
                      <a:pt x="0" y="0"/>
                    </a:moveTo>
                    <a:lnTo>
                      <a:pt x="0" y="1235"/>
                    </a:lnTo>
                    <a:lnTo>
                      <a:pt x="6267" y="7517"/>
                    </a:lnTo>
                    <a:lnTo>
                      <a:pt x="7493" y="75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5"/>
              <p:cNvSpPr/>
              <p:nvPr/>
            </p:nvSpPr>
            <p:spPr>
              <a:xfrm>
                <a:off x="2916050" y="744924"/>
                <a:ext cx="630728" cy="628976"/>
              </a:xfrm>
              <a:custGeom>
                <a:rect b="b" l="l" r="r" t="t"/>
                <a:pathLst>
                  <a:path extrusionOk="0" h="8617" w="8641">
                    <a:moveTo>
                      <a:pt x="0" y="0"/>
                    </a:moveTo>
                    <a:lnTo>
                      <a:pt x="0" y="51"/>
                    </a:lnTo>
                    <a:lnTo>
                      <a:pt x="8530" y="8617"/>
                    </a:lnTo>
                    <a:lnTo>
                      <a:pt x="8641" y="8617"/>
                    </a:lnTo>
                    <a:lnTo>
                      <a:pt x="8641" y="7505"/>
                    </a:lnTo>
                    <a:lnTo>
                      <a:pt x="11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5"/>
              <p:cNvSpPr/>
              <p:nvPr/>
            </p:nvSpPr>
            <p:spPr>
              <a:xfrm>
                <a:off x="3078166" y="744924"/>
                <a:ext cx="468612" cy="472334"/>
              </a:xfrm>
              <a:custGeom>
                <a:rect b="b" l="l" r="r" t="t"/>
                <a:pathLst>
                  <a:path extrusionOk="0" h="6471" w="6420">
                    <a:moveTo>
                      <a:pt x="0" y="0"/>
                    </a:moveTo>
                    <a:lnTo>
                      <a:pt x="6420" y="6471"/>
                    </a:lnTo>
                    <a:lnTo>
                      <a:pt x="6420" y="5233"/>
                    </a:ln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5"/>
              <p:cNvSpPr/>
              <p:nvPr/>
            </p:nvSpPr>
            <p:spPr>
              <a:xfrm>
                <a:off x="3243274" y="744924"/>
                <a:ext cx="303503" cy="305474"/>
              </a:xfrm>
              <a:custGeom>
                <a:rect b="b" l="l" r="r" t="t"/>
                <a:pathLst>
                  <a:path extrusionOk="0" h="4185" w="4158">
                    <a:moveTo>
                      <a:pt x="1" y="0"/>
                    </a:moveTo>
                    <a:lnTo>
                      <a:pt x="4158" y="4184"/>
                    </a:lnTo>
                    <a:lnTo>
                      <a:pt x="4158" y="2962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5"/>
              <p:cNvSpPr/>
              <p:nvPr/>
            </p:nvSpPr>
            <p:spPr>
              <a:xfrm>
                <a:off x="3415462" y="744924"/>
                <a:ext cx="131314" cy="133284"/>
              </a:xfrm>
              <a:custGeom>
                <a:rect b="b" l="l" r="r" t="t"/>
                <a:pathLst>
                  <a:path extrusionOk="0" h="1826" w="1799">
                    <a:moveTo>
                      <a:pt x="0" y="0"/>
                    </a:moveTo>
                    <a:lnTo>
                      <a:pt x="1799" y="1826"/>
                    </a:lnTo>
                    <a:lnTo>
                      <a:pt x="1799" y="600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59" name="Google Shape;459;p6"/>
          <p:cNvGrpSpPr/>
          <p:nvPr/>
        </p:nvGrpSpPr>
        <p:grpSpPr>
          <a:xfrm rot="-5400000">
            <a:off x="-576910" y="1152904"/>
            <a:ext cx="1463954" cy="310126"/>
            <a:chOff x="4912200" y="2137750"/>
            <a:chExt cx="483600" cy="102450"/>
          </a:xfrm>
        </p:grpSpPr>
        <p:sp>
          <p:nvSpPr>
            <p:cNvPr id="460" name="Google Shape;460;p6"/>
            <p:cNvSpPr/>
            <p:nvPr/>
          </p:nvSpPr>
          <p:spPr>
            <a:xfrm>
              <a:off x="5379200" y="2137750"/>
              <a:ext cx="16600" cy="102450"/>
            </a:xfrm>
            <a:custGeom>
              <a:rect b="b" l="l" r="r" t="t"/>
              <a:pathLst>
                <a:path extrusionOk="0" h="4098" w="664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49122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511795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9753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5245025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535522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52253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52065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49549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5087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5062050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5075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51656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5147925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50368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5344000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5332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53102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5275875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4940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5293425" y="2137750"/>
              <a:ext cx="11250" cy="102450"/>
            </a:xfrm>
            <a:custGeom>
              <a:rect b="b" l="l" r="r" t="t"/>
              <a:pathLst>
                <a:path extrusionOk="0" h="4098" w="45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5181025" y="2137750"/>
              <a:ext cx="10900" cy="102450"/>
            </a:xfrm>
            <a:custGeom>
              <a:rect b="b" l="l" r="r" t="t"/>
              <a:pathLst>
                <a:path extrusionOk="0" h="4098" w="436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5008700" y="2137750"/>
              <a:ext cx="11275" cy="102450"/>
            </a:xfrm>
            <a:custGeom>
              <a:rect b="b" l="l" r="r" t="t"/>
              <a:pathLst>
                <a:path extrusionOk="0" h="4098" w="451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83" name="Google Shape;483;p6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484" name="Google Shape;484;p6"/>
          <p:cNvGrpSpPr/>
          <p:nvPr/>
        </p:nvGrpSpPr>
        <p:grpSpPr>
          <a:xfrm rot="1319958">
            <a:off x="6302066" y="-924073"/>
            <a:ext cx="3529754" cy="2334706"/>
            <a:chOff x="5386027" y="406409"/>
            <a:chExt cx="3529710" cy="2334676"/>
          </a:xfrm>
        </p:grpSpPr>
        <p:grpSp>
          <p:nvGrpSpPr>
            <p:cNvPr id="485" name="Google Shape;485;p6"/>
            <p:cNvGrpSpPr/>
            <p:nvPr/>
          </p:nvGrpSpPr>
          <p:grpSpPr>
            <a:xfrm rot="-5400000">
              <a:off x="6777310" y="515753"/>
              <a:ext cx="747148" cy="1788752"/>
              <a:chOff x="1911111" y="2549523"/>
              <a:chExt cx="875906" cy="2097012"/>
            </a:xfrm>
          </p:grpSpPr>
          <p:sp>
            <p:nvSpPr>
              <p:cNvPr id="486" name="Google Shape;486;p6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rect b="b" l="l" r="r" t="t"/>
                <a:pathLst>
                  <a:path extrusionOk="0" h="139" w="361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87" name="Google Shape;487;p6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488" name="Google Shape;488;p6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rect b="b" l="l" r="r" t="t"/>
                  <a:pathLst>
                    <a:path extrusionOk="0" h="29335" w="12253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" name="Google Shape;489;p6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rect b="b" l="l" r="r" t="t"/>
                  <a:pathLst>
                    <a:path extrusionOk="0" h="139" w="10554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" name="Google Shape;490;p6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rect b="b" l="l" r="r" t="t"/>
                  <a:pathLst>
                    <a:path extrusionOk="0" h="139" w="364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" name="Google Shape;491;p6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rect b="b" l="l" r="r" t="t"/>
                  <a:pathLst>
                    <a:path extrusionOk="0" h="3448" w="312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2" name="Google Shape;492;p6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rect b="b" l="l" r="r" t="t"/>
                  <a:pathLst>
                    <a:path extrusionOk="0" h="3448" w="427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" name="Google Shape;493;p6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rect b="b" l="l" r="r" t="t"/>
                  <a:pathLst>
                    <a:path extrusionOk="0" h="3460" w="17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" name="Google Shape;494;p6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5" name="Google Shape;495;p6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rect b="b" l="l" r="r" t="t"/>
                  <a:pathLst>
                    <a:path extrusionOk="0" h="3448" w="436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" name="Google Shape;496;p6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" name="Google Shape;497;p6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rect b="b" l="l" r="r" t="t"/>
                  <a:pathLst>
                    <a:path extrusionOk="0" h="3460" w="189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8" name="Google Shape;498;p6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" name="Google Shape;499;p6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rect b="b" l="l" r="r" t="t"/>
                  <a:pathLst>
                    <a:path extrusionOk="0" h="3448" w="426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" name="Google Shape;500;p6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" name="Google Shape;501;p6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" name="Google Shape;502;p6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rect b="b" l="l" r="r" t="t"/>
                  <a:pathLst>
                    <a:path extrusionOk="0" h="3448" w="43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" name="Google Shape;503;p6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" name="Google Shape;504;p6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" name="Google Shape;505;p6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rect b="b" l="l" r="r" t="t"/>
                  <a:pathLst>
                    <a:path extrusionOk="0" h="3448" w="31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" name="Google Shape;506;p6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rect b="b" l="l" r="r" t="t"/>
                  <a:pathLst>
                    <a:path extrusionOk="0" h="3448" w="43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" name="Google Shape;507;p6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rect b="b" l="l" r="r" t="t"/>
                  <a:pathLst>
                    <a:path extrusionOk="0" h="3460" w="177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" name="Google Shape;508;p6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09" name="Google Shape;509;p6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510" name="Google Shape;510;p6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rect b="b" l="l" r="r" t="t"/>
                  <a:pathLst>
                    <a:path extrusionOk="0" h="5245" w="5218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1" name="Google Shape;511;p6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rect b="b" l="l" r="r" t="t"/>
                  <a:pathLst>
                    <a:path extrusionOk="0" h="2647" w="2647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2" name="Google Shape;512;p6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rect b="b" l="l" r="r" t="t"/>
                  <a:pathLst>
                    <a:path extrusionOk="0" h="7517" w="7493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" name="Google Shape;513;p6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rect b="b" l="l" r="r" t="t"/>
                  <a:pathLst>
                    <a:path extrusionOk="0" h="8617" w="8641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4" name="Google Shape;514;p6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rect b="b" l="l" r="r" t="t"/>
                  <a:pathLst>
                    <a:path extrusionOk="0" h="6471" w="642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" name="Google Shape;515;p6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rect b="b" l="l" r="r" t="t"/>
                  <a:pathLst>
                    <a:path extrusionOk="0" h="4185" w="4158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" name="Google Shape;516;p6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rect b="b" l="l" r="r" t="t"/>
                  <a:pathLst>
                    <a:path extrusionOk="0" h="1826" w="1799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17" name="Google Shape;517;p6"/>
            <p:cNvGrpSpPr/>
            <p:nvPr/>
          </p:nvGrpSpPr>
          <p:grpSpPr>
            <a:xfrm>
              <a:off x="8121455" y="1049896"/>
              <a:ext cx="794283" cy="1691189"/>
              <a:chOff x="3052990" y="2649667"/>
              <a:chExt cx="931164" cy="1982636"/>
            </a:xfrm>
          </p:grpSpPr>
          <p:grpSp>
            <p:nvGrpSpPr>
              <p:cNvPr id="518" name="Google Shape;518;p6"/>
              <p:cNvGrpSpPr/>
              <p:nvPr/>
            </p:nvGrpSpPr>
            <p:grpSpPr>
              <a:xfrm>
                <a:off x="3052990" y="2649667"/>
                <a:ext cx="931164" cy="1982636"/>
                <a:chOff x="1894490" y="2649667"/>
                <a:chExt cx="931164" cy="1982636"/>
              </a:xfrm>
            </p:grpSpPr>
            <p:grpSp>
              <p:nvGrpSpPr>
                <p:cNvPr id="519" name="Google Shape;519;p6"/>
                <p:cNvGrpSpPr/>
                <p:nvPr/>
              </p:nvGrpSpPr>
              <p:grpSpPr>
                <a:xfrm>
                  <a:off x="1894490" y="2649667"/>
                  <a:ext cx="931164" cy="1982636"/>
                  <a:chOff x="2950128" y="2762904"/>
                  <a:chExt cx="931164" cy="1982636"/>
                </a:xfrm>
              </p:grpSpPr>
              <p:sp>
                <p:nvSpPr>
                  <p:cNvPr id="520" name="Google Shape;520;p6"/>
                  <p:cNvSpPr/>
                  <p:nvPr/>
                </p:nvSpPr>
                <p:spPr>
                  <a:xfrm>
                    <a:off x="2950128" y="2762904"/>
                    <a:ext cx="931164" cy="1982636"/>
                  </a:xfrm>
                  <a:custGeom>
                    <a:rect b="b" l="l" r="r" t="t"/>
                    <a:pathLst>
                      <a:path extrusionOk="0" h="27735" w="13026">
                        <a:moveTo>
                          <a:pt x="1164" y="0"/>
                        </a:moveTo>
                        <a:cubicBezTo>
                          <a:pt x="1164" y="0"/>
                          <a:pt x="1176" y="12"/>
                          <a:pt x="1176" y="24"/>
                        </a:cubicBezTo>
                        <a:cubicBezTo>
                          <a:pt x="1176" y="674"/>
                          <a:pt x="651" y="1199"/>
                          <a:pt x="1" y="1199"/>
                        </a:cubicBezTo>
                        <a:lnTo>
                          <a:pt x="1" y="26559"/>
                        </a:lnTo>
                        <a:cubicBezTo>
                          <a:pt x="651" y="26559"/>
                          <a:pt x="1176" y="27084"/>
                          <a:pt x="1176" y="27734"/>
                        </a:cubicBezTo>
                        <a:lnTo>
                          <a:pt x="11851" y="27734"/>
                        </a:lnTo>
                        <a:cubicBezTo>
                          <a:pt x="11851" y="27084"/>
                          <a:pt x="12364" y="26559"/>
                          <a:pt x="13014" y="26559"/>
                        </a:cubicBezTo>
                        <a:lnTo>
                          <a:pt x="13026" y="26559"/>
                        </a:lnTo>
                        <a:lnTo>
                          <a:pt x="13026" y="1199"/>
                        </a:lnTo>
                        <a:lnTo>
                          <a:pt x="13014" y="1199"/>
                        </a:lnTo>
                        <a:cubicBezTo>
                          <a:pt x="12364" y="1199"/>
                          <a:pt x="11851" y="674"/>
                          <a:pt x="11851" y="24"/>
                        </a:cubicBezTo>
                        <a:lnTo>
                          <a:pt x="1185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1" name="Google Shape;521;p6"/>
                  <p:cNvSpPr/>
                  <p:nvPr/>
                </p:nvSpPr>
                <p:spPr>
                  <a:xfrm>
                    <a:off x="3782056" y="4181369"/>
                    <a:ext cx="25949" cy="8864"/>
                  </a:xfrm>
                  <a:custGeom>
                    <a:rect b="b" l="l" r="r" t="t"/>
                    <a:pathLst>
                      <a:path extrusionOk="0" h="124" w="363">
                        <a:moveTo>
                          <a:pt x="63" y="0"/>
                        </a:moveTo>
                        <a:cubicBezTo>
                          <a:pt x="27" y="0"/>
                          <a:pt x="0" y="24"/>
                          <a:pt x="0" y="63"/>
                        </a:cubicBezTo>
                        <a:cubicBezTo>
                          <a:pt x="0" y="99"/>
                          <a:pt x="27" y="123"/>
                          <a:pt x="63" y="123"/>
                        </a:cubicBezTo>
                        <a:lnTo>
                          <a:pt x="300" y="123"/>
                        </a:lnTo>
                        <a:cubicBezTo>
                          <a:pt x="339" y="123"/>
                          <a:pt x="363" y="99"/>
                          <a:pt x="363" y="63"/>
                        </a:cubicBezTo>
                        <a:cubicBezTo>
                          <a:pt x="363" y="24"/>
                          <a:pt x="339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2" name="Google Shape;522;p6"/>
                  <p:cNvSpPr/>
                  <p:nvPr/>
                </p:nvSpPr>
                <p:spPr>
                  <a:xfrm>
                    <a:off x="3071650" y="4181369"/>
                    <a:ext cx="687328" cy="8864"/>
                  </a:xfrm>
                  <a:custGeom>
                    <a:rect b="b" l="l" r="r" t="t"/>
                    <a:pathLst>
                      <a:path extrusionOk="0" h="124" w="9615">
                        <a:moveTo>
                          <a:pt x="75" y="0"/>
                        </a:moveTo>
                        <a:cubicBezTo>
                          <a:pt x="36" y="0"/>
                          <a:pt x="0" y="24"/>
                          <a:pt x="0" y="63"/>
                        </a:cubicBezTo>
                        <a:cubicBezTo>
                          <a:pt x="0" y="99"/>
                          <a:pt x="36" y="123"/>
                          <a:pt x="75" y="123"/>
                        </a:cubicBezTo>
                        <a:lnTo>
                          <a:pt x="525" y="123"/>
                        </a:lnTo>
                        <a:cubicBezTo>
                          <a:pt x="561" y="123"/>
                          <a:pt x="588" y="99"/>
                          <a:pt x="588" y="63"/>
                        </a:cubicBezTo>
                        <a:cubicBezTo>
                          <a:pt x="588" y="24"/>
                          <a:pt x="561" y="0"/>
                          <a:pt x="525" y="0"/>
                        </a:cubicBezTo>
                        <a:close/>
                        <a:moveTo>
                          <a:pt x="974" y="0"/>
                        </a:moveTo>
                        <a:cubicBezTo>
                          <a:pt x="935" y="0"/>
                          <a:pt x="911" y="24"/>
                          <a:pt x="911" y="63"/>
                        </a:cubicBezTo>
                        <a:cubicBezTo>
                          <a:pt x="911" y="99"/>
                          <a:pt x="935" y="123"/>
                          <a:pt x="974" y="123"/>
                        </a:cubicBezTo>
                        <a:lnTo>
                          <a:pt x="1424" y="123"/>
                        </a:lnTo>
                        <a:cubicBezTo>
                          <a:pt x="1460" y="123"/>
                          <a:pt x="1499" y="99"/>
                          <a:pt x="1499" y="63"/>
                        </a:cubicBezTo>
                        <a:cubicBezTo>
                          <a:pt x="1499" y="24"/>
                          <a:pt x="1460" y="0"/>
                          <a:pt x="1424" y="0"/>
                        </a:cubicBezTo>
                        <a:close/>
                        <a:moveTo>
                          <a:pt x="1873" y="0"/>
                        </a:moveTo>
                        <a:cubicBezTo>
                          <a:pt x="1834" y="0"/>
                          <a:pt x="1810" y="24"/>
                          <a:pt x="1810" y="63"/>
                        </a:cubicBezTo>
                        <a:cubicBezTo>
                          <a:pt x="1810" y="99"/>
                          <a:pt x="1834" y="123"/>
                          <a:pt x="1873" y="123"/>
                        </a:cubicBezTo>
                        <a:lnTo>
                          <a:pt x="2323" y="123"/>
                        </a:lnTo>
                        <a:cubicBezTo>
                          <a:pt x="2359" y="123"/>
                          <a:pt x="2398" y="99"/>
                          <a:pt x="2398" y="63"/>
                        </a:cubicBezTo>
                        <a:cubicBezTo>
                          <a:pt x="2398" y="24"/>
                          <a:pt x="2359" y="0"/>
                          <a:pt x="2323" y="0"/>
                        </a:cubicBezTo>
                        <a:close/>
                        <a:moveTo>
                          <a:pt x="2784" y="0"/>
                        </a:moveTo>
                        <a:cubicBezTo>
                          <a:pt x="2745" y="0"/>
                          <a:pt x="2710" y="24"/>
                          <a:pt x="2710" y="63"/>
                        </a:cubicBezTo>
                        <a:cubicBezTo>
                          <a:pt x="2710" y="99"/>
                          <a:pt x="2745" y="123"/>
                          <a:pt x="2784" y="123"/>
                        </a:cubicBezTo>
                        <a:lnTo>
                          <a:pt x="3234" y="123"/>
                        </a:lnTo>
                        <a:cubicBezTo>
                          <a:pt x="3270" y="123"/>
                          <a:pt x="3297" y="99"/>
                          <a:pt x="3297" y="63"/>
                        </a:cubicBezTo>
                        <a:cubicBezTo>
                          <a:pt x="3297" y="24"/>
                          <a:pt x="3270" y="0"/>
                          <a:pt x="3234" y="0"/>
                        </a:cubicBezTo>
                        <a:close/>
                        <a:moveTo>
                          <a:pt x="3684" y="0"/>
                        </a:moveTo>
                        <a:cubicBezTo>
                          <a:pt x="3645" y="0"/>
                          <a:pt x="3621" y="24"/>
                          <a:pt x="3621" y="63"/>
                        </a:cubicBezTo>
                        <a:cubicBezTo>
                          <a:pt x="3621" y="99"/>
                          <a:pt x="3645" y="123"/>
                          <a:pt x="3684" y="123"/>
                        </a:cubicBezTo>
                        <a:lnTo>
                          <a:pt x="4133" y="123"/>
                        </a:lnTo>
                        <a:cubicBezTo>
                          <a:pt x="4169" y="123"/>
                          <a:pt x="4196" y="99"/>
                          <a:pt x="4196" y="63"/>
                        </a:cubicBezTo>
                        <a:cubicBezTo>
                          <a:pt x="4196" y="24"/>
                          <a:pt x="4169" y="0"/>
                          <a:pt x="4133" y="0"/>
                        </a:cubicBezTo>
                        <a:close/>
                        <a:moveTo>
                          <a:pt x="4583" y="0"/>
                        </a:moveTo>
                        <a:cubicBezTo>
                          <a:pt x="4544" y="0"/>
                          <a:pt x="4520" y="24"/>
                          <a:pt x="4520" y="63"/>
                        </a:cubicBezTo>
                        <a:cubicBezTo>
                          <a:pt x="4520" y="99"/>
                          <a:pt x="4544" y="123"/>
                          <a:pt x="4583" y="123"/>
                        </a:cubicBezTo>
                        <a:lnTo>
                          <a:pt x="5032" y="123"/>
                        </a:lnTo>
                        <a:cubicBezTo>
                          <a:pt x="5068" y="123"/>
                          <a:pt x="5107" y="99"/>
                          <a:pt x="5107" y="63"/>
                        </a:cubicBezTo>
                        <a:cubicBezTo>
                          <a:pt x="5107" y="24"/>
                          <a:pt x="5068" y="0"/>
                          <a:pt x="5032" y="0"/>
                        </a:cubicBezTo>
                        <a:close/>
                        <a:moveTo>
                          <a:pt x="5494" y="0"/>
                        </a:moveTo>
                        <a:cubicBezTo>
                          <a:pt x="5458" y="0"/>
                          <a:pt x="5419" y="24"/>
                          <a:pt x="5419" y="63"/>
                        </a:cubicBezTo>
                        <a:cubicBezTo>
                          <a:pt x="5419" y="99"/>
                          <a:pt x="5458" y="123"/>
                          <a:pt x="5494" y="123"/>
                        </a:cubicBezTo>
                        <a:lnTo>
                          <a:pt x="5943" y="123"/>
                        </a:lnTo>
                        <a:cubicBezTo>
                          <a:pt x="5982" y="123"/>
                          <a:pt x="6006" y="99"/>
                          <a:pt x="6006" y="63"/>
                        </a:cubicBezTo>
                        <a:cubicBezTo>
                          <a:pt x="6006" y="24"/>
                          <a:pt x="5982" y="0"/>
                          <a:pt x="5943" y="0"/>
                        </a:cubicBezTo>
                        <a:close/>
                        <a:moveTo>
                          <a:pt x="6393" y="0"/>
                        </a:moveTo>
                        <a:cubicBezTo>
                          <a:pt x="6357" y="0"/>
                          <a:pt x="6318" y="24"/>
                          <a:pt x="6318" y="63"/>
                        </a:cubicBezTo>
                        <a:cubicBezTo>
                          <a:pt x="6318" y="99"/>
                          <a:pt x="6357" y="123"/>
                          <a:pt x="6393" y="123"/>
                        </a:cubicBezTo>
                        <a:lnTo>
                          <a:pt x="6842" y="123"/>
                        </a:lnTo>
                        <a:cubicBezTo>
                          <a:pt x="6881" y="123"/>
                          <a:pt x="6905" y="99"/>
                          <a:pt x="6905" y="63"/>
                        </a:cubicBezTo>
                        <a:cubicBezTo>
                          <a:pt x="6905" y="24"/>
                          <a:pt x="6881" y="0"/>
                          <a:pt x="6842" y="0"/>
                        </a:cubicBezTo>
                        <a:close/>
                        <a:moveTo>
                          <a:pt x="7292" y="0"/>
                        </a:moveTo>
                        <a:cubicBezTo>
                          <a:pt x="7256" y="0"/>
                          <a:pt x="7229" y="24"/>
                          <a:pt x="7229" y="63"/>
                        </a:cubicBezTo>
                        <a:cubicBezTo>
                          <a:pt x="7229" y="99"/>
                          <a:pt x="7256" y="123"/>
                          <a:pt x="7292" y="123"/>
                        </a:cubicBezTo>
                        <a:lnTo>
                          <a:pt x="7741" y="123"/>
                        </a:lnTo>
                        <a:cubicBezTo>
                          <a:pt x="7780" y="123"/>
                          <a:pt x="7816" y="99"/>
                          <a:pt x="7816" y="63"/>
                        </a:cubicBezTo>
                        <a:cubicBezTo>
                          <a:pt x="7816" y="24"/>
                          <a:pt x="7780" y="0"/>
                          <a:pt x="7741" y="0"/>
                        </a:cubicBezTo>
                        <a:close/>
                        <a:moveTo>
                          <a:pt x="8191" y="0"/>
                        </a:moveTo>
                        <a:cubicBezTo>
                          <a:pt x="8155" y="0"/>
                          <a:pt x="8128" y="24"/>
                          <a:pt x="8128" y="63"/>
                        </a:cubicBezTo>
                        <a:cubicBezTo>
                          <a:pt x="8128" y="99"/>
                          <a:pt x="8155" y="123"/>
                          <a:pt x="8191" y="123"/>
                        </a:cubicBezTo>
                        <a:lnTo>
                          <a:pt x="8653" y="123"/>
                        </a:lnTo>
                        <a:cubicBezTo>
                          <a:pt x="8692" y="123"/>
                          <a:pt x="8715" y="99"/>
                          <a:pt x="8715" y="63"/>
                        </a:cubicBezTo>
                        <a:cubicBezTo>
                          <a:pt x="8715" y="24"/>
                          <a:pt x="8692" y="0"/>
                          <a:pt x="8653" y="0"/>
                        </a:cubicBezTo>
                        <a:close/>
                        <a:moveTo>
                          <a:pt x="9102" y="0"/>
                        </a:moveTo>
                        <a:cubicBezTo>
                          <a:pt x="9066" y="0"/>
                          <a:pt x="9027" y="24"/>
                          <a:pt x="9027" y="63"/>
                        </a:cubicBezTo>
                        <a:cubicBezTo>
                          <a:pt x="9027" y="99"/>
                          <a:pt x="9066" y="123"/>
                          <a:pt x="9102" y="123"/>
                        </a:cubicBezTo>
                        <a:lnTo>
                          <a:pt x="9552" y="123"/>
                        </a:lnTo>
                        <a:cubicBezTo>
                          <a:pt x="9591" y="123"/>
                          <a:pt x="9615" y="99"/>
                          <a:pt x="9615" y="63"/>
                        </a:cubicBezTo>
                        <a:cubicBezTo>
                          <a:pt x="9615" y="24"/>
                          <a:pt x="9591" y="0"/>
                          <a:pt x="955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3" name="Google Shape;523;p6"/>
                  <p:cNvSpPr/>
                  <p:nvPr/>
                </p:nvSpPr>
                <p:spPr>
                  <a:xfrm>
                    <a:off x="3022541" y="4181369"/>
                    <a:ext cx="26878" cy="8864"/>
                  </a:xfrm>
                  <a:custGeom>
                    <a:rect b="b" l="l" r="r" t="t"/>
                    <a:pathLst>
                      <a:path extrusionOk="0" h="124" w="376">
                        <a:moveTo>
                          <a:pt x="76" y="0"/>
                        </a:moveTo>
                        <a:cubicBezTo>
                          <a:pt x="37" y="0"/>
                          <a:pt x="1" y="24"/>
                          <a:pt x="1" y="63"/>
                        </a:cubicBezTo>
                        <a:cubicBezTo>
                          <a:pt x="1" y="99"/>
                          <a:pt x="37" y="123"/>
                          <a:pt x="76" y="123"/>
                        </a:cubicBezTo>
                        <a:lnTo>
                          <a:pt x="313" y="123"/>
                        </a:lnTo>
                        <a:cubicBezTo>
                          <a:pt x="349" y="123"/>
                          <a:pt x="376" y="99"/>
                          <a:pt x="376" y="63"/>
                        </a:cubicBezTo>
                        <a:cubicBezTo>
                          <a:pt x="376" y="24"/>
                          <a:pt x="349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4" name="Google Shape;524;p6"/>
                  <p:cNvSpPr/>
                  <p:nvPr/>
                </p:nvSpPr>
                <p:spPr>
                  <a:xfrm>
                    <a:off x="3132268" y="4295529"/>
                    <a:ext cx="20659" cy="246480"/>
                  </a:xfrm>
                  <a:custGeom>
                    <a:rect b="b" l="l" r="r" t="t"/>
                    <a:pathLst>
                      <a:path extrusionOk="0" h="3448" w="289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5" name="Google Shape;525;p6"/>
                  <p:cNvSpPr/>
                  <p:nvPr/>
                </p:nvSpPr>
                <p:spPr>
                  <a:xfrm>
                    <a:off x="3168868" y="4295529"/>
                    <a:ext cx="29452" cy="246480"/>
                  </a:xfrm>
                  <a:custGeom>
                    <a:rect b="b" l="l" r="r" t="t"/>
                    <a:pathLst>
                      <a:path extrusionOk="0" h="3448" w="412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6" name="Google Shape;526;p6"/>
                  <p:cNvSpPr/>
                  <p:nvPr/>
                </p:nvSpPr>
                <p:spPr>
                  <a:xfrm>
                    <a:off x="3217119" y="4295529"/>
                    <a:ext cx="12510" cy="246480"/>
                  </a:xfrm>
                  <a:custGeom>
                    <a:rect b="b" l="l" r="r" t="t"/>
                    <a:pathLst>
                      <a:path extrusionOk="0" h="3448" w="175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7" name="Google Shape;527;p6"/>
                  <p:cNvSpPr/>
                  <p:nvPr/>
                </p:nvSpPr>
                <p:spPr>
                  <a:xfrm>
                    <a:off x="3250073" y="4295529"/>
                    <a:ext cx="20659" cy="246480"/>
                  </a:xfrm>
                  <a:custGeom>
                    <a:rect b="b" l="l" r="r" t="t"/>
                    <a:pathLst>
                      <a:path extrusionOk="0" h="3448" w="289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8" name="Google Shape;528;p6"/>
                  <p:cNvSpPr/>
                  <p:nvPr/>
                </p:nvSpPr>
                <p:spPr>
                  <a:xfrm>
                    <a:off x="3286745" y="4295529"/>
                    <a:ext cx="29380" cy="246480"/>
                  </a:xfrm>
                  <a:custGeom>
                    <a:rect b="b" l="l" r="r" t="t"/>
                    <a:pathLst>
                      <a:path extrusionOk="0" h="3448" w="411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9" name="Google Shape;529;p6"/>
                  <p:cNvSpPr/>
                  <p:nvPr/>
                </p:nvSpPr>
                <p:spPr>
                  <a:xfrm>
                    <a:off x="3341144" y="4295529"/>
                    <a:ext cx="71" cy="246480"/>
                  </a:xfrm>
                  <a:custGeom>
                    <a:rect b="b" l="l" r="r" t="t"/>
                    <a:pathLst>
                      <a:path extrusionOk="0" h="3448" w="1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0" name="Google Shape;530;p6"/>
                  <p:cNvSpPr/>
                  <p:nvPr/>
                </p:nvSpPr>
                <p:spPr>
                  <a:xfrm>
                    <a:off x="3334925" y="4295529"/>
                    <a:ext cx="12510" cy="246480"/>
                  </a:xfrm>
                  <a:custGeom>
                    <a:rect b="b" l="l" r="r" t="t"/>
                    <a:pathLst>
                      <a:path extrusionOk="0" h="3448" w="175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1" name="Google Shape;531;p6"/>
                  <p:cNvSpPr/>
                  <p:nvPr/>
                </p:nvSpPr>
                <p:spPr>
                  <a:xfrm>
                    <a:off x="3363447" y="4295529"/>
                    <a:ext cx="21446" cy="246480"/>
                  </a:xfrm>
                  <a:custGeom>
                    <a:rect b="b" l="l" r="r" t="t"/>
                    <a:pathLst>
                      <a:path extrusionOk="0" h="3448" w="30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2" name="Google Shape;532;p6"/>
                  <p:cNvSpPr/>
                  <p:nvPr/>
                </p:nvSpPr>
                <p:spPr>
                  <a:xfrm>
                    <a:off x="3400904" y="4295529"/>
                    <a:ext cx="28808" cy="246480"/>
                  </a:xfrm>
                  <a:custGeom>
                    <a:rect b="b" l="l" r="r" t="t"/>
                    <a:pathLst>
                      <a:path extrusionOk="0" h="3448" w="403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2" y="344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3" name="Google Shape;533;p6"/>
                  <p:cNvSpPr/>
                  <p:nvPr/>
                </p:nvSpPr>
                <p:spPr>
                  <a:xfrm>
                    <a:off x="3446511" y="4295529"/>
                    <a:ext cx="17871" cy="246480"/>
                  </a:xfrm>
                  <a:custGeom>
                    <a:rect b="b" l="l" r="r" t="t"/>
                    <a:pathLst>
                      <a:path extrusionOk="0" h="3448" w="25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50" y="3447"/>
                        </a:lnTo>
                        <a:lnTo>
                          <a:pt x="25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4" name="Google Shape;534;p6"/>
                  <p:cNvSpPr/>
                  <p:nvPr/>
                </p:nvSpPr>
                <p:spPr>
                  <a:xfrm>
                    <a:off x="3481252" y="4295529"/>
                    <a:ext cx="21517" cy="246480"/>
                  </a:xfrm>
                  <a:custGeom>
                    <a:rect b="b" l="l" r="r" t="t"/>
                    <a:pathLst>
                      <a:path extrusionOk="0" h="3448" w="301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5" name="Google Shape;535;p6"/>
                  <p:cNvSpPr/>
                  <p:nvPr/>
                </p:nvSpPr>
                <p:spPr>
                  <a:xfrm>
                    <a:off x="3518709" y="4295529"/>
                    <a:ext cx="28808" cy="246480"/>
                  </a:xfrm>
                  <a:custGeom>
                    <a:rect b="b" l="l" r="r" t="t"/>
                    <a:pathLst>
                      <a:path extrusionOk="0" h="3448" w="403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3" y="3447"/>
                        </a:lnTo>
                        <a:lnTo>
                          <a:pt x="40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6" name="Google Shape;536;p6"/>
                  <p:cNvSpPr/>
                  <p:nvPr/>
                </p:nvSpPr>
                <p:spPr>
                  <a:xfrm>
                    <a:off x="3572322" y="4295529"/>
                    <a:ext cx="71" cy="246480"/>
                  </a:xfrm>
                  <a:custGeom>
                    <a:rect b="b" l="l" r="r" t="t"/>
                    <a:pathLst>
                      <a:path extrusionOk="0" h="3448" w="1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7" name="Google Shape;537;p6"/>
                  <p:cNvSpPr/>
                  <p:nvPr/>
                </p:nvSpPr>
                <p:spPr>
                  <a:xfrm>
                    <a:off x="3562457" y="4295529"/>
                    <a:ext cx="18944" cy="246480"/>
                  </a:xfrm>
                  <a:custGeom>
                    <a:rect b="b" l="l" r="r" t="t"/>
                    <a:pathLst>
                      <a:path extrusionOk="0" h="3448" w="265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64" y="3447"/>
                        </a:lnTo>
                        <a:lnTo>
                          <a:pt x="26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8" name="Google Shape;538;p6"/>
                  <p:cNvSpPr/>
                  <p:nvPr/>
                </p:nvSpPr>
                <p:spPr>
                  <a:xfrm>
                    <a:off x="3593696" y="4295529"/>
                    <a:ext cx="20659" cy="246480"/>
                  </a:xfrm>
                  <a:custGeom>
                    <a:rect b="b" l="l" r="r" t="t"/>
                    <a:pathLst>
                      <a:path extrusionOk="0" h="3448" w="289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9" y="3447"/>
                        </a:lnTo>
                        <a:lnTo>
                          <a:pt x="28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9" name="Google Shape;539;p6"/>
                  <p:cNvSpPr/>
                  <p:nvPr/>
                </p:nvSpPr>
                <p:spPr>
                  <a:xfrm>
                    <a:off x="3630367" y="4295529"/>
                    <a:ext cx="29595" cy="246480"/>
                  </a:xfrm>
                  <a:custGeom>
                    <a:rect b="b" l="l" r="r" t="t"/>
                    <a:pathLst>
                      <a:path extrusionOk="0" h="3448" w="414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4" y="3447"/>
                        </a:lnTo>
                        <a:lnTo>
                          <a:pt x="41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0" name="Google Shape;540;p6"/>
                  <p:cNvSpPr/>
                  <p:nvPr/>
                </p:nvSpPr>
                <p:spPr>
                  <a:xfrm>
                    <a:off x="3678547" y="4295529"/>
                    <a:ext cx="12510" cy="246480"/>
                  </a:xfrm>
                  <a:custGeom>
                    <a:rect b="b" l="l" r="r" t="t"/>
                    <a:pathLst>
                      <a:path extrusionOk="0" h="3448" w="175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5" y="3447"/>
                        </a:lnTo>
                        <a:lnTo>
                          <a:pt x="17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1" name="Google Shape;541;p6"/>
                  <p:cNvSpPr/>
                  <p:nvPr/>
                </p:nvSpPr>
                <p:spPr>
                  <a:xfrm>
                    <a:off x="3711573" y="4295529"/>
                    <a:ext cx="20588" cy="246480"/>
                  </a:xfrm>
                  <a:custGeom>
                    <a:rect b="b" l="l" r="r" t="t"/>
                    <a:pathLst>
                      <a:path extrusionOk="0" h="3448" w="288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42" name="Google Shape;542;p6"/>
                <p:cNvSpPr/>
                <p:nvPr/>
              </p:nvSpPr>
              <p:spPr>
                <a:xfrm>
                  <a:off x="2114048" y="3484088"/>
                  <a:ext cx="492084" cy="484645"/>
                </a:xfrm>
                <a:custGeom>
                  <a:rect b="b" l="l" r="r" t="t"/>
                  <a:pathLst>
                    <a:path extrusionOk="0" h="7380" w="7493">
                      <a:moveTo>
                        <a:pt x="5047" y="1"/>
                      </a:moveTo>
                      <a:lnTo>
                        <a:pt x="3747" y="1673"/>
                      </a:lnTo>
                      <a:lnTo>
                        <a:pt x="2449" y="1"/>
                      </a:lnTo>
                      <a:lnTo>
                        <a:pt x="2449" y="1"/>
                      </a:lnTo>
                      <a:lnTo>
                        <a:pt x="2524" y="2111"/>
                      </a:lnTo>
                      <a:lnTo>
                        <a:pt x="450" y="1673"/>
                      </a:lnTo>
                      <a:lnTo>
                        <a:pt x="1874" y="3246"/>
                      </a:lnTo>
                      <a:lnTo>
                        <a:pt x="1" y="4232"/>
                      </a:lnTo>
                      <a:lnTo>
                        <a:pt x="2098" y="4520"/>
                      </a:lnTo>
                      <a:lnTo>
                        <a:pt x="1301" y="6480"/>
                      </a:lnTo>
                      <a:lnTo>
                        <a:pt x="3099" y="5356"/>
                      </a:lnTo>
                      <a:lnTo>
                        <a:pt x="3747" y="7379"/>
                      </a:lnTo>
                      <a:lnTo>
                        <a:pt x="4397" y="5356"/>
                      </a:lnTo>
                      <a:lnTo>
                        <a:pt x="6195" y="6480"/>
                      </a:lnTo>
                      <a:lnTo>
                        <a:pt x="5395" y="4520"/>
                      </a:lnTo>
                      <a:lnTo>
                        <a:pt x="7493" y="4232"/>
                      </a:lnTo>
                      <a:lnTo>
                        <a:pt x="5620" y="3246"/>
                      </a:lnTo>
                      <a:lnTo>
                        <a:pt x="7043" y="1673"/>
                      </a:lnTo>
                      <a:lnTo>
                        <a:pt x="4973" y="2111"/>
                      </a:lnTo>
                      <a:lnTo>
                        <a:pt x="504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43" name="Google Shape;543;p6"/>
              <p:cNvSpPr/>
              <p:nvPr/>
            </p:nvSpPr>
            <p:spPr>
              <a:xfrm>
                <a:off x="3206100" y="2962636"/>
                <a:ext cx="666842" cy="422072"/>
              </a:xfrm>
              <a:custGeom>
                <a:rect b="b" l="l" r="r" t="t"/>
                <a:pathLst>
                  <a:path extrusionOk="0" h="5968" w="9429">
                    <a:moveTo>
                      <a:pt x="0" y="1"/>
                    </a:moveTo>
                    <a:lnTo>
                      <a:pt x="0" y="5968"/>
                    </a:lnTo>
                    <a:lnTo>
                      <a:pt x="1838" y="5968"/>
                    </a:lnTo>
                    <a:lnTo>
                      <a:pt x="1838" y="3870"/>
                    </a:lnTo>
                    <a:lnTo>
                      <a:pt x="1199" y="3870"/>
                    </a:lnTo>
                    <a:lnTo>
                      <a:pt x="1199" y="1"/>
                    </a:lnTo>
                    <a:close/>
                    <a:moveTo>
                      <a:pt x="3099" y="1"/>
                    </a:moveTo>
                    <a:lnTo>
                      <a:pt x="3099" y="3870"/>
                    </a:lnTo>
                    <a:lnTo>
                      <a:pt x="2524" y="3870"/>
                    </a:lnTo>
                    <a:lnTo>
                      <a:pt x="2524" y="5968"/>
                    </a:lnTo>
                    <a:lnTo>
                      <a:pt x="4346" y="5968"/>
                    </a:lnTo>
                    <a:lnTo>
                      <a:pt x="4346" y="3870"/>
                    </a:lnTo>
                    <a:lnTo>
                      <a:pt x="3822" y="3870"/>
                    </a:lnTo>
                    <a:lnTo>
                      <a:pt x="3822" y="1"/>
                    </a:lnTo>
                    <a:close/>
                    <a:moveTo>
                      <a:pt x="5707" y="1"/>
                    </a:moveTo>
                    <a:lnTo>
                      <a:pt x="5707" y="3870"/>
                    </a:lnTo>
                    <a:lnTo>
                      <a:pt x="5083" y="3870"/>
                    </a:lnTo>
                    <a:lnTo>
                      <a:pt x="5083" y="5968"/>
                    </a:lnTo>
                    <a:lnTo>
                      <a:pt x="6920" y="5968"/>
                    </a:lnTo>
                    <a:lnTo>
                      <a:pt x="6920" y="3870"/>
                    </a:lnTo>
                    <a:lnTo>
                      <a:pt x="6294" y="3870"/>
                    </a:lnTo>
                    <a:lnTo>
                      <a:pt x="6294" y="1"/>
                    </a:lnTo>
                    <a:close/>
                    <a:moveTo>
                      <a:pt x="8194" y="1"/>
                    </a:moveTo>
                    <a:lnTo>
                      <a:pt x="8194" y="3870"/>
                    </a:lnTo>
                    <a:lnTo>
                      <a:pt x="7595" y="3870"/>
                    </a:lnTo>
                    <a:lnTo>
                      <a:pt x="7595" y="5968"/>
                    </a:lnTo>
                    <a:lnTo>
                      <a:pt x="9429" y="5968"/>
                    </a:lnTo>
                    <a:lnTo>
                      <a:pt x="9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6"/>
              <p:cNvSpPr/>
              <p:nvPr/>
            </p:nvSpPr>
            <p:spPr>
              <a:xfrm>
                <a:off x="3675986" y="2899904"/>
                <a:ext cx="84018" cy="302127"/>
              </a:xfrm>
              <a:custGeom>
                <a:rect b="b" l="l" r="r" t="t"/>
                <a:pathLst>
                  <a:path extrusionOk="0" h="4272" w="1188">
                    <a:moveTo>
                      <a:pt x="1" y="1"/>
                    </a:moveTo>
                    <a:lnTo>
                      <a:pt x="1" y="4271"/>
                    </a:lnTo>
                    <a:lnTo>
                      <a:pt x="1188" y="4271"/>
                    </a:lnTo>
                    <a:lnTo>
                      <a:pt x="11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6"/>
              <p:cNvSpPr/>
              <p:nvPr/>
            </p:nvSpPr>
            <p:spPr>
              <a:xfrm>
                <a:off x="3500309" y="2899904"/>
                <a:ext cx="84018" cy="302127"/>
              </a:xfrm>
              <a:custGeom>
                <a:rect b="b" l="l" r="r" t="t"/>
                <a:pathLst>
                  <a:path extrusionOk="0" h="4272" w="1188">
                    <a:moveTo>
                      <a:pt x="0" y="1"/>
                    </a:moveTo>
                    <a:lnTo>
                      <a:pt x="0" y="4271"/>
                    </a:lnTo>
                    <a:lnTo>
                      <a:pt x="1187" y="4271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6"/>
              <p:cNvSpPr/>
              <p:nvPr/>
            </p:nvSpPr>
            <p:spPr>
              <a:xfrm>
                <a:off x="3315650" y="2899904"/>
                <a:ext cx="84867" cy="302127"/>
              </a:xfrm>
              <a:custGeom>
                <a:rect b="b" l="l" r="r" t="t"/>
                <a:pathLst>
                  <a:path extrusionOk="0" h="4272" w="1200">
                    <a:moveTo>
                      <a:pt x="1" y="1"/>
                    </a:moveTo>
                    <a:lnTo>
                      <a:pt x="1" y="4271"/>
                    </a:lnTo>
                    <a:lnTo>
                      <a:pt x="1200" y="4271"/>
                    </a:lnTo>
                    <a:lnTo>
                      <a:pt x="12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7" name="Google Shape;547;p6"/>
            <p:cNvGrpSpPr/>
            <p:nvPr/>
          </p:nvGrpSpPr>
          <p:grpSpPr>
            <a:xfrm>
              <a:off x="5386027" y="406409"/>
              <a:ext cx="794283" cy="1691189"/>
              <a:chOff x="5386027" y="406409"/>
              <a:chExt cx="794283" cy="1691189"/>
            </a:xfrm>
          </p:grpSpPr>
          <p:grpSp>
            <p:nvGrpSpPr>
              <p:cNvPr id="548" name="Google Shape;548;p6"/>
              <p:cNvGrpSpPr/>
              <p:nvPr/>
            </p:nvGrpSpPr>
            <p:grpSpPr>
              <a:xfrm rot="10800000">
                <a:off x="5386027" y="406409"/>
                <a:ext cx="794283" cy="1691189"/>
                <a:chOff x="2950128" y="2762904"/>
                <a:chExt cx="931164" cy="1982636"/>
              </a:xfrm>
            </p:grpSpPr>
            <p:sp>
              <p:nvSpPr>
                <p:cNvPr id="549" name="Google Shape;549;p6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rect b="b" l="l" r="r" t="t"/>
                  <a:pathLst>
                    <a:path extrusionOk="0" h="27735" w="13026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0" name="Google Shape;550;p6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rect b="b" l="l" r="r" t="t"/>
                  <a:pathLst>
                    <a:path extrusionOk="0" h="124" w="363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1" name="Google Shape;551;p6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rect b="b" l="l" r="r" t="t"/>
                  <a:pathLst>
                    <a:path extrusionOk="0" h="124" w="9615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2" name="Google Shape;552;p6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rect b="b" l="l" r="r" t="t"/>
                  <a:pathLst>
                    <a:path extrusionOk="0" h="124" w="376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3" name="Google Shape;553;p6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4" name="Google Shape;554;p6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rect b="b" l="l" r="r" t="t"/>
                  <a:pathLst>
                    <a:path extrusionOk="0" h="3448" w="412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5" name="Google Shape;555;p6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6" name="Google Shape;556;p6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7" name="Google Shape;557;p6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rect b="b" l="l" r="r" t="t"/>
                  <a:pathLst>
                    <a:path extrusionOk="0" h="3448" w="41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8" name="Google Shape;558;p6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9" name="Google Shape;559;p6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0" name="Google Shape;560;p6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rect b="b" l="l" r="r" t="t"/>
                  <a:pathLst>
                    <a:path extrusionOk="0" h="3448" w="30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1" name="Google Shape;561;p6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2" name="Google Shape;562;p6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rect b="b" l="l" r="r" t="t"/>
                  <a:pathLst>
                    <a:path extrusionOk="0" h="3448" w="25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3" name="Google Shape;563;p6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rect b="b" l="l" r="r" t="t"/>
                  <a:pathLst>
                    <a:path extrusionOk="0" h="3448" w="30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4" name="Google Shape;564;p6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5" name="Google Shape;565;p6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6" name="Google Shape;566;p6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rect b="b" l="l" r="r" t="t"/>
                  <a:pathLst>
                    <a:path extrusionOk="0" h="3448" w="26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7" name="Google Shape;567;p6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8" name="Google Shape;568;p6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rect b="b" l="l" r="r" t="t"/>
                  <a:pathLst>
                    <a:path extrusionOk="0" h="3448" w="414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9" name="Google Shape;569;p6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0" name="Google Shape;570;p6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rect b="b" l="l" r="r" t="t"/>
                  <a:pathLst>
                    <a:path extrusionOk="0" h="3448" w="288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71" name="Google Shape;571;p6"/>
              <p:cNvGrpSpPr/>
              <p:nvPr/>
            </p:nvGrpSpPr>
            <p:grpSpPr>
              <a:xfrm rot="5400000">
                <a:off x="5662768" y="1572333"/>
                <a:ext cx="240807" cy="481073"/>
                <a:chOff x="4391550" y="576822"/>
                <a:chExt cx="435928" cy="870878"/>
              </a:xfrm>
            </p:grpSpPr>
            <p:sp>
              <p:nvSpPr>
                <p:cNvPr id="572" name="Google Shape;572;p6"/>
                <p:cNvSpPr/>
                <p:nvPr/>
              </p:nvSpPr>
              <p:spPr>
                <a:xfrm rot="-5400000">
                  <a:off x="4174076" y="794297"/>
                  <a:ext cx="870878" cy="435928"/>
                </a:xfrm>
                <a:custGeom>
                  <a:rect b="b" l="l" r="r" t="t"/>
                  <a:pathLst>
                    <a:path extrusionOk="0" h="6232" w="12450">
                      <a:moveTo>
                        <a:pt x="0" y="0"/>
                      </a:moveTo>
                      <a:cubicBezTo>
                        <a:pt x="0" y="3447"/>
                        <a:pt x="2784" y="6231"/>
                        <a:pt x="6219" y="6231"/>
                      </a:cubicBezTo>
                      <a:cubicBezTo>
                        <a:pt x="9665" y="6231"/>
                        <a:pt x="12449" y="3447"/>
                        <a:pt x="12449" y="0"/>
                      </a:cubicBezTo>
                      <a:lnTo>
                        <a:pt x="10513" y="0"/>
                      </a:lnTo>
                      <a:cubicBezTo>
                        <a:pt x="10513" y="2374"/>
                        <a:pt x="8592" y="4298"/>
                        <a:pt x="6219" y="4298"/>
                      </a:cubicBezTo>
                      <a:cubicBezTo>
                        <a:pt x="3857" y="4298"/>
                        <a:pt x="1936" y="2374"/>
                        <a:pt x="19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3" name="Google Shape;573;p6"/>
                <p:cNvSpPr/>
                <p:nvPr/>
              </p:nvSpPr>
              <p:spPr>
                <a:xfrm rot="-5400000">
                  <a:off x="4241892" y="861904"/>
                  <a:ext cx="600031" cy="300715"/>
                </a:xfrm>
                <a:custGeom>
                  <a:rect b="b" l="l" r="r" t="t"/>
                  <a:pathLst>
                    <a:path extrusionOk="0" h="4299" w="8578">
                      <a:moveTo>
                        <a:pt x="0" y="0"/>
                      </a:moveTo>
                      <a:cubicBezTo>
                        <a:pt x="0" y="2374"/>
                        <a:pt x="1921" y="4298"/>
                        <a:pt x="4283" y="4298"/>
                      </a:cubicBezTo>
                      <a:cubicBezTo>
                        <a:pt x="6656" y="4298"/>
                        <a:pt x="8577" y="2374"/>
                        <a:pt x="8577" y="0"/>
                      </a:cubicBezTo>
                      <a:lnTo>
                        <a:pt x="6893" y="0"/>
                      </a:lnTo>
                      <a:cubicBezTo>
                        <a:pt x="6893" y="1436"/>
                        <a:pt x="5730" y="2611"/>
                        <a:pt x="4283" y="2611"/>
                      </a:cubicBezTo>
                      <a:cubicBezTo>
                        <a:pt x="2847" y="2611"/>
                        <a:pt x="1684" y="1436"/>
                        <a:pt x="16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4" name="Google Shape;574;p6"/>
                <p:cNvSpPr/>
                <p:nvPr/>
              </p:nvSpPr>
              <p:spPr>
                <a:xfrm rot="-5400000">
                  <a:off x="4300650" y="920942"/>
                  <a:ext cx="364440" cy="182639"/>
                </a:xfrm>
                <a:custGeom>
                  <a:rect b="b" l="l" r="r" t="t"/>
                  <a:pathLst>
                    <a:path extrusionOk="0" h="2611" w="5210">
                      <a:moveTo>
                        <a:pt x="0" y="0"/>
                      </a:moveTo>
                      <a:cubicBezTo>
                        <a:pt x="0" y="1436"/>
                        <a:pt x="1163" y="2611"/>
                        <a:pt x="2599" y="2611"/>
                      </a:cubicBezTo>
                      <a:cubicBezTo>
                        <a:pt x="4046" y="2611"/>
                        <a:pt x="5209" y="1436"/>
                        <a:pt x="520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75" name="Google Shape;575;p6"/>
              <p:cNvGrpSpPr/>
              <p:nvPr/>
            </p:nvGrpSpPr>
            <p:grpSpPr>
              <a:xfrm rot="10800000">
                <a:off x="5513183" y="1010249"/>
                <a:ext cx="539536" cy="539536"/>
                <a:chOff x="7055875" y="2971225"/>
                <a:chExt cx="192650" cy="192650"/>
              </a:xfrm>
            </p:grpSpPr>
            <p:sp>
              <p:nvSpPr>
                <p:cNvPr id="576" name="Google Shape;576;p6"/>
                <p:cNvSpPr/>
                <p:nvPr/>
              </p:nvSpPr>
              <p:spPr>
                <a:xfrm>
                  <a:off x="7055875" y="3063675"/>
                  <a:ext cx="192650" cy="8100"/>
                </a:xfrm>
                <a:custGeom>
                  <a:rect b="b" l="l" r="r" t="t"/>
                  <a:pathLst>
                    <a:path extrusionOk="0" h="324" w="7706">
                      <a:moveTo>
                        <a:pt x="1" y="0"/>
                      </a:moveTo>
                      <a:lnTo>
                        <a:pt x="1" y="324"/>
                      </a:lnTo>
                      <a:lnTo>
                        <a:pt x="7706" y="324"/>
                      </a:lnTo>
                      <a:lnTo>
                        <a:pt x="770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7" name="Google Shape;577;p6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rect b="b" l="l" r="r" t="t"/>
                  <a:pathLst>
                    <a:path extrusionOk="0" h="7706" w="337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" name="Google Shape;578;p6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rect b="b" l="l" r="r" t="t"/>
                  <a:pathLst>
                    <a:path extrusionOk="0" h="7706" w="337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" name="Google Shape;579;p6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rect b="b" l="l" r="r" t="t"/>
                  <a:pathLst>
                    <a:path extrusionOk="0" h="5683" w="5683">
                      <a:moveTo>
                        <a:pt x="5446" y="0"/>
                      </a:moveTo>
                      <a:lnTo>
                        <a:pt x="1" y="5458"/>
                      </a:lnTo>
                      <a:lnTo>
                        <a:pt x="237" y="5682"/>
                      </a:lnTo>
                      <a:lnTo>
                        <a:pt x="5683" y="237"/>
                      </a:lnTo>
                      <a:lnTo>
                        <a:pt x="544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" name="Google Shape;580;p6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rect b="b" l="l" r="r" t="t"/>
                  <a:pathLst>
                    <a:path extrusionOk="0" h="5683" w="5683">
                      <a:moveTo>
                        <a:pt x="237" y="0"/>
                      </a:moveTo>
                      <a:lnTo>
                        <a:pt x="1" y="237"/>
                      </a:lnTo>
                      <a:lnTo>
                        <a:pt x="5446" y="5682"/>
                      </a:lnTo>
                      <a:lnTo>
                        <a:pt x="5683" y="5458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" name="Google Shape;581;p6"/>
                <p:cNvSpPr/>
                <p:nvPr/>
              </p:nvSpPr>
              <p:spPr>
                <a:xfrm>
                  <a:off x="7063075" y="3023350"/>
                  <a:ext cx="178275" cy="88375"/>
                </a:xfrm>
                <a:custGeom>
                  <a:rect b="b" l="l" r="r" t="t"/>
                  <a:pathLst>
                    <a:path extrusionOk="0" h="3535" w="7131">
                      <a:moveTo>
                        <a:pt x="6995" y="1"/>
                      </a:moveTo>
                      <a:lnTo>
                        <a:pt x="0" y="3235"/>
                      </a:lnTo>
                      <a:lnTo>
                        <a:pt x="138" y="3534"/>
                      </a:lnTo>
                      <a:lnTo>
                        <a:pt x="7130" y="301"/>
                      </a:lnTo>
                      <a:lnTo>
                        <a:pt x="699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2" name="Google Shape;582;p6"/>
                <p:cNvSpPr/>
                <p:nvPr/>
              </p:nvSpPr>
              <p:spPr>
                <a:xfrm>
                  <a:off x="7060300" y="3030550"/>
                  <a:ext cx="183875" cy="74350"/>
                </a:xfrm>
                <a:custGeom>
                  <a:rect b="b" l="l" r="r" t="t"/>
                  <a:pathLst>
                    <a:path extrusionOk="0" h="2974" w="7355">
                      <a:moveTo>
                        <a:pt x="111" y="1"/>
                      </a:moveTo>
                      <a:lnTo>
                        <a:pt x="0" y="312"/>
                      </a:lnTo>
                      <a:lnTo>
                        <a:pt x="7241" y="2974"/>
                      </a:lnTo>
                      <a:lnTo>
                        <a:pt x="7355" y="2659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" name="Google Shape;583;p6"/>
                <p:cNvSpPr/>
                <p:nvPr/>
              </p:nvSpPr>
              <p:spPr>
                <a:xfrm>
                  <a:off x="7108025" y="2978400"/>
                  <a:ext cx="88350" cy="178275"/>
                </a:xfrm>
                <a:custGeom>
                  <a:rect b="b" l="l" r="r" t="t"/>
                  <a:pathLst>
                    <a:path extrusionOk="0" h="7131" w="3534">
                      <a:moveTo>
                        <a:pt x="300" y="1"/>
                      </a:moveTo>
                      <a:lnTo>
                        <a:pt x="0" y="139"/>
                      </a:lnTo>
                      <a:lnTo>
                        <a:pt x="3234" y="7131"/>
                      </a:lnTo>
                      <a:lnTo>
                        <a:pt x="3534" y="6993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" name="Google Shape;584;p6"/>
                <p:cNvSpPr/>
                <p:nvPr/>
              </p:nvSpPr>
              <p:spPr>
                <a:xfrm>
                  <a:off x="7114925" y="2975925"/>
                  <a:ext cx="74350" cy="183600"/>
                </a:xfrm>
                <a:custGeom>
                  <a:rect b="b" l="l" r="r" t="t"/>
                  <a:pathLst>
                    <a:path extrusionOk="0" h="7344" w="2974">
                      <a:moveTo>
                        <a:pt x="2673" y="1"/>
                      </a:moveTo>
                      <a:lnTo>
                        <a:pt x="0" y="7230"/>
                      </a:lnTo>
                      <a:lnTo>
                        <a:pt x="312" y="7343"/>
                      </a:lnTo>
                      <a:lnTo>
                        <a:pt x="2973" y="112"/>
                      </a:lnTo>
                      <a:lnTo>
                        <a:pt x="26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Google Shape;586;p7"/>
          <p:cNvGrpSpPr/>
          <p:nvPr/>
        </p:nvGrpSpPr>
        <p:grpSpPr>
          <a:xfrm rot="-5400000">
            <a:off x="-576910" y="1152904"/>
            <a:ext cx="1463954" cy="310126"/>
            <a:chOff x="4912200" y="2137750"/>
            <a:chExt cx="483600" cy="102450"/>
          </a:xfrm>
        </p:grpSpPr>
        <p:sp>
          <p:nvSpPr>
            <p:cNvPr id="587" name="Google Shape;587;p7"/>
            <p:cNvSpPr/>
            <p:nvPr/>
          </p:nvSpPr>
          <p:spPr>
            <a:xfrm>
              <a:off x="5379200" y="2137750"/>
              <a:ext cx="16600" cy="102450"/>
            </a:xfrm>
            <a:custGeom>
              <a:rect b="b" l="l" r="r" t="t"/>
              <a:pathLst>
                <a:path extrusionOk="0" h="4098" w="664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49122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511795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4975300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5245025" y="2137750"/>
              <a:ext cx="16575" cy="102450"/>
            </a:xfrm>
            <a:custGeom>
              <a:rect b="b" l="l" r="r" t="t"/>
              <a:pathLst>
                <a:path extrusionOk="0" h="4098" w="663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535522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52253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52065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49549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5087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5062050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5075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51656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5147925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50368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5344000" y="2137750"/>
              <a:ext cx="5625" cy="102450"/>
            </a:xfrm>
            <a:custGeom>
              <a:rect b="b" l="l" r="r" t="t"/>
              <a:pathLst>
                <a:path extrusionOk="0" h="4098" w="225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533275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5310275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5275875" y="2137750"/>
              <a:ext cx="5350" cy="102450"/>
            </a:xfrm>
            <a:custGeom>
              <a:rect b="b" l="l" r="r" t="t"/>
              <a:pathLst>
                <a:path extrusionOk="0" h="4098" w="214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4940000" y="2137750"/>
              <a:ext cx="5650" cy="102450"/>
            </a:xfrm>
            <a:custGeom>
              <a:rect b="b" l="l" r="r" t="t"/>
              <a:pathLst>
                <a:path extrusionOk="0" h="4098" w="226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5293425" y="2137750"/>
              <a:ext cx="11250" cy="102450"/>
            </a:xfrm>
            <a:custGeom>
              <a:rect b="b" l="l" r="r" t="t"/>
              <a:pathLst>
                <a:path extrusionOk="0" h="4098" w="45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5181025" y="2137750"/>
              <a:ext cx="10900" cy="102450"/>
            </a:xfrm>
            <a:custGeom>
              <a:rect b="b" l="l" r="r" t="t"/>
              <a:pathLst>
                <a:path extrusionOk="0" h="4098" w="436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5008700" y="2137750"/>
              <a:ext cx="11275" cy="102450"/>
            </a:xfrm>
            <a:custGeom>
              <a:rect b="b" l="l" r="r" t="t"/>
              <a:pathLst>
                <a:path extrusionOk="0" h="4098" w="451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Google Shape;610;p7"/>
          <p:cNvSpPr txBox="1"/>
          <p:nvPr>
            <p:ph type="title"/>
          </p:nvPr>
        </p:nvSpPr>
        <p:spPr>
          <a:xfrm>
            <a:off x="811975" y="1150775"/>
            <a:ext cx="4294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1" name="Google Shape;611;p7"/>
          <p:cNvSpPr txBox="1"/>
          <p:nvPr>
            <p:ph idx="1" type="subTitle"/>
          </p:nvPr>
        </p:nvSpPr>
        <p:spPr>
          <a:xfrm>
            <a:off x="811975" y="1754500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612" name="Google Shape;612;p7"/>
          <p:cNvSpPr/>
          <p:nvPr>
            <p:ph idx="2" type="pic"/>
          </p:nvPr>
        </p:nvSpPr>
        <p:spPr>
          <a:xfrm>
            <a:off x="5643775" y="539500"/>
            <a:ext cx="2787000" cy="40644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613" name="Google Shape;613;p7"/>
          <p:cNvCxnSpPr/>
          <p:nvPr/>
        </p:nvCxnSpPr>
        <p:spPr>
          <a:xfrm rot="10800000">
            <a:off x="622525" y="-146075"/>
            <a:ext cx="0" cy="170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8"/>
          <p:cNvSpPr txBox="1"/>
          <p:nvPr>
            <p:ph type="title"/>
          </p:nvPr>
        </p:nvSpPr>
        <p:spPr>
          <a:xfrm>
            <a:off x="713225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lbert Sans ExtraBold"/>
              <a:buNone/>
              <a:defRPr b="0" sz="6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16" name="Google Shape;616;p8"/>
          <p:cNvGrpSpPr/>
          <p:nvPr/>
        </p:nvGrpSpPr>
        <p:grpSpPr>
          <a:xfrm>
            <a:off x="6336680" y="687149"/>
            <a:ext cx="4654871" cy="6044468"/>
            <a:chOff x="6309405" y="639424"/>
            <a:chExt cx="4654871" cy="6044468"/>
          </a:xfrm>
        </p:grpSpPr>
        <p:grpSp>
          <p:nvGrpSpPr>
            <p:cNvPr id="617" name="Google Shape;617;p8"/>
            <p:cNvGrpSpPr/>
            <p:nvPr/>
          </p:nvGrpSpPr>
          <p:grpSpPr>
            <a:xfrm rot="-4080080">
              <a:off x="7324374" y="1756609"/>
              <a:ext cx="1020390" cy="2877618"/>
              <a:chOff x="6244575" y="510538"/>
              <a:chExt cx="1603285" cy="4521447"/>
            </a:xfrm>
          </p:grpSpPr>
          <p:sp>
            <p:nvSpPr>
              <p:cNvPr id="618" name="Google Shape;618;p8"/>
              <p:cNvSpPr/>
              <p:nvPr/>
            </p:nvSpPr>
            <p:spPr>
              <a:xfrm>
                <a:off x="6244575" y="510538"/>
                <a:ext cx="1603285" cy="4521447"/>
              </a:xfrm>
              <a:custGeom>
                <a:rect b="b" l="l" r="r" t="t"/>
                <a:pathLst>
                  <a:path extrusionOk="0" h="44696" w="15849">
                    <a:moveTo>
                      <a:pt x="462" y="1"/>
                    </a:moveTo>
                    <a:cubicBezTo>
                      <a:pt x="265" y="1"/>
                      <a:pt x="103" y="166"/>
                      <a:pt x="103" y="351"/>
                    </a:cubicBezTo>
                    <a:lnTo>
                      <a:pt x="40" y="29473"/>
                    </a:lnTo>
                    <a:cubicBezTo>
                      <a:pt x="163" y="29473"/>
                      <a:pt x="289" y="29497"/>
                      <a:pt x="403" y="29521"/>
                    </a:cubicBezTo>
                    <a:cubicBezTo>
                      <a:pt x="1113" y="29686"/>
                      <a:pt x="1649" y="30309"/>
                      <a:pt x="1676" y="31071"/>
                    </a:cubicBezTo>
                    <a:lnTo>
                      <a:pt x="1676" y="31122"/>
                    </a:lnTo>
                    <a:cubicBezTo>
                      <a:pt x="1676" y="31544"/>
                      <a:pt x="1499" y="31946"/>
                      <a:pt x="1227" y="32234"/>
                    </a:cubicBezTo>
                    <a:cubicBezTo>
                      <a:pt x="987" y="32482"/>
                      <a:pt x="675" y="32656"/>
                      <a:pt x="328" y="32731"/>
                    </a:cubicBezTo>
                    <a:cubicBezTo>
                      <a:pt x="226" y="32743"/>
                      <a:pt x="127" y="32758"/>
                      <a:pt x="28" y="32758"/>
                    </a:cubicBezTo>
                    <a:lnTo>
                      <a:pt x="1" y="44308"/>
                    </a:lnTo>
                    <a:cubicBezTo>
                      <a:pt x="1" y="44494"/>
                      <a:pt x="163" y="44656"/>
                      <a:pt x="352" y="44656"/>
                    </a:cubicBezTo>
                    <a:lnTo>
                      <a:pt x="6232" y="44671"/>
                    </a:lnTo>
                    <a:cubicBezTo>
                      <a:pt x="6232" y="44545"/>
                      <a:pt x="6247" y="44419"/>
                      <a:pt x="6283" y="44308"/>
                    </a:cubicBezTo>
                    <a:cubicBezTo>
                      <a:pt x="6444" y="43583"/>
                      <a:pt x="7095" y="43035"/>
                      <a:pt x="7880" y="43035"/>
                    </a:cubicBezTo>
                    <a:cubicBezTo>
                      <a:pt x="8306" y="43035"/>
                      <a:pt x="8704" y="43209"/>
                      <a:pt x="8992" y="43484"/>
                    </a:cubicBezTo>
                    <a:cubicBezTo>
                      <a:pt x="9244" y="43721"/>
                      <a:pt x="9417" y="44033"/>
                      <a:pt x="9480" y="44383"/>
                    </a:cubicBezTo>
                    <a:cubicBezTo>
                      <a:pt x="9504" y="44482"/>
                      <a:pt x="9504" y="44581"/>
                      <a:pt x="9504" y="44683"/>
                    </a:cubicBezTo>
                    <a:lnTo>
                      <a:pt x="15387" y="44695"/>
                    </a:lnTo>
                    <a:cubicBezTo>
                      <a:pt x="15585" y="44695"/>
                      <a:pt x="15735" y="44533"/>
                      <a:pt x="15747" y="44344"/>
                    </a:cubicBezTo>
                    <a:lnTo>
                      <a:pt x="15774" y="32794"/>
                    </a:lnTo>
                    <a:cubicBezTo>
                      <a:pt x="15648" y="32794"/>
                      <a:pt x="15522" y="32770"/>
                      <a:pt x="15399" y="32743"/>
                    </a:cubicBezTo>
                    <a:cubicBezTo>
                      <a:pt x="14674" y="32581"/>
                      <a:pt x="14138" y="31919"/>
                      <a:pt x="14138" y="31146"/>
                    </a:cubicBezTo>
                    <a:lnTo>
                      <a:pt x="14138" y="31095"/>
                    </a:lnTo>
                    <a:cubicBezTo>
                      <a:pt x="14150" y="30684"/>
                      <a:pt x="14323" y="30309"/>
                      <a:pt x="14587" y="30034"/>
                    </a:cubicBezTo>
                    <a:cubicBezTo>
                      <a:pt x="14812" y="29785"/>
                      <a:pt x="15124" y="29611"/>
                      <a:pt x="15474" y="29548"/>
                    </a:cubicBezTo>
                    <a:cubicBezTo>
                      <a:pt x="15573" y="29521"/>
                      <a:pt x="15672" y="29509"/>
                      <a:pt x="15774" y="29509"/>
                    </a:cubicBezTo>
                    <a:lnTo>
                      <a:pt x="15849" y="390"/>
                    </a:lnTo>
                    <a:cubicBezTo>
                      <a:pt x="15849" y="202"/>
                      <a:pt x="15687" y="40"/>
                      <a:pt x="15486" y="40"/>
                    </a:cubicBezTo>
                    <a:lnTo>
                      <a:pt x="9618" y="28"/>
                    </a:lnTo>
                    <a:cubicBezTo>
                      <a:pt x="9618" y="127"/>
                      <a:pt x="9603" y="226"/>
                      <a:pt x="9579" y="328"/>
                    </a:cubicBezTo>
                    <a:cubicBezTo>
                      <a:pt x="9516" y="675"/>
                      <a:pt x="9342" y="990"/>
                      <a:pt x="9094" y="1215"/>
                    </a:cubicBezTo>
                    <a:cubicBezTo>
                      <a:pt x="8806" y="1487"/>
                      <a:pt x="8404" y="1664"/>
                      <a:pt x="7970" y="1664"/>
                    </a:cubicBezTo>
                    <a:cubicBezTo>
                      <a:pt x="7194" y="1649"/>
                      <a:pt x="6546" y="1113"/>
                      <a:pt x="6381" y="390"/>
                    </a:cubicBezTo>
                    <a:cubicBezTo>
                      <a:pt x="6358" y="265"/>
                      <a:pt x="6334" y="139"/>
                      <a:pt x="6334" y="16"/>
                    </a:cubicBezTo>
                    <a:lnTo>
                      <a:pt x="4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>
                <a:off x="6248369" y="3653564"/>
                <a:ext cx="1595698" cy="1378406"/>
              </a:xfrm>
              <a:custGeom>
                <a:rect b="b" l="l" r="r" t="t"/>
                <a:pathLst>
                  <a:path extrusionOk="0" h="13626" w="15774">
                    <a:moveTo>
                      <a:pt x="1676" y="1"/>
                    </a:moveTo>
                    <a:lnTo>
                      <a:pt x="1676" y="52"/>
                    </a:lnTo>
                    <a:cubicBezTo>
                      <a:pt x="1676" y="474"/>
                      <a:pt x="1499" y="876"/>
                      <a:pt x="1227" y="1164"/>
                    </a:cubicBezTo>
                    <a:cubicBezTo>
                      <a:pt x="987" y="1412"/>
                      <a:pt x="675" y="1586"/>
                      <a:pt x="328" y="1661"/>
                    </a:cubicBezTo>
                    <a:cubicBezTo>
                      <a:pt x="226" y="1673"/>
                      <a:pt x="127" y="1688"/>
                      <a:pt x="28" y="1688"/>
                    </a:cubicBezTo>
                    <a:lnTo>
                      <a:pt x="1" y="13238"/>
                    </a:lnTo>
                    <a:cubicBezTo>
                      <a:pt x="1" y="13424"/>
                      <a:pt x="163" y="13586"/>
                      <a:pt x="352" y="13586"/>
                    </a:cubicBezTo>
                    <a:lnTo>
                      <a:pt x="6232" y="13601"/>
                    </a:lnTo>
                    <a:cubicBezTo>
                      <a:pt x="6232" y="13475"/>
                      <a:pt x="6247" y="13349"/>
                      <a:pt x="6283" y="13238"/>
                    </a:cubicBezTo>
                    <a:cubicBezTo>
                      <a:pt x="6444" y="12513"/>
                      <a:pt x="7095" y="11965"/>
                      <a:pt x="7880" y="11965"/>
                    </a:cubicBezTo>
                    <a:cubicBezTo>
                      <a:pt x="8306" y="11965"/>
                      <a:pt x="8704" y="12139"/>
                      <a:pt x="8992" y="12414"/>
                    </a:cubicBezTo>
                    <a:cubicBezTo>
                      <a:pt x="9244" y="12651"/>
                      <a:pt x="9417" y="12963"/>
                      <a:pt x="9480" y="13313"/>
                    </a:cubicBezTo>
                    <a:cubicBezTo>
                      <a:pt x="9504" y="13412"/>
                      <a:pt x="9504" y="13511"/>
                      <a:pt x="9504" y="13613"/>
                    </a:cubicBezTo>
                    <a:lnTo>
                      <a:pt x="15387" y="13625"/>
                    </a:lnTo>
                    <a:cubicBezTo>
                      <a:pt x="15585" y="13625"/>
                      <a:pt x="15735" y="13463"/>
                      <a:pt x="15747" y="13274"/>
                    </a:cubicBezTo>
                    <a:lnTo>
                      <a:pt x="15774" y="1724"/>
                    </a:lnTo>
                    <a:cubicBezTo>
                      <a:pt x="15648" y="1724"/>
                      <a:pt x="15522" y="1700"/>
                      <a:pt x="15399" y="1673"/>
                    </a:cubicBezTo>
                    <a:cubicBezTo>
                      <a:pt x="14674" y="1511"/>
                      <a:pt x="14138" y="849"/>
                      <a:pt x="14138" y="76"/>
                    </a:cubicBezTo>
                    <a:lnTo>
                      <a:pt x="14138" y="2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0" name="Google Shape;620;p8"/>
              <p:cNvGrpSpPr/>
              <p:nvPr/>
            </p:nvGrpSpPr>
            <p:grpSpPr>
              <a:xfrm>
                <a:off x="6556707" y="3830218"/>
                <a:ext cx="979021" cy="384206"/>
                <a:chOff x="2403095" y="3887593"/>
                <a:chExt cx="979021" cy="384206"/>
              </a:xfrm>
            </p:grpSpPr>
            <p:sp>
              <p:nvSpPr>
                <p:cNvPr id="621" name="Google Shape;621;p8"/>
                <p:cNvSpPr/>
                <p:nvPr/>
              </p:nvSpPr>
              <p:spPr>
                <a:xfrm>
                  <a:off x="3364413" y="3891538"/>
                  <a:ext cx="17703" cy="380260"/>
                </a:xfrm>
                <a:custGeom>
                  <a:rect b="b" l="l" r="r" t="t"/>
                  <a:pathLst>
                    <a:path extrusionOk="0" h="3759" w="175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63" y="3759"/>
                      </a:lnTo>
                      <a:lnTo>
                        <a:pt x="1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2" name="Google Shape;622;p8"/>
                <p:cNvSpPr/>
                <p:nvPr/>
              </p:nvSpPr>
              <p:spPr>
                <a:xfrm>
                  <a:off x="3345597" y="3891538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3" name="Google Shape;623;p8"/>
                <p:cNvSpPr/>
                <p:nvPr/>
              </p:nvSpPr>
              <p:spPr>
                <a:xfrm>
                  <a:off x="3325365" y="3891538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4" name="Google Shape;624;p8"/>
                <p:cNvSpPr/>
                <p:nvPr/>
              </p:nvSpPr>
              <p:spPr>
                <a:xfrm>
                  <a:off x="3265884" y="3891538"/>
                  <a:ext cx="19220" cy="380260"/>
                </a:xfrm>
                <a:custGeom>
                  <a:rect b="b" l="l" r="r" t="t"/>
                  <a:pathLst>
                    <a:path extrusionOk="0" h="3759" w="19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90" y="3759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5" name="Google Shape;625;p8"/>
                <p:cNvSpPr/>
                <p:nvPr/>
              </p:nvSpPr>
              <p:spPr>
                <a:xfrm>
                  <a:off x="3197702" y="3891538"/>
                  <a:ext cx="20434" cy="380260"/>
                </a:xfrm>
                <a:custGeom>
                  <a:rect b="b" l="l" r="r" t="t"/>
                  <a:pathLst>
                    <a:path extrusionOk="0" h="3759" w="202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8"/>
                <p:cNvSpPr/>
                <p:nvPr/>
              </p:nvSpPr>
              <p:spPr>
                <a:xfrm>
                  <a:off x="3251924" y="3891538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" name="Google Shape;627;p8"/>
                <p:cNvSpPr/>
                <p:nvPr/>
              </p:nvSpPr>
              <p:spPr>
                <a:xfrm>
                  <a:off x="3183742" y="3891538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" name="Google Shape;628;p8"/>
                <p:cNvSpPr/>
                <p:nvPr/>
              </p:nvSpPr>
              <p:spPr>
                <a:xfrm>
                  <a:off x="3169782" y="3891538"/>
                  <a:ext cx="9206" cy="380260"/>
                </a:xfrm>
                <a:custGeom>
                  <a:rect b="b" l="l" r="r" t="t"/>
                  <a:pathLst>
                    <a:path extrusionOk="0" h="3759" w="91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1" y="3759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8"/>
                <p:cNvSpPr/>
                <p:nvPr/>
              </p:nvSpPr>
              <p:spPr>
                <a:xfrm>
                  <a:off x="3156126" y="3891538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8"/>
                <p:cNvSpPr/>
                <p:nvPr/>
              </p:nvSpPr>
              <p:spPr>
                <a:xfrm>
                  <a:off x="2573751" y="3888807"/>
                  <a:ext cx="18917" cy="380564"/>
                </a:xfrm>
                <a:custGeom>
                  <a:rect b="b" l="l" r="r" t="t"/>
                  <a:pathLst>
                    <a:path extrusionOk="0" h="3762" w="187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8"/>
                <p:cNvSpPr/>
                <p:nvPr/>
              </p:nvSpPr>
              <p:spPr>
                <a:xfrm>
                  <a:off x="2597726" y="3888807"/>
                  <a:ext cx="8902" cy="380564"/>
                </a:xfrm>
                <a:custGeom>
                  <a:rect b="b" l="l" r="r" t="t"/>
                  <a:pathLst>
                    <a:path extrusionOk="0" h="3762" w="88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87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8"/>
                <p:cNvSpPr/>
                <p:nvPr/>
              </p:nvSpPr>
              <p:spPr>
                <a:xfrm>
                  <a:off x="2611686" y="3888807"/>
                  <a:ext cx="8902" cy="380564"/>
                </a:xfrm>
                <a:custGeom>
                  <a:rect b="b" l="l" r="r" t="t"/>
                  <a:pathLst>
                    <a:path extrusionOk="0" h="3762" w="88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3" name="Google Shape;633;p8"/>
                <p:cNvSpPr/>
                <p:nvPr/>
              </p:nvSpPr>
              <p:spPr>
                <a:xfrm>
                  <a:off x="2625646" y="3888807"/>
                  <a:ext cx="8801" cy="380564"/>
                </a:xfrm>
                <a:custGeom>
                  <a:rect b="b" l="l" r="r" t="t"/>
                  <a:pathLst>
                    <a:path extrusionOk="0" h="3762" w="87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4" name="Google Shape;634;p8"/>
                <p:cNvSpPr/>
                <p:nvPr/>
              </p:nvSpPr>
              <p:spPr>
                <a:xfrm>
                  <a:off x="3289858" y="3891538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8"/>
                <p:cNvSpPr/>
                <p:nvPr/>
              </p:nvSpPr>
              <p:spPr>
                <a:xfrm>
                  <a:off x="3103118" y="3890324"/>
                  <a:ext cx="18917" cy="380260"/>
                </a:xfrm>
                <a:custGeom>
                  <a:rect b="b" l="l" r="r" t="t"/>
                  <a:pathLst>
                    <a:path extrusionOk="0" h="3759" w="187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6" name="Google Shape;636;p8"/>
                <p:cNvSpPr/>
                <p:nvPr/>
              </p:nvSpPr>
              <p:spPr>
                <a:xfrm>
                  <a:off x="3024619" y="3890324"/>
                  <a:ext cx="20333" cy="380260"/>
                </a:xfrm>
                <a:custGeom>
                  <a:rect b="b" l="l" r="r" t="t"/>
                  <a:pathLst>
                    <a:path extrusionOk="0" h="3759" w="201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8"/>
                <p:cNvSpPr/>
                <p:nvPr/>
              </p:nvSpPr>
              <p:spPr>
                <a:xfrm>
                  <a:off x="2999430" y="3890324"/>
                  <a:ext cx="18917" cy="380260"/>
                </a:xfrm>
                <a:custGeom>
                  <a:rect b="b" l="l" r="r" t="t"/>
                  <a:pathLst>
                    <a:path extrusionOk="0" h="3759" w="187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8" name="Google Shape;638;p8"/>
                <p:cNvSpPr/>
                <p:nvPr/>
              </p:nvSpPr>
              <p:spPr>
                <a:xfrm>
                  <a:off x="2779610" y="3888807"/>
                  <a:ext cx="18917" cy="380564"/>
                </a:xfrm>
                <a:custGeom>
                  <a:rect b="b" l="l" r="r" t="t"/>
                  <a:pathLst>
                    <a:path extrusionOk="0" h="3762" w="187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9" name="Google Shape;639;p8"/>
                <p:cNvSpPr/>
                <p:nvPr/>
              </p:nvSpPr>
              <p:spPr>
                <a:xfrm>
                  <a:off x="2754422" y="3888807"/>
                  <a:ext cx="20131" cy="380564"/>
                </a:xfrm>
                <a:custGeom>
                  <a:rect b="b" l="l" r="r" t="t"/>
                  <a:pathLst>
                    <a:path extrusionOk="0" h="3762" w="199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187" y="3762"/>
                      </a:lnTo>
                      <a:lnTo>
                        <a:pt x="1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8"/>
                <p:cNvSpPr/>
                <p:nvPr/>
              </p:nvSpPr>
              <p:spPr>
                <a:xfrm>
                  <a:off x="2697469" y="3888807"/>
                  <a:ext cx="20434" cy="380564"/>
                </a:xfrm>
                <a:custGeom>
                  <a:rect b="b" l="l" r="r" t="t"/>
                  <a:pathLst>
                    <a:path extrusionOk="0" h="3762" w="202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189" y="3762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1" name="Google Shape;641;p8"/>
                <p:cNvSpPr/>
                <p:nvPr/>
              </p:nvSpPr>
              <p:spPr>
                <a:xfrm>
                  <a:off x="3089158" y="3890324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2" name="Google Shape;642;p8"/>
                <p:cNvSpPr/>
                <p:nvPr/>
              </p:nvSpPr>
              <p:spPr>
                <a:xfrm>
                  <a:off x="3073984" y="3890324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8"/>
                <p:cNvSpPr/>
                <p:nvPr/>
              </p:nvSpPr>
              <p:spPr>
                <a:xfrm>
                  <a:off x="2985470" y="3890324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4" name="Google Shape;644;p8"/>
                <p:cNvSpPr/>
                <p:nvPr/>
              </p:nvSpPr>
              <p:spPr>
                <a:xfrm>
                  <a:off x="2804799" y="3888807"/>
                  <a:ext cx="8902" cy="380564"/>
                </a:xfrm>
                <a:custGeom>
                  <a:rect b="b" l="l" r="r" t="t"/>
                  <a:pathLst>
                    <a:path extrusionOk="0" h="3762" w="88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8"/>
                <p:cNvSpPr/>
                <p:nvPr/>
              </p:nvSpPr>
              <p:spPr>
                <a:xfrm>
                  <a:off x="2684723" y="3888807"/>
                  <a:ext cx="9206" cy="380564"/>
                </a:xfrm>
                <a:custGeom>
                  <a:rect b="b" l="l" r="r" t="t"/>
                  <a:pathLst>
                    <a:path extrusionOk="0" h="3762" w="91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8"/>
                <p:cNvSpPr/>
                <p:nvPr/>
              </p:nvSpPr>
              <p:spPr>
                <a:xfrm>
                  <a:off x="2671066" y="3888807"/>
                  <a:ext cx="7688" cy="380564"/>
                </a:xfrm>
                <a:custGeom>
                  <a:rect b="b" l="l" r="r" t="t"/>
                  <a:pathLst>
                    <a:path extrusionOk="0" h="3762" w="76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8"/>
                <p:cNvSpPr/>
                <p:nvPr/>
              </p:nvSpPr>
              <p:spPr>
                <a:xfrm>
                  <a:off x="2655893" y="3888807"/>
                  <a:ext cx="8902" cy="380564"/>
                </a:xfrm>
                <a:custGeom>
                  <a:rect b="b" l="l" r="r" t="t"/>
                  <a:pathLst>
                    <a:path extrusionOk="0" h="3762" w="88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8"/>
                <p:cNvSpPr/>
                <p:nvPr/>
              </p:nvSpPr>
              <p:spPr>
                <a:xfrm>
                  <a:off x="2865394" y="3890324"/>
                  <a:ext cx="20434" cy="380260"/>
                </a:xfrm>
                <a:custGeom>
                  <a:rect b="b" l="l" r="r" t="t"/>
                  <a:pathLst>
                    <a:path extrusionOk="0" h="3759" w="202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8"/>
                <p:cNvSpPr/>
                <p:nvPr/>
              </p:nvSpPr>
              <p:spPr>
                <a:xfrm>
                  <a:off x="2938734" y="3890324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8"/>
                <p:cNvSpPr/>
                <p:nvPr/>
              </p:nvSpPr>
              <p:spPr>
                <a:xfrm>
                  <a:off x="2926089" y="3890324"/>
                  <a:ext cx="8801" cy="380260"/>
                </a:xfrm>
                <a:custGeom>
                  <a:rect b="b" l="l" r="r" t="t"/>
                  <a:pathLst>
                    <a:path extrusionOk="0" h="3759" w="87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1" name="Google Shape;651;p8"/>
                <p:cNvSpPr/>
                <p:nvPr/>
              </p:nvSpPr>
              <p:spPr>
                <a:xfrm>
                  <a:off x="2914861" y="3890324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2" name="Google Shape;652;p8"/>
                <p:cNvSpPr/>
                <p:nvPr/>
              </p:nvSpPr>
              <p:spPr>
                <a:xfrm>
                  <a:off x="2902115" y="3890324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8"/>
                <p:cNvSpPr/>
                <p:nvPr/>
              </p:nvSpPr>
              <p:spPr>
                <a:xfrm>
                  <a:off x="2889368" y="3890324"/>
                  <a:ext cx="9206" cy="380260"/>
                </a:xfrm>
                <a:custGeom>
                  <a:rect b="b" l="l" r="r" t="t"/>
                  <a:pathLst>
                    <a:path extrusionOk="0" h="3759" w="91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8"/>
                <p:cNvSpPr/>
                <p:nvPr/>
              </p:nvSpPr>
              <p:spPr>
                <a:xfrm>
                  <a:off x="2852951" y="3890324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8"/>
                <p:cNvSpPr/>
                <p:nvPr/>
              </p:nvSpPr>
              <p:spPr>
                <a:xfrm>
                  <a:off x="2492824" y="3887593"/>
                  <a:ext cx="19220" cy="380260"/>
                </a:xfrm>
                <a:custGeom>
                  <a:rect b="b" l="l" r="r" t="t"/>
                  <a:pathLst>
                    <a:path extrusionOk="0" h="3759" w="19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8"/>
                <p:cNvSpPr/>
                <p:nvPr/>
              </p:nvSpPr>
              <p:spPr>
                <a:xfrm>
                  <a:off x="2466421" y="3887593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8"/>
                <p:cNvSpPr/>
                <p:nvPr/>
              </p:nvSpPr>
              <p:spPr>
                <a:xfrm>
                  <a:off x="2529545" y="3888807"/>
                  <a:ext cx="7587" cy="380564"/>
                </a:xfrm>
                <a:custGeom>
                  <a:rect b="b" l="l" r="r" t="t"/>
                  <a:pathLst>
                    <a:path extrusionOk="0" h="3762" w="75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8"/>
                <p:cNvSpPr/>
                <p:nvPr/>
              </p:nvSpPr>
              <p:spPr>
                <a:xfrm>
                  <a:off x="2516798" y="3887593"/>
                  <a:ext cx="8902" cy="381778"/>
                </a:xfrm>
                <a:custGeom>
                  <a:rect b="b" l="l" r="r" t="t"/>
                  <a:pathLst>
                    <a:path extrusionOk="0" h="3774" w="88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4"/>
                      </a:lnTo>
                      <a:lnTo>
                        <a:pt x="87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9" name="Google Shape;659;p8"/>
                <p:cNvSpPr/>
                <p:nvPr/>
              </p:nvSpPr>
              <p:spPr>
                <a:xfrm>
                  <a:off x="2480078" y="3887593"/>
                  <a:ext cx="9206" cy="380260"/>
                </a:xfrm>
                <a:custGeom>
                  <a:rect b="b" l="l" r="r" t="t"/>
                  <a:pathLst>
                    <a:path extrusionOk="0" h="3759" w="91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0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0" name="Google Shape;660;p8"/>
                <p:cNvSpPr/>
                <p:nvPr/>
              </p:nvSpPr>
              <p:spPr>
                <a:xfrm>
                  <a:off x="3127093" y="3890324"/>
                  <a:ext cx="8801" cy="381474"/>
                </a:xfrm>
                <a:custGeom>
                  <a:rect b="b" l="l" r="r" t="t"/>
                  <a:pathLst>
                    <a:path extrusionOk="0" h="3771" w="87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1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8"/>
                <p:cNvSpPr/>
                <p:nvPr/>
              </p:nvSpPr>
              <p:spPr>
                <a:xfrm>
                  <a:off x="2403095" y="3887593"/>
                  <a:ext cx="19220" cy="380260"/>
                </a:xfrm>
                <a:custGeom>
                  <a:rect b="b" l="l" r="r" t="t"/>
                  <a:pathLst>
                    <a:path extrusionOk="0" h="3759" w="19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8"/>
                <p:cNvSpPr/>
                <p:nvPr/>
              </p:nvSpPr>
              <p:spPr>
                <a:xfrm>
                  <a:off x="2427070" y="3887593"/>
                  <a:ext cx="9104" cy="380260"/>
                </a:xfrm>
                <a:custGeom>
                  <a:rect b="b" l="l" r="r" t="t"/>
                  <a:pathLst>
                    <a:path extrusionOk="0" h="3759" w="9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63" name="Google Shape;663;p8"/>
              <p:cNvSpPr/>
              <p:nvPr/>
            </p:nvSpPr>
            <p:spPr>
              <a:xfrm>
                <a:off x="6446794" y="936521"/>
                <a:ext cx="1198847" cy="1180942"/>
              </a:xfrm>
              <a:custGeom>
                <a:rect b="b" l="l" r="r" t="t"/>
                <a:pathLst>
                  <a:path extrusionOk="0" h="11674" w="11851">
                    <a:moveTo>
                      <a:pt x="3873" y="1"/>
                    </a:moveTo>
                    <a:lnTo>
                      <a:pt x="3999" y="3357"/>
                    </a:lnTo>
                    <a:lnTo>
                      <a:pt x="714" y="2647"/>
                    </a:lnTo>
                    <a:lnTo>
                      <a:pt x="2962" y="5143"/>
                    </a:lnTo>
                    <a:lnTo>
                      <a:pt x="1" y="6705"/>
                    </a:lnTo>
                    <a:lnTo>
                      <a:pt x="3324" y="7166"/>
                    </a:lnTo>
                    <a:lnTo>
                      <a:pt x="2063" y="10277"/>
                    </a:lnTo>
                    <a:lnTo>
                      <a:pt x="2063" y="10277"/>
                    </a:lnTo>
                    <a:lnTo>
                      <a:pt x="4898" y="8491"/>
                    </a:lnTo>
                    <a:lnTo>
                      <a:pt x="5932" y="11674"/>
                    </a:lnTo>
                    <a:lnTo>
                      <a:pt x="6957" y="8491"/>
                    </a:lnTo>
                    <a:lnTo>
                      <a:pt x="9792" y="10277"/>
                    </a:lnTo>
                    <a:lnTo>
                      <a:pt x="8530" y="7166"/>
                    </a:lnTo>
                    <a:lnTo>
                      <a:pt x="11851" y="6705"/>
                    </a:lnTo>
                    <a:lnTo>
                      <a:pt x="8893" y="5143"/>
                    </a:lnTo>
                    <a:lnTo>
                      <a:pt x="11140" y="2647"/>
                    </a:lnTo>
                    <a:lnTo>
                      <a:pt x="7868" y="3357"/>
                    </a:lnTo>
                    <a:lnTo>
                      <a:pt x="7868" y="3357"/>
                    </a:lnTo>
                    <a:lnTo>
                      <a:pt x="7982" y="1"/>
                    </a:lnTo>
                    <a:lnTo>
                      <a:pt x="5932" y="2647"/>
                    </a:lnTo>
                    <a:lnTo>
                      <a:pt x="38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>
                <a:off x="6446794" y="2231059"/>
                <a:ext cx="1198847" cy="1181346"/>
              </a:xfrm>
              <a:custGeom>
                <a:rect b="b" l="l" r="r" t="t"/>
                <a:pathLst>
                  <a:path extrusionOk="0" h="11678" w="11851">
                    <a:moveTo>
                      <a:pt x="7982" y="1"/>
                    </a:moveTo>
                    <a:lnTo>
                      <a:pt x="5932" y="2650"/>
                    </a:lnTo>
                    <a:lnTo>
                      <a:pt x="3873" y="1"/>
                    </a:lnTo>
                    <a:lnTo>
                      <a:pt x="3873" y="1"/>
                    </a:lnTo>
                    <a:lnTo>
                      <a:pt x="3999" y="3348"/>
                    </a:lnTo>
                    <a:lnTo>
                      <a:pt x="714" y="2650"/>
                    </a:lnTo>
                    <a:lnTo>
                      <a:pt x="2962" y="5135"/>
                    </a:lnTo>
                    <a:lnTo>
                      <a:pt x="1" y="6708"/>
                    </a:lnTo>
                    <a:lnTo>
                      <a:pt x="3324" y="7170"/>
                    </a:lnTo>
                    <a:lnTo>
                      <a:pt x="2063" y="10266"/>
                    </a:lnTo>
                    <a:lnTo>
                      <a:pt x="4898" y="8482"/>
                    </a:lnTo>
                    <a:lnTo>
                      <a:pt x="5932" y="11677"/>
                    </a:lnTo>
                    <a:lnTo>
                      <a:pt x="6957" y="8482"/>
                    </a:lnTo>
                    <a:lnTo>
                      <a:pt x="9792" y="10266"/>
                    </a:lnTo>
                    <a:lnTo>
                      <a:pt x="8530" y="7170"/>
                    </a:lnTo>
                    <a:lnTo>
                      <a:pt x="11851" y="6708"/>
                    </a:lnTo>
                    <a:lnTo>
                      <a:pt x="8893" y="5135"/>
                    </a:lnTo>
                    <a:lnTo>
                      <a:pt x="11140" y="2650"/>
                    </a:lnTo>
                    <a:lnTo>
                      <a:pt x="7868" y="3348"/>
                    </a:lnTo>
                    <a:lnTo>
                      <a:pt x="7868" y="3348"/>
                    </a:lnTo>
                    <a:lnTo>
                      <a:pt x="79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65" name="Google Shape;665;p8"/>
              <p:cNvGrpSpPr/>
              <p:nvPr/>
            </p:nvGrpSpPr>
            <p:grpSpPr>
              <a:xfrm>
                <a:off x="6491955" y="3632291"/>
                <a:ext cx="1108525" cy="45360"/>
                <a:chOff x="2263150" y="3743816"/>
                <a:chExt cx="1108525" cy="45360"/>
              </a:xfrm>
            </p:grpSpPr>
            <p:sp>
              <p:nvSpPr>
                <p:cNvPr id="666" name="Google Shape;666;p8"/>
                <p:cNvSpPr/>
                <p:nvPr/>
              </p:nvSpPr>
              <p:spPr>
                <a:xfrm>
                  <a:off x="2263150" y="3743816"/>
                  <a:ext cx="43961" cy="45360"/>
                </a:xfrm>
                <a:custGeom>
                  <a:rect b="b" l="l" r="r" t="t"/>
                  <a:pathLst>
                    <a:path extrusionOk="0" h="424" w="411">
                      <a:moveTo>
                        <a:pt x="198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198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1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7" name="Google Shape;667;p8"/>
                <p:cNvSpPr/>
                <p:nvPr/>
              </p:nvSpPr>
              <p:spPr>
                <a:xfrm>
                  <a:off x="2344546" y="3743816"/>
                  <a:ext cx="45672" cy="45360"/>
                </a:xfrm>
                <a:custGeom>
                  <a:rect b="b" l="l" r="r" t="t"/>
                  <a:pathLst>
                    <a:path extrusionOk="0" h="424" w="427">
                      <a:moveTo>
                        <a:pt x="213" y="1"/>
                      </a:moveTo>
                      <a:cubicBezTo>
                        <a:pt x="87" y="1"/>
                        <a:pt x="1" y="100"/>
                        <a:pt x="1" y="211"/>
                      </a:cubicBezTo>
                      <a:cubicBezTo>
                        <a:pt x="1" y="337"/>
                        <a:pt x="87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8" name="Google Shape;668;p8"/>
                <p:cNvSpPr/>
                <p:nvPr/>
              </p:nvSpPr>
              <p:spPr>
                <a:xfrm>
                  <a:off x="2425942" y="3743816"/>
                  <a:ext cx="45672" cy="45360"/>
                </a:xfrm>
                <a:custGeom>
                  <a:rect b="b" l="l" r="r" t="t"/>
                  <a:pathLst>
                    <a:path extrusionOk="0" h="424" w="427">
                      <a:moveTo>
                        <a:pt x="214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4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9" name="Google Shape;669;p8"/>
                <p:cNvSpPr/>
                <p:nvPr/>
              </p:nvSpPr>
              <p:spPr>
                <a:xfrm>
                  <a:off x="2507445" y="3743816"/>
                  <a:ext cx="45565" cy="45360"/>
                </a:xfrm>
                <a:custGeom>
                  <a:rect b="b" l="l" r="r" t="t"/>
                  <a:pathLst>
                    <a:path extrusionOk="0" h="424" w="426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39" y="423"/>
                        <a:pt x="426" y="337"/>
                        <a:pt x="426" y="211"/>
                      </a:cubicBezTo>
                      <a:cubicBezTo>
                        <a:pt x="426" y="100"/>
                        <a:pt x="339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0" name="Google Shape;670;p8"/>
                <p:cNvSpPr/>
                <p:nvPr/>
              </p:nvSpPr>
              <p:spPr>
                <a:xfrm>
                  <a:off x="2590445" y="3743816"/>
                  <a:ext cx="43961" cy="45360"/>
                </a:xfrm>
                <a:custGeom>
                  <a:rect b="b" l="l" r="r" t="t"/>
                  <a:pathLst>
                    <a:path extrusionOk="0" h="424" w="411">
                      <a:moveTo>
                        <a:pt x="210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210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1" name="Google Shape;671;p8"/>
                <p:cNvSpPr/>
                <p:nvPr/>
              </p:nvSpPr>
              <p:spPr>
                <a:xfrm>
                  <a:off x="2671841" y="3743816"/>
                  <a:ext cx="45351" cy="45360"/>
                </a:xfrm>
                <a:custGeom>
                  <a:rect b="b" l="l" r="r" t="t"/>
                  <a:pathLst>
                    <a:path extrusionOk="0" h="424" w="424">
                      <a:moveTo>
                        <a:pt x="213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3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2" name="Google Shape;672;p8"/>
                <p:cNvSpPr/>
                <p:nvPr/>
              </p:nvSpPr>
              <p:spPr>
                <a:xfrm>
                  <a:off x="2753237" y="3743816"/>
                  <a:ext cx="45672" cy="45360"/>
                </a:xfrm>
                <a:custGeom>
                  <a:rect b="b" l="l" r="r" t="t"/>
                  <a:pathLst>
                    <a:path extrusionOk="0" h="424" w="427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3" name="Google Shape;673;p8"/>
                <p:cNvSpPr/>
                <p:nvPr/>
              </p:nvSpPr>
              <p:spPr>
                <a:xfrm>
                  <a:off x="2835917" y="3743816"/>
                  <a:ext cx="44388" cy="45360"/>
                </a:xfrm>
                <a:custGeom>
                  <a:rect b="b" l="l" r="r" t="t"/>
                  <a:pathLst>
                    <a:path extrusionOk="0" h="424" w="415">
                      <a:moveTo>
                        <a:pt x="202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02" y="423"/>
                      </a:cubicBezTo>
                      <a:cubicBezTo>
                        <a:pt x="328" y="423"/>
                        <a:pt x="415" y="337"/>
                        <a:pt x="415" y="211"/>
                      </a:cubicBezTo>
                      <a:cubicBezTo>
                        <a:pt x="415" y="100"/>
                        <a:pt x="328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4" name="Google Shape;674;p8"/>
                <p:cNvSpPr/>
                <p:nvPr/>
              </p:nvSpPr>
              <p:spPr>
                <a:xfrm>
                  <a:off x="2917420" y="3743816"/>
                  <a:ext cx="45565" cy="45360"/>
                </a:xfrm>
                <a:custGeom>
                  <a:rect b="b" l="l" r="r" t="t"/>
                  <a:pathLst>
                    <a:path extrusionOk="0" h="424" w="426">
                      <a:moveTo>
                        <a:pt x="213" y="1"/>
                      </a:moveTo>
                      <a:cubicBezTo>
                        <a:pt x="90" y="1"/>
                        <a:pt x="0" y="100"/>
                        <a:pt x="0" y="211"/>
                      </a:cubicBezTo>
                      <a:cubicBezTo>
                        <a:pt x="0" y="337"/>
                        <a:pt x="90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" name="Google Shape;675;p8"/>
                <p:cNvSpPr/>
                <p:nvPr/>
              </p:nvSpPr>
              <p:spPr>
                <a:xfrm>
                  <a:off x="2999136" y="3743816"/>
                  <a:ext cx="45244" cy="45360"/>
                </a:xfrm>
                <a:custGeom>
                  <a:rect b="b" l="l" r="r" t="t"/>
                  <a:pathLst>
                    <a:path extrusionOk="0" h="424" w="423">
                      <a:moveTo>
                        <a:pt x="210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0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6" name="Google Shape;676;p8"/>
                <p:cNvSpPr/>
                <p:nvPr/>
              </p:nvSpPr>
              <p:spPr>
                <a:xfrm>
                  <a:off x="3080532" y="3743816"/>
                  <a:ext cx="45351" cy="45360"/>
                </a:xfrm>
                <a:custGeom>
                  <a:rect b="b" l="l" r="r" t="t"/>
                  <a:pathLst>
                    <a:path extrusionOk="0" h="424" w="424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36" y="423"/>
                        <a:pt x="423" y="337"/>
                        <a:pt x="423" y="211"/>
                      </a:cubicBezTo>
                      <a:cubicBezTo>
                        <a:pt x="423" y="100"/>
                        <a:pt x="336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7" name="Google Shape;677;p8"/>
                <p:cNvSpPr/>
                <p:nvPr/>
              </p:nvSpPr>
              <p:spPr>
                <a:xfrm>
                  <a:off x="3163212" y="3743816"/>
                  <a:ext cx="44388" cy="45360"/>
                </a:xfrm>
                <a:custGeom>
                  <a:rect b="b" l="l" r="r" t="t"/>
                  <a:pathLst>
                    <a:path extrusionOk="0" h="424" w="415">
                      <a:moveTo>
                        <a:pt x="214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14" y="423"/>
                      </a:cubicBezTo>
                      <a:cubicBezTo>
                        <a:pt x="325" y="423"/>
                        <a:pt x="414" y="337"/>
                        <a:pt x="414" y="211"/>
                      </a:cubicBezTo>
                      <a:cubicBezTo>
                        <a:pt x="414" y="100"/>
                        <a:pt x="325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8"/>
                <p:cNvSpPr/>
                <p:nvPr/>
              </p:nvSpPr>
              <p:spPr>
                <a:xfrm>
                  <a:off x="3244715" y="3743816"/>
                  <a:ext cx="45565" cy="45360"/>
                </a:xfrm>
                <a:custGeom>
                  <a:rect b="b" l="l" r="r" t="t"/>
                  <a:pathLst>
                    <a:path extrusionOk="0" h="424" w="426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8"/>
                <p:cNvSpPr/>
                <p:nvPr/>
              </p:nvSpPr>
              <p:spPr>
                <a:xfrm>
                  <a:off x="3326110" y="3743816"/>
                  <a:ext cx="45565" cy="45360"/>
                </a:xfrm>
                <a:custGeom>
                  <a:rect b="b" l="l" r="r" t="t"/>
                  <a:pathLst>
                    <a:path extrusionOk="0" h="424" w="426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80" name="Google Shape;680;p8"/>
            <p:cNvGrpSpPr/>
            <p:nvPr/>
          </p:nvGrpSpPr>
          <p:grpSpPr>
            <a:xfrm rot="1319490">
              <a:off x="8110580" y="2096952"/>
              <a:ext cx="2764462" cy="1013738"/>
              <a:chOff x="1462254" y="474431"/>
              <a:chExt cx="5092010" cy="1867258"/>
            </a:xfrm>
          </p:grpSpPr>
          <p:sp>
            <p:nvSpPr>
              <p:cNvPr id="681" name="Google Shape;681;p8"/>
              <p:cNvSpPr/>
              <p:nvPr/>
            </p:nvSpPr>
            <p:spPr>
              <a:xfrm>
                <a:off x="1462254" y="474431"/>
                <a:ext cx="5092010" cy="1867258"/>
              </a:xfrm>
              <a:custGeom>
                <a:rect b="b" l="l" r="r" t="t"/>
                <a:pathLst>
                  <a:path extrusionOk="0" h="16260" w="44341">
                    <a:moveTo>
                      <a:pt x="1124" y="1"/>
                    </a:moveTo>
                    <a:cubicBezTo>
                      <a:pt x="560" y="1"/>
                      <a:pt x="99" y="450"/>
                      <a:pt x="99" y="1011"/>
                    </a:cubicBezTo>
                    <a:lnTo>
                      <a:pt x="0" y="14947"/>
                    </a:lnTo>
                    <a:cubicBezTo>
                      <a:pt x="0" y="15510"/>
                      <a:pt x="450" y="15972"/>
                      <a:pt x="1010" y="15972"/>
                    </a:cubicBezTo>
                    <a:lnTo>
                      <a:pt x="32841" y="16185"/>
                    </a:lnTo>
                    <a:cubicBezTo>
                      <a:pt x="32817" y="16008"/>
                      <a:pt x="32817" y="15810"/>
                      <a:pt x="33428" y="15483"/>
                    </a:cubicBezTo>
                    <a:cubicBezTo>
                      <a:pt x="33428" y="15483"/>
                      <a:pt x="33440" y="15471"/>
                      <a:pt x="33452" y="15471"/>
                    </a:cubicBezTo>
                    <a:cubicBezTo>
                      <a:pt x="33791" y="15483"/>
                      <a:pt x="34052" y="15759"/>
                      <a:pt x="34052" y="16098"/>
                    </a:cubicBezTo>
                    <a:cubicBezTo>
                      <a:pt x="34052" y="16134"/>
                      <a:pt x="34052" y="16158"/>
                      <a:pt x="34040" y="16197"/>
                    </a:cubicBezTo>
                    <a:lnTo>
                      <a:pt x="43756" y="16260"/>
                    </a:lnTo>
                    <a:cubicBezTo>
                      <a:pt x="44017" y="16260"/>
                      <a:pt x="44241" y="16047"/>
                      <a:pt x="44241" y="15771"/>
                    </a:cubicBezTo>
                    <a:lnTo>
                      <a:pt x="44253" y="13835"/>
                    </a:lnTo>
                    <a:cubicBezTo>
                      <a:pt x="44253" y="13610"/>
                      <a:pt x="44116" y="13424"/>
                      <a:pt x="43906" y="13361"/>
                    </a:cubicBezTo>
                    <a:cubicBezTo>
                      <a:pt x="42680" y="13011"/>
                      <a:pt x="41745" y="10913"/>
                      <a:pt x="41769" y="8380"/>
                    </a:cubicBezTo>
                    <a:cubicBezTo>
                      <a:pt x="41781" y="5857"/>
                      <a:pt x="42743" y="3771"/>
                      <a:pt x="43966" y="3435"/>
                    </a:cubicBezTo>
                    <a:cubicBezTo>
                      <a:pt x="44178" y="3384"/>
                      <a:pt x="44328" y="3184"/>
                      <a:pt x="44328" y="2971"/>
                    </a:cubicBezTo>
                    <a:lnTo>
                      <a:pt x="44340" y="786"/>
                    </a:lnTo>
                    <a:cubicBezTo>
                      <a:pt x="44340" y="513"/>
                      <a:pt x="44131" y="289"/>
                      <a:pt x="43855" y="289"/>
                    </a:cubicBezTo>
                    <a:lnTo>
                      <a:pt x="34166" y="226"/>
                    </a:lnTo>
                    <a:cubicBezTo>
                      <a:pt x="34139" y="537"/>
                      <a:pt x="33878" y="786"/>
                      <a:pt x="33551" y="786"/>
                    </a:cubicBezTo>
                    <a:cubicBezTo>
                      <a:pt x="33228" y="786"/>
                      <a:pt x="32967" y="537"/>
                      <a:pt x="32940" y="214"/>
                    </a:cubicBezTo>
                    <a:lnTo>
                      <a:pt x="11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82" name="Google Shape;682;p8"/>
              <p:cNvGrpSpPr/>
              <p:nvPr/>
            </p:nvGrpSpPr>
            <p:grpSpPr>
              <a:xfrm>
                <a:off x="5886164" y="853054"/>
                <a:ext cx="183511" cy="1148609"/>
                <a:chOff x="4519324" y="1312991"/>
                <a:chExt cx="126813" cy="793732"/>
              </a:xfrm>
            </p:grpSpPr>
            <p:sp>
              <p:nvSpPr>
                <p:cNvPr id="683" name="Google Shape;683;p8"/>
                <p:cNvSpPr/>
                <p:nvPr/>
              </p:nvSpPr>
              <p:spPr>
                <a:xfrm>
                  <a:off x="4525276" y="1312991"/>
                  <a:ext cx="120861" cy="19839"/>
                </a:xfrm>
                <a:custGeom>
                  <a:rect b="b" l="l" r="r" t="t"/>
                  <a:pathLst>
                    <a:path extrusionOk="0" h="250" w="1523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4" name="Google Shape;684;p8"/>
                <p:cNvSpPr/>
                <p:nvPr/>
              </p:nvSpPr>
              <p:spPr>
                <a:xfrm>
                  <a:off x="4524324" y="1396237"/>
                  <a:ext cx="120861" cy="18887"/>
                </a:xfrm>
                <a:custGeom>
                  <a:rect b="b" l="l" r="r" t="t"/>
                  <a:pathLst>
                    <a:path extrusionOk="0" h="238" w="1523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5" name="Google Shape;685;p8"/>
                <p:cNvSpPr/>
                <p:nvPr/>
              </p:nvSpPr>
              <p:spPr>
                <a:xfrm>
                  <a:off x="4524324" y="1460675"/>
                  <a:ext cx="120861" cy="18887"/>
                </a:xfrm>
                <a:custGeom>
                  <a:rect b="b" l="l" r="r" t="t"/>
                  <a:pathLst>
                    <a:path extrusionOk="0" h="238" w="1523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8"/>
                <p:cNvSpPr/>
                <p:nvPr/>
              </p:nvSpPr>
              <p:spPr>
                <a:xfrm>
                  <a:off x="4524324" y="1423853"/>
                  <a:ext cx="120861" cy="9999"/>
                </a:xfrm>
                <a:custGeom>
                  <a:rect b="b" l="l" r="r" t="t"/>
                  <a:pathLst>
                    <a:path extrusionOk="0" h="126" w="1523">
                      <a:moveTo>
                        <a:pt x="0" y="0"/>
                      </a:moveTo>
                      <a:lnTo>
                        <a:pt x="0" y="114"/>
                      </a:lnTo>
                      <a:lnTo>
                        <a:pt x="1523" y="126"/>
                      </a:lnTo>
                      <a:lnTo>
                        <a:pt x="1523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8"/>
                <p:cNvSpPr/>
                <p:nvPr/>
              </p:nvSpPr>
              <p:spPr>
                <a:xfrm>
                  <a:off x="4523133" y="1569633"/>
                  <a:ext cx="121100" cy="6983"/>
                </a:xfrm>
                <a:custGeom>
                  <a:rect b="b" l="l" r="r" t="t"/>
                  <a:pathLst>
                    <a:path extrusionOk="0" h="88" w="1526">
                      <a:moveTo>
                        <a:pt x="0" y="0"/>
                      </a:moveTo>
                      <a:lnTo>
                        <a:pt x="0" y="75"/>
                      </a:lnTo>
                      <a:lnTo>
                        <a:pt x="1526" y="87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8"/>
                <p:cNvSpPr/>
                <p:nvPr/>
              </p:nvSpPr>
              <p:spPr>
                <a:xfrm>
                  <a:off x="4523133" y="1532970"/>
                  <a:ext cx="121100" cy="9840"/>
                </a:xfrm>
                <a:custGeom>
                  <a:rect b="b" l="l" r="r" t="t"/>
                  <a:pathLst>
                    <a:path extrusionOk="0" h="124" w="1526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1526" y="124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8"/>
                <p:cNvSpPr/>
                <p:nvPr/>
              </p:nvSpPr>
              <p:spPr>
                <a:xfrm>
                  <a:off x="4524324" y="1439725"/>
                  <a:ext cx="120861" cy="15078"/>
                </a:xfrm>
                <a:custGeom>
                  <a:rect b="b" l="l" r="r" t="t"/>
                  <a:pathLst>
                    <a:path extrusionOk="0" h="190" w="1523">
                      <a:moveTo>
                        <a:pt x="0" y="1"/>
                      </a:moveTo>
                      <a:lnTo>
                        <a:pt x="0" y="190"/>
                      </a:lnTo>
                      <a:lnTo>
                        <a:pt x="1523" y="190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8"/>
                <p:cNvSpPr/>
                <p:nvPr/>
              </p:nvSpPr>
              <p:spPr>
                <a:xfrm>
                  <a:off x="4523133" y="1548682"/>
                  <a:ext cx="121100" cy="16030"/>
                </a:xfrm>
                <a:custGeom>
                  <a:rect b="b" l="l" r="r" t="t"/>
                  <a:pathLst>
                    <a:path extrusionOk="0" h="202" w="1526">
                      <a:moveTo>
                        <a:pt x="0" y="1"/>
                      </a:moveTo>
                      <a:lnTo>
                        <a:pt x="0" y="189"/>
                      </a:lnTo>
                      <a:lnTo>
                        <a:pt x="1526" y="201"/>
                      </a:lnTo>
                      <a:lnTo>
                        <a:pt x="1526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8"/>
                <p:cNvSpPr/>
                <p:nvPr/>
              </p:nvSpPr>
              <p:spPr>
                <a:xfrm>
                  <a:off x="4524324" y="1342750"/>
                  <a:ext cx="121814" cy="42615"/>
                </a:xfrm>
                <a:custGeom>
                  <a:rect b="b" l="l" r="r" t="t"/>
                  <a:pathLst>
                    <a:path extrusionOk="0" h="537" w="1535">
                      <a:moveTo>
                        <a:pt x="12" y="0"/>
                      </a:moveTo>
                      <a:lnTo>
                        <a:pt x="0" y="537"/>
                      </a:lnTo>
                      <a:lnTo>
                        <a:pt x="1523" y="537"/>
                      </a:lnTo>
                      <a:lnTo>
                        <a:pt x="1535" y="12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2" name="Google Shape;692;p8"/>
                <p:cNvSpPr/>
                <p:nvPr/>
              </p:nvSpPr>
              <p:spPr>
                <a:xfrm>
                  <a:off x="4523133" y="1486387"/>
                  <a:ext cx="122052" cy="42615"/>
                </a:xfrm>
                <a:custGeom>
                  <a:rect b="b" l="l" r="r" t="t"/>
                  <a:pathLst>
                    <a:path extrusionOk="0" h="537" w="1538">
                      <a:moveTo>
                        <a:pt x="15" y="0"/>
                      </a:moveTo>
                      <a:lnTo>
                        <a:pt x="0" y="525"/>
                      </a:lnTo>
                      <a:lnTo>
                        <a:pt x="1526" y="537"/>
                      </a:lnTo>
                      <a:lnTo>
                        <a:pt x="1538" y="1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3" name="Google Shape;693;p8"/>
                <p:cNvSpPr/>
                <p:nvPr/>
              </p:nvSpPr>
              <p:spPr>
                <a:xfrm>
                  <a:off x="4523133" y="1584393"/>
                  <a:ext cx="121100" cy="19998"/>
                </a:xfrm>
                <a:custGeom>
                  <a:rect b="b" l="l" r="r" t="t"/>
                  <a:pathLst>
                    <a:path extrusionOk="0" h="252" w="1526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526" y="252"/>
                      </a:lnTo>
                      <a:lnTo>
                        <a:pt x="1526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4" name="Google Shape;694;p8"/>
                <p:cNvSpPr/>
                <p:nvPr/>
              </p:nvSpPr>
              <p:spPr>
                <a:xfrm>
                  <a:off x="4522181" y="1666687"/>
                  <a:ext cx="122052" cy="19998"/>
                </a:xfrm>
                <a:custGeom>
                  <a:rect b="b" l="l" r="r" t="t"/>
                  <a:pathLst>
                    <a:path extrusionOk="0" h="252" w="1538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52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5" name="Google Shape;695;p8"/>
                <p:cNvSpPr/>
                <p:nvPr/>
              </p:nvSpPr>
              <p:spPr>
                <a:xfrm>
                  <a:off x="4522181" y="1731125"/>
                  <a:ext cx="121100" cy="19760"/>
                </a:xfrm>
                <a:custGeom>
                  <a:rect b="b" l="l" r="r" t="t"/>
                  <a:pathLst>
                    <a:path extrusionOk="0" h="249" w="1526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49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6" name="Google Shape;696;p8"/>
                <p:cNvSpPr/>
                <p:nvPr/>
              </p:nvSpPr>
              <p:spPr>
                <a:xfrm>
                  <a:off x="4522181" y="1695414"/>
                  <a:ext cx="121100" cy="10078"/>
                </a:xfrm>
                <a:custGeom>
                  <a:rect b="b" l="l" r="r" t="t"/>
                  <a:pathLst>
                    <a:path extrusionOk="0" h="127" w="1526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1526" y="127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7" name="Google Shape;697;p8"/>
                <p:cNvSpPr/>
                <p:nvPr/>
              </p:nvSpPr>
              <p:spPr>
                <a:xfrm>
                  <a:off x="4521229" y="1840003"/>
                  <a:ext cx="120861" cy="7222"/>
                </a:xfrm>
                <a:custGeom>
                  <a:rect b="b" l="l" r="r" t="t"/>
                  <a:pathLst>
                    <a:path extrusionOk="0" h="91" w="1523">
                      <a:moveTo>
                        <a:pt x="0" y="1"/>
                      </a:moveTo>
                      <a:lnTo>
                        <a:pt x="0" y="91"/>
                      </a:lnTo>
                      <a:lnTo>
                        <a:pt x="1523" y="91"/>
                      </a:lnTo>
                      <a:lnTo>
                        <a:pt x="1523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8" name="Google Shape;698;p8"/>
                <p:cNvSpPr/>
                <p:nvPr/>
              </p:nvSpPr>
              <p:spPr>
                <a:xfrm>
                  <a:off x="4521229" y="1803419"/>
                  <a:ext cx="122052" cy="10078"/>
                </a:xfrm>
                <a:custGeom>
                  <a:rect b="b" l="l" r="r" t="t"/>
                  <a:pathLst>
                    <a:path extrusionOk="0" h="127" w="1538">
                      <a:moveTo>
                        <a:pt x="0" y="0"/>
                      </a:moveTo>
                      <a:lnTo>
                        <a:pt x="0" y="126"/>
                      </a:lnTo>
                      <a:lnTo>
                        <a:pt x="1538" y="126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9" name="Google Shape;699;p8"/>
                <p:cNvSpPr/>
                <p:nvPr/>
              </p:nvSpPr>
              <p:spPr>
                <a:xfrm>
                  <a:off x="4522181" y="1710413"/>
                  <a:ext cx="121100" cy="15792"/>
                </a:xfrm>
                <a:custGeom>
                  <a:rect b="b" l="l" r="r" t="t"/>
                  <a:pathLst>
                    <a:path extrusionOk="0" h="199" w="1526">
                      <a:moveTo>
                        <a:pt x="0" y="0"/>
                      </a:moveTo>
                      <a:lnTo>
                        <a:pt x="0" y="186"/>
                      </a:lnTo>
                      <a:lnTo>
                        <a:pt x="1526" y="198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0" name="Google Shape;700;p8"/>
                <p:cNvSpPr/>
                <p:nvPr/>
              </p:nvSpPr>
              <p:spPr>
                <a:xfrm>
                  <a:off x="4521229" y="1820322"/>
                  <a:ext cx="120861" cy="15951"/>
                </a:xfrm>
                <a:custGeom>
                  <a:rect b="b" l="l" r="r" t="t"/>
                  <a:pathLst>
                    <a:path extrusionOk="0" h="201" w="1523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1" name="Google Shape;701;p8"/>
                <p:cNvSpPr/>
                <p:nvPr/>
              </p:nvSpPr>
              <p:spPr>
                <a:xfrm>
                  <a:off x="4522181" y="1613120"/>
                  <a:ext cx="122052" cy="43885"/>
                </a:xfrm>
                <a:custGeom>
                  <a:rect b="b" l="l" r="r" t="t"/>
                  <a:pathLst>
                    <a:path extrusionOk="0" h="553" w="1538">
                      <a:moveTo>
                        <a:pt x="12" y="1"/>
                      </a:moveTo>
                      <a:lnTo>
                        <a:pt x="0" y="537"/>
                      </a:lnTo>
                      <a:lnTo>
                        <a:pt x="1538" y="552"/>
                      </a:lnTo>
                      <a:lnTo>
                        <a:pt x="1538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2" name="Google Shape;702;p8"/>
                <p:cNvSpPr/>
                <p:nvPr/>
              </p:nvSpPr>
              <p:spPr>
                <a:xfrm>
                  <a:off x="4521229" y="1756757"/>
                  <a:ext cx="122052" cy="43885"/>
                </a:xfrm>
                <a:custGeom>
                  <a:rect b="b" l="l" r="r" t="t"/>
                  <a:pathLst>
                    <a:path extrusionOk="0" h="553" w="1538">
                      <a:moveTo>
                        <a:pt x="12" y="1"/>
                      </a:moveTo>
                      <a:lnTo>
                        <a:pt x="0" y="540"/>
                      </a:lnTo>
                      <a:lnTo>
                        <a:pt x="1538" y="552"/>
                      </a:lnTo>
                      <a:lnTo>
                        <a:pt x="1538" y="16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3" name="Google Shape;703;p8"/>
                <p:cNvSpPr/>
                <p:nvPr/>
              </p:nvSpPr>
              <p:spPr>
                <a:xfrm>
                  <a:off x="4521229" y="1844050"/>
                  <a:ext cx="122052" cy="19839"/>
                </a:xfrm>
                <a:custGeom>
                  <a:rect b="b" l="l" r="r" t="t"/>
                  <a:pathLst>
                    <a:path extrusionOk="0" h="250" w="1538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38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8"/>
                <p:cNvSpPr/>
                <p:nvPr/>
              </p:nvSpPr>
              <p:spPr>
                <a:xfrm>
                  <a:off x="4520276" y="1926344"/>
                  <a:ext cx="121814" cy="19839"/>
                </a:xfrm>
                <a:custGeom>
                  <a:rect b="b" l="l" r="r" t="t"/>
                  <a:pathLst>
                    <a:path extrusionOk="0" h="250" w="1535">
                      <a:moveTo>
                        <a:pt x="12" y="1"/>
                      </a:moveTo>
                      <a:lnTo>
                        <a:pt x="0" y="238"/>
                      </a:lnTo>
                      <a:lnTo>
                        <a:pt x="1535" y="250"/>
                      </a:lnTo>
                      <a:lnTo>
                        <a:pt x="1535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5" name="Google Shape;705;p8"/>
                <p:cNvSpPr/>
                <p:nvPr/>
              </p:nvSpPr>
              <p:spPr>
                <a:xfrm>
                  <a:off x="4520276" y="1990782"/>
                  <a:ext cx="120861" cy="19839"/>
                </a:xfrm>
                <a:custGeom>
                  <a:rect b="b" l="l" r="r" t="t"/>
                  <a:pathLst>
                    <a:path extrusionOk="0" h="250" w="1523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6" name="Google Shape;706;p8"/>
                <p:cNvSpPr/>
                <p:nvPr/>
              </p:nvSpPr>
              <p:spPr>
                <a:xfrm>
                  <a:off x="4520276" y="1955150"/>
                  <a:ext cx="121814" cy="9840"/>
                </a:xfrm>
                <a:custGeom>
                  <a:rect b="b" l="l" r="r" t="t"/>
                  <a:pathLst>
                    <a:path extrusionOk="0" h="124" w="1535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3"/>
                      </a:lnTo>
                      <a:lnTo>
                        <a:pt x="15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7" name="Google Shape;707;p8"/>
                <p:cNvSpPr/>
                <p:nvPr/>
              </p:nvSpPr>
              <p:spPr>
                <a:xfrm>
                  <a:off x="4519324" y="2099740"/>
                  <a:ext cx="121814" cy="6983"/>
                </a:xfrm>
                <a:custGeom>
                  <a:rect b="b" l="l" r="r" t="t"/>
                  <a:pathLst>
                    <a:path extrusionOk="0" h="88" w="1535">
                      <a:moveTo>
                        <a:pt x="0" y="1"/>
                      </a:moveTo>
                      <a:lnTo>
                        <a:pt x="0" y="87"/>
                      </a:lnTo>
                      <a:lnTo>
                        <a:pt x="1523" y="87"/>
                      </a:lnTo>
                      <a:lnTo>
                        <a:pt x="15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8" name="Google Shape;708;p8"/>
                <p:cNvSpPr/>
                <p:nvPr/>
              </p:nvSpPr>
              <p:spPr>
                <a:xfrm>
                  <a:off x="4520276" y="2063156"/>
                  <a:ext cx="120861" cy="9999"/>
                </a:xfrm>
                <a:custGeom>
                  <a:rect b="b" l="l" r="r" t="t"/>
                  <a:pathLst>
                    <a:path extrusionOk="0" h="126" w="1523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6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8"/>
                <p:cNvSpPr/>
                <p:nvPr/>
              </p:nvSpPr>
              <p:spPr>
                <a:xfrm>
                  <a:off x="4520276" y="1969911"/>
                  <a:ext cx="120861" cy="15951"/>
                </a:xfrm>
                <a:custGeom>
                  <a:rect b="b" l="l" r="r" t="t"/>
                  <a:pathLst>
                    <a:path extrusionOk="0" h="201" w="1523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8"/>
                <p:cNvSpPr/>
                <p:nvPr/>
              </p:nvSpPr>
              <p:spPr>
                <a:xfrm>
                  <a:off x="4519324" y="2079980"/>
                  <a:ext cx="121814" cy="15792"/>
                </a:xfrm>
                <a:custGeom>
                  <a:rect b="b" l="l" r="r" t="t"/>
                  <a:pathLst>
                    <a:path extrusionOk="0" h="199" w="1535">
                      <a:moveTo>
                        <a:pt x="12" y="1"/>
                      </a:moveTo>
                      <a:lnTo>
                        <a:pt x="0" y="187"/>
                      </a:lnTo>
                      <a:lnTo>
                        <a:pt x="1535" y="199"/>
                      </a:lnTo>
                      <a:lnTo>
                        <a:pt x="15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8"/>
                <p:cNvSpPr/>
                <p:nvPr/>
              </p:nvSpPr>
              <p:spPr>
                <a:xfrm>
                  <a:off x="4521229" y="1872857"/>
                  <a:ext cx="120861" cy="43567"/>
                </a:xfrm>
                <a:custGeom>
                  <a:rect b="b" l="l" r="r" t="t"/>
                  <a:pathLst>
                    <a:path extrusionOk="0" h="549" w="1523">
                      <a:moveTo>
                        <a:pt x="0" y="0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8"/>
                <p:cNvSpPr/>
                <p:nvPr/>
              </p:nvSpPr>
              <p:spPr>
                <a:xfrm>
                  <a:off x="4520276" y="2016494"/>
                  <a:ext cx="120861" cy="43647"/>
                </a:xfrm>
                <a:custGeom>
                  <a:rect b="b" l="l" r="r" t="t"/>
                  <a:pathLst>
                    <a:path extrusionOk="0" h="550" w="1523">
                      <a:moveTo>
                        <a:pt x="0" y="1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13" name="Google Shape;713;p8"/>
              <p:cNvSpPr/>
              <p:nvPr/>
            </p:nvSpPr>
            <p:spPr>
              <a:xfrm>
                <a:off x="2289544" y="857186"/>
                <a:ext cx="516424" cy="520788"/>
              </a:xfrm>
              <a:custGeom>
                <a:rect b="b" l="l" r="r" t="t"/>
                <a:pathLst>
                  <a:path extrusionOk="0" h="4535" w="4497">
                    <a:moveTo>
                      <a:pt x="2509" y="0"/>
                    </a:moveTo>
                    <a:lnTo>
                      <a:pt x="1" y="2512"/>
                    </a:lnTo>
                    <a:lnTo>
                      <a:pt x="199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8"/>
              <p:cNvSpPr/>
              <p:nvPr/>
            </p:nvSpPr>
            <p:spPr>
              <a:xfrm>
                <a:off x="2299534" y="857186"/>
                <a:ext cx="288242" cy="288472"/>
              </a:xfrm>
              <a:custGeom>
                <a:rect b="b" l="l" r="r" t="t"/>
                <a:pathLst>
                  <a:path extrusionOk="0" h="2512" w="2510">
                    <a:moveTo>
                      <a:pt x="1" y="0"/>
                    </a:moveTo>
                    <a:lnTo>
                      <a:pt x="1" y="2512"/>
                    </a:lnTo>
                    <a:lnTo>
                      <a:pt x="2509" y="2512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8"/>
              <p:cNvSpPr/>
              <p:nvPr/>
            </p:nvSpPr>
            <p:spPr>
              <a:xfrm>
                <a:off x="2799997" y="857186"/>
                <a:ext cx="516309" cy="520788"/>
              </a:xfrm>
              <a:custGeom>
                <a:rect b="b" l="l" r="r" t="t"/>
                <a:pathLst>
                  <a:path extrusionOk="0" h="4535" w="4496">
                    <a:moveTo>
                      <a:pt x="2512" y="0"/>
                    </a:moveTo>
                    <a:lnTo>
                      <a:pt x="0" y="2512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8"/>
              <p:cNvSpPr/>
              <p:nvPr/>
            </p:nvSpPr>
            <p:spPr>
              <a:xfrm>
                <a:off x="2809987" y="857186"/>
                <a:ext cx="288472" cy="288472"/>
              </a:xfrm>
              <a:custGeom>
                <a:rect b="b" l="l" r="r" t="t"/>
                <a:pathLst>
                  <a:path extrusionOk="0" h="2512" w="2512">
                    <a:moveTo>
                      <a:pt x="0" y="0"/>
                    </a:moveTo>
                    <a:lnTo>
                      <a:pt x="0" y="2512"/>
                    </a:lnTo>
                    <a:lnTo>
                      <a:pt x="2512" y="2512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8"/>
              <p:cNvSpPr/>
              <p:nvPr/>
            </p:nvSpPr>
            <p:spPr>
              <a:xfrm>
                <a:off x="2299534" y="1373382"/>
                <a:ext cx="516424" cy="520903"/>
              </a:xfrm>
              <a:custGeom>
                <a:rect b="b" l="l" r="r" t="t"/>
                <a:pathLst>
                  <a:path extrusionOk="0" h="4536" w="4497">
                    <a:moveTo>
                      <a:pt x="2509" y="1"/>
                    </a:moveTo>
                    <a:lnTo>
                      <a:pt x="1" y="2500"/>
                    </a:lnTo>
                    <a:lnTo>
                      <a:pt x="2000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8"/>
              <p:cNvSpPr/>
              <p:nvPr/>
            </p:nvSpPr>
            <p:spPr>
              <a:xfrm>
                <a:off x="2309525" y="1373382"/>
                <a:ext cx="288587" cy="287209"/>
              </a:xfrm>
              <a:custGeom>
                <a:rect b="b" l="l" r="r" t="t"/>
                <a:pathLst>
                  <a:path extrusionOk="0" h="2501" w="2513">
                    <a:moveTo>
                      <a:pt x="1" y="1"/>
                    </a:moveTo>
                    <a:lnTo>
                      <a:pt x="1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8"/>
              <p:cNvSpPr/>
              <p:nvPr/>
            </p:nvSpPr>
            <p:spPr>
              <a:xfrm>
                <a:off x="2809987" y="1373382"/>
                <a:ext cx="516309" cy="520903"/>
              </a:xfrm>
              <a:custGeom>
                <a:rect b="b" l="l" r="r" t="t"/>
                <a:pathLst>
                  <a:path extrusionOk="0" h="4536" w="4496">
                    <a:moveTo>
                      <a:pt x="2512" y="1"/>
                    </a:moveTo>
                    <a:lnTo>
                      <a:pt x="0" y="2500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8"/>
              <p:cNvSpPr/>
              <p:nvPr/>
            </p:nvSpPr>
            <p:spPr>
              <a:xfrm>
                <a:off x="2809987" y="1373382"/>
                <a:ext cx="288472" cy="287209"/>
              </a:xfrm>
              <a:custGeom>
                <a:rect b="b" l="l" r="r" t="t"/>
                <a:pathLst>
                  <a:path extrusionOk="0" h="2501" w="2512">
                    <a:moveTo>
                      <a:pt x="0" y="1"/>
                    </a:moveTo>
                    <a:lnTo>
                      <a:pt x="0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8"/>
              <p:cNvSpPr/>
              <p:nvPr/>
            </p:nvSpPr>
            <p:spPr>
              <a:xfrm>
                <a:off x="3668973" y="857186"/>
                <a:ext cx="1092908" cy="1094172"/>
              </a:xfrm>
              <a:custGeom>
                <a:rect b="b" l="l" r="r" t="t"/>
                <a:pathLst>
                  <a:path extrusionOk="0" h="9528" w="9517">
                    <a:moveTo>
                      <a:pt x="4760" y="0"/>
                    </a:moveTo>
                    <a:cubicBezTo>
                      <a:pt x="2122" y="0"/>
                      <a:pt x="1" y="2137"/>
                      <a:pt x="1" y="4772"/>
                    </a:cubicBezTo>
                    <a:cubicBezTo>
                      <a:pt x="1" y="7394"/>
                      <a:pt x="2122" y="9528"/>
                      <a:pt x="4760" y="9528"/>
                    </a:cubicBezTo>
                    <a:cubicBezTo>
                      <a:pt x="7394" y="9528"/>
                      <a:pt x="9516" y="7394"/>
                      <a:pt x="9516" y="4772"/>
                    </a:cubicBezTo>
                    <a:cubicBezTo>
                      <a:pt x="9516" y="2137"/>
                      <a:pt x="7394" y="0"/>
                      <a:pt x="47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8"/>
              <p:cNvSpPr/>
              <p:nvPr/>
            </p:nvSpPr>
            <p:spPr>
              <a:xfrm>
                <a:off x="3897155" y="1086746"/>
                <a:ext cx="636889" cy="635396"/>
              </a:xfrm>
              <a:custGeom>
                <a:rect b="b" l="l" r="r" t="t"/>
                <a:pathLst>
                  <a:path extrusionOk="0" h="5533" w="5546">
                    <a:moveTo>
                      <a:pt x="2773" y="0"/>
                    </a:moveTo>
                    <a:cubicBezTo>
                      <a:pt x="1247" y="0"/>
                      <a:pt x="1" y="1235"/>
                      <a:pt x="1" y="2773"/>
                    </a:cubicBezTo>
                    <a:cubicBezTo>
                      <a:pt x="1" y="4295"/>
                      <a:pt x="1247" y="5533"/>
                      <a:pt x="2773" y="5533"/>
                    </a:cubicBezTo>
                    <a:cubicBezTo>
                      <a:pt x="4295" y="5533"/>
                      <a:pt x="5545" y="4295"/>
                      <a:pt x="5545" y="2773"/>
                    </a:cubicBezTo>
                    <a:cubicBezTo>
                      <a:pt x="5545" y="1235"/>
                      <a:pt x="4295" y="0"/>
                      <a:pt x="27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23" name="Google Shape;723;p8"/>
              <p:cNvGrpSpPr/>
              <p:nvPr/>
            </p:nvGrpSpPr>
            <p:grpSpPr>
              <a:xfrm rot="-5400000">
                <a:off x="4513093" y="1373690"/>
                <a:ext cx="1621711" cy="61149"/>
                <a:chOff x="3143975" y="2577950"/>
                <a:chExt cx="1242500" cy="46850"/>
              </a:xfrm>
            </p:grpSpPr>
            <p:sp>
              <p:nvSpPr>
                <p:cNvPr id="724" name="Google Shape;724;p8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8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rect b="b" l="l" r="r" t="t"/>
                  <a:pathLst>
                    <a:path extrusionOk="0" h="1874" w="1886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6" name="Google Shape;726;p8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rect b="b" l="l" r="r" t="t"/>
                  <a:pathLst>
                    <a:path extrusionOk="0" h="1874" w="1875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7" name="Google Shape;727;p8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8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9" name="Google Shape;729;p8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0" name="Google Shape;730;p8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rect b="b" l="l" r="r" t="t"/>
                  <a:pathLst>
                    <a:path extrusionOk="0" h="1874" w="1886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1" name="Google Shape;731;p8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2" name="Google Shape;732;p8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3" name="Google Shape;733;p8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4" name="Google Shape;734;p8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5" name="Google Shape;735;p8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rect b="b" l="l" r="r" t="t"/>
                  <a:pathLst>
                    <a:path extrusionOk="0" h="1874" w="1887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6" name="Google Shape;736;p8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7" name="Google Shape;737;p8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8" name="Google Shape;738;p8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39" name="Google Shape;739;p8"/>
            <p:cNvGrpSpPr/>
            <p:nvPr/>
          </p:nvGrpSpPr>
          <p:grpSpPr>
            <a:xfrm rot="1320208">
              <a:off x="7444465" y="726629"/>
              <a:ext cx="794314" cy="1691256"/>
              <a:chOff x="1894490" y="2649667"/>
              <a:chExt cx="931164" cy="1982636"/>
            </a:xfrm>
          </p:grpSpPr>
          <p:grpSp>
            <p:nvGrpSpPr>
              <p:cNvPr id="740" name="Google Shape;740;p8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741" name="Google Shape;741;p8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rect b="b" l="l" r="r" t="t"/>
                  <a:pathLst>
                    <a:path extrusionOk="0" h="27735" w="13026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2" name="Google Shape;742;p8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rect b="b" l="l" r="r" t="t"/>
                  <a:pathLst>
                    <a:path extrusionOk="0" h="124" w="363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3" name="Google Shape;743;p8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rect b="b" l="l" r="r" t="t"/>
                  <a:pathLst>
                    <a:path extrusionOk="0" h="124" w="9615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4" name="Google Shape;744;p8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rect b="b" l="l" r="r" t="t"/>
                  <a:pathLst>
                    <a:path extrusionOk="0" h="124" w="376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5" name="Google Shape;745;p8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6" name="Google Shape;746;p8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rect b="b" l="l" r="r" t="t"/>
                  <a:pathLst>
                    <a:path extrusionOk="0" h="3448" w="412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7" name="Google Shape;747;p8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8" name="Google Shape;748;p8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9" name="Google Shape;749;p8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rect b="b" l="l" r="r" t="t"/>
                  <a:pathLst>
                    <a:path extrusionOk="0" h="3448" w="41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0" name="Google Shape;750;p8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1" name="Google Shape;751;p8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2" name="Google Shape;752;p8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rect b="b" l="l" r="r" t="t"/>
                  <a:pathLst>
                    <a:path extrusionOk="0" h="3448" w="30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3" name="Google Shape;753;p8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4" name="Google Shape;754;p8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rect b="b" l="l" r="r" t="t"/>
                  <a:pathLst>
                    <a:path extrusionOk="0" h="3448" w="25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5" name="Google Shape;755;p8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rect b="b" l="l" r="r" t="t"/>
                  <a:pathLst>
                    <a:path extrusionOk="0" h="3448" w="30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6" name="Google Shape;756;p8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7" name="Google Shape;757;p8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8" name="Google Shape;758;p8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rect b="b" l="l" r="r" t="t"/>
                  <a:pathLst>
                    <a:path extrusionOk="0" h="3448" w="26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9" name="Google Shape;759;p8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0" name="Google Shape;760;p8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rect b="b" l="l" r="r" t="t"/>
                  <a:pathLst>
                    <a:path extrusionOk="0" h="3448" w="414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1" name="Google Shape;761;p8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2" name="Google Shape;762;p8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rect b="b" l="l" r="r" t="t"/>
                  <a:pathLst>
                    <a:path extrusionOk="0" h="3448" w="288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63" name="Google Shape;763;p8"/>
              <p:cNvSpPr/>
              <p:nvPr/>
            </p:nvSpPr>
            <p:spPr>
              <a:xfrm>
                <a:off x="2159276" y="2969650"/>
                <a:ext cx="461729" cy="956340"/>
              </a:xfrm>
              <a:custGeom>
                <a:rect b="b" l="l" r="r" t="t"/>
                <a:pathLst>
                  <a:path extrusionOk="0" h="9517" w="4595">
                    <a:moveTo>
                      <a:pt x="1" y="1"/>
                    </a:moveTo>
                    <a:lnTo>
                      <a:pt x="762" y="5995"/>
                    </a:lnTo>
                    <a:lnTo>
                      <a:pt x="2497" y="4958"/>
                    </a:lnTo>
                    <a:lnTo>
                      <a:pt x="2860" y="9516"/>
                    </a:lnTo>
                    <a:lnTo>
                      <a:pt x="4595" y="1835"/>
                    </a:lnTo>
                    <a:lnTo>
                      <a:pt x="2758" y="2647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4" name="Google Shape;764;p8"/>
            <p:cNvGrpSpPr/>
            <p:nvPr/>
          </p:nvGrpSpPr>
          <p:grpSpPr>
            <a:xfrm rot="1319958">
              <a:off x="7579849" y="4087042"/>
              <a:ext cx="894003" cy="2521191"/>
              <a:chOff x="89915" y="1124842"/>
              <a:chExt cx="893992" cy="2521159"/>
            </a:xfrm>
          </p:grpSpPr>
          <p:grpSp>
            <p:nvGrpSpPr>
              <p:cNvPr id="765" name="Google Shape;765;p8"/>
              <p:cNvGrpSpPr/>
              <p:nvPr/>
            </p:nvGrpSpPr>
            <p:grpSpPr>
              <a:xfrm>
                <a:off x="89915" y="1124842"/>
                <a:ext cx="893992" cy="2521159"/>
                <a:chOff x="6244575" y="510538"/>
                <a:chExt cx="1603285" cy="4521447"/>
              </a:xfrm>
            </p:grpSpPr>
            <p:sp>
              <p:nvSpPr>
                <p:cNvPr id="766" name="Google Shape;766;p8"/>
                <p:cNvSpPr/>
                <p:nvPr/>
              </p:nvSpPr>
              <p:spPr>
                <a:xfrm>
                  <a:off x="6244575" y="510538"/>
                  <a:ext cx="1603285" cy="4521447"/>
                </a:xfrm>
                <a:custGeom>
                  <a:rect b="b" l="l" r="r" t="t"/>
                  <a:pathLst>
                    <a:path extrusionOk="0" h="44696" w="15849">
                      <a:moveTo>
                        <a:pt x="462" y="1"/>
                      </a:moveTo>
                      <a:cubicBezTo>
                        <a:pt x="265" y="1"/>
                        <a:pt x="103" y="166"/>
                        <a:pt x="103" y="351"/>
                      </a:cubicBezTo>
                      <a:lnTo>
                        <a:pt x="40" y="29473"/>
                      </a:lnTo>
                      <a:cubicBezTo>
                        <a:pt x="163" y="29473"/>
                        <a:pt x="289" y="29497"/>
                        <a:pt x="403" y="29521"/>
                      </a:cubicBezTo>
                      <a:cubicBezTo>
                        <a:pt x="1113" y="29686"/>
                        <a:pt x="1649" y="30309"/>
                        <a:pt x="1676" y="31071"/>
                      </a:cubicBezTo>
                      <a:lnTo>
                        <a:pt x="1676" y="31122"/>
                      </a:lnTo>
                      <a:cubicBezTo>
                        <a:pt x="1676" y="31544"/>
                        <a:pt x="1499" y="31946"/>
                        <a:pt x="1227" y="32234"/>
                      </a:cubicBezTo>
                      <a:cubicBezTo>
                        <a:pt x="987" y="32482"/>
                        <a:pt x="675" y="32656"/>
                        <a:pt x="328" y="32731"/>
                      </a:cubicBezTo>
                      <a:cubicBezTo>
                        <a:pt x="226" y="32743"/>
                        <a:pt x="127" y="32758"/>
                        <a:pt x="28" y="32758"/>
                      </a:cubicBezTo>
                      <a:lnTo>
                        <a:pt x="1" y="44308"/>
                      </a:lnTo>
                      <a:cubicBezTo>
                        <a:pt x="1" y="44494"/>
                        <a:pt x="163" y="44656"/>
                        <a:pt x="352" y="44656"/>
                      </a:cubicBezTo>
                      <a:lnTo>
                        <a:pt x="6232" y="44671"/>
                      </a:lnTo>
                      <a:cubicBezTo>
                        <a:pt x="6232" y="44545"/>
                        <a:pt x="6247" y="44419"/>
                        <a:pt x="6283" y="44308"/>
                      </a:cubicBezTo>
                      <a:cubicBezTo>
                        <a:pt x="6444" y="43583"/>
                        <a:pt x="7095" y="43035"/>
                        <a:pt x="7880" y="43035"/>
                      </a:cubicBezTo>
                      <a:cubicBezTo>
                        <a:pt x="8306" y="43035"/>
                        <a:pt x="8704" y="43209"/>
                        <a:pt x="8992" y="43484"/>
                      </a:cubicBezTo>
                      <a:cubicBezTo>
                        <a:pt x="9244" y="43721"/>
                        <a:pt x="9417" y="44033"/>
                        <a:pt x="9480" y="44383"/>
                      </a:cubicBezTo>
                      <a:cubicBezTo>
                        <a:pt x="9504" y="44482"/>
                        <a:pt x="9504" y="44581"/>
                        <a:pt x="9504" y="44683"/>
                      </a:cubicBezTo>
                      <a:lnTo>
                        <a:pt x="15387" y="44695"/>
                      </a:lnTo>
                      <a:cubicBezTo>
                        <a:pt x="15585" y="44695"/>
                        <a:pt x="15735" y="44533"/>
                        <a:pt x="15747" y="44344"/>
                      </a:cubicBezTo>
                      <a:lnTo>
                        <a:pt x="15774" y="32794"/>
                      </a:lnTo>
                      <a:cubicBezTo>
                        <a:pt x="15648" y="32794"/>
                        <a:pt x="15522" y="32770"/>
                        <a:pt x="15399" y="32743"/>
                      </a:cubicBezTo>
                      <a:cubicBezTo>
                        <a:pt x="14674" y="32581"/>
                        <a:pt x="14138" y="31919"/>
                        <a:pt x="14138" y="31146"/>
                      </a:cubicBezTo>
                      <a:lnTo>
                        <a:pt x="14138" y="31095"/>
                      </a:lnTo>
                      <a:cubicBezTo>
                        <a:pt x="14150" y="30684"/>
                        <a:pt x="14323" y="30309"/>
                        <a:pt x="14587" y="30034"/>
                      </a:cubicBezTo>
                      <a:cubicBezTo>
                        <a:pt x="14812" y="29785"/>
                        <a:pt x="15124" y="29611"/>
                        <a:pt x="15474" y="29548"/>
                      </a:cubicBezTo>
                      <a:cubicBezTo>
                        <a:pt x="15573" y="29521"/>
                        <a:pt x="15672" y="29509"/>
                        <a:pt x="15774" y="29509"/>
                      </a:cubicBezTo>
                      <a:lnTo>
                        <a:pt x="15849" y="390"/>
                      </a:lnTo>
                      <a:cubicBezTo>
                        <a:pt x="15849" y="202"/>
                        <a:pt x="15687" y="40"/>
                        <a:pt x="15486" y="40"/>
                      </a:cubicBezTo>
                      <a:lnTo>
                        <a:pt x="9618" y="28"/>
                      </a:lnTo>
                      <a:cubicBezTo>
                        <a:pt x="9618" y="127"/>
                        <a:pt x="9603" y="226"/>
                        <a:pt x="9579" y="328"/>
                      </a:cubicBezTo>
                      <a:cubicBezTo>
                        <a:pt x="9516" y="675"/>
                        <a:pt x="9342" y="990"/>
                        <a:pt x="9094" y="1215"/>
                      </a:cubicBezTo>
                      <a:cubicBezTo>
                        <a:pt x="8806" y="1487"/>
                        <a:pt x="8404" y="1664"/>
                        <a:pt x="7970" y="1664"/>
                      </a:cubicBezTo>
                      <a:cubicBezTo>
                        <a:pt x="7194" y="1649"/>
                        <a:pt x="6546" y="1113"/>
                        <a:pt x="6381" y="390"/>
                      </a:cubicBezTo>
                      <a:cubicBezTo>
                        <a:pt x="6358" y="265"/>
                        <a:pt x="6334" y="139"/>
                        <a:pt x="6334" y="16"/>
                      </a:cubicBezTo>
                      <a:lnTo>
                        <a:pt x="46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7" name="Google Shape;767;p8"/>
                <p:cNvSpPr/>
                <p:nvPr/>
              </p:nvSpPr>
              <p:spPr>
                <a:xfrm>
                  <a:off x="6248369" y="3653564"/>
                  <a:ext cx="1595698" cy="1378406"/>
                </a:xfrm>
                <a:custGeom>
                  <a:rect b="b" l="l" r="r" t="t"/>
                  <a:pathLst>
                    <a:path extrusionOk="0" h="13626" w="15774">
                      <a:moveTo>
                        <a:pt x="1676" y="1"/>
                      </a:moveTo>
                      <a:lnTo>
                        <a:pt x="1676" y="52"/>
                      </a:lnTo>
                      <a:cubicBezTo>
                        <a:pt x="1676" y="474"/>
                        <a:pt x="1499" y="876"/>
                        <a:pt x="1227" y="1164"/>
                      </a:cubicBezTo>
                      <a:cubicBezTo>
                        <a:pt x="987" y="1412"/>
                        <a:pt x="675" y="1586"/>
                        <a:pt x="328" y="1661"/>
                      </a:cubicBezTo>
                      <a:cubicBezTo>
                        <a:pt x="226" y="1673"/>
                        <a:pt x="127" y="1688"/>
                        <a:pt x="28" y="1688"/>
                      </a:cubicBezTo>
                      <a:lnTo>
                        <a:pt x="1" y="13238"/>
                      </a:lnTo>
                      <a:cubicBezTo>
                        <a:pt x="1" y="13424"/>
                        <a:pt x="163" y="13586"/>
                        <a:pt x="352" y="13586"/>
                      </a:cubicBezTo>
                      <a:lnTo>
                        <a:pt x="6232" y="13601"/>
                      </a:lnTo>
                      <a:cubicBezTo>
                        <a:pt x="6232" y="13475"/>
                        <a:pt x="6247" y="13349"/>
                        <a:pt x="6283" y="13238"/>
                      </a:cubicBezTo>
                      <a:cubicBezTo>
                        <a:pt x="6444" y="12513"/>
                        <a:pt x="7095" y="11965"/>
                        <a:pt x="7880" y="11965"/>
                      </a:cubicBezTo>
                      <a:cubicBezTo>
                        <a:pt x="8306" y="11965"/>
                        <a:pt x="8704" y="12139"/>
                        <a:pt x="8992" y="12414"/>
                      </a:cubicBezTo>
                      <a:cubicBezTo>
                        <a:pt x="9244" y="12651"/>
                        <a:pt x="9417" y="12963"/>
                        <a:pt x="9480" y="13313"/>
                      </a:cubicBezTo>
                      <a:cubicBezTo>
                        <a:pt x="9504" y="13412"/>
                        <a:pt x="9504" y="13511"/>
                        <a:pt x="9504" y="13613"/>
                      </a:cubicBezTo>
                      <a:lnTo>
                        <a:pt x="15387" y="13625"/>
                      </a:lnTo>
                      <a:cubicBezTo>
                        <a:pt x="15585" y="13625"/>
                        <a:pt x="15735" y="13463"/>
                        <a:pt x="15747" y="13274"/>
                      </a:cubicBezTo>
                      <a:lnTo>
                        <a:pt x="15774" y="1724"/>
                      </a:lnTo>
                      <a:cubicBezTo>
                        <a:pt x="15648" y="1724"/>
                        <a:pt x="15522" y="1700"/>
                        <a:pt x="15399" y="1673"/>
                      </a:cubicBezTo>
                      <a:cubicBezTo>
                        <a:pt x="14674" y="1511"/>
                        <a:pt x="14138" y="849"/>
                        <a:pt x="14138" y="76"/>
                      </a:cubicBezTo>
                      <a:lnTo>
                        <a:pt x="14138" y="25"/>
                      </a:ln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68" name="Google Shape;768;p8"/>
                <p:cNvGrpSpPr/>
                <p:nvPr/>
              </p:nvGrpSpPr>
              <p:grpSpPr>
                <a:xfrm>
                  <a:off x="6556707" y="3830218"/>
                  <a:ext cx="979021" cy="384206"/>
                  <a:chOff x="2403095" y="3887593"/>
                  <a:chExt cx="979021" cy="384206"/>
                </a:xfrm>
              </p:grpSpPr>
              <p:sp>
                <p:nvSpPr>
                  <p:cNvPr id="769" name="Google Shape;769;p8"/>
                  <p:cNvSpPr/>
                  <p:nvPr/>
                </p:nvSpPr>
                <p:spPr>
                  <a:xfrm>
                    <a:off x="3364413" y="3891538"/>
                    <a:ext cx="17703" cy="380260"/>
                  </a:xfrm>
                  <a:custGeom>
                    <a:rect b="b" l="l" r="r" t="t"/>
                    <a:pathLst>
                      <a:path extrusionOk="0" h="3759" w="175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63" y="3759"/>
                        </a:lnTo>
                        <a:lnTo>
                          <a:pt x="1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0" name="Google Shape;770;p8"/>
                  <p:cNvSpPr/>
                  <p:nvPr/>
                </p:nvSpPr>
                <p:spPr>
                  <a:xfrm>
                    <a:off x="3345597" y="3891538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1" name="Google Shape;771;p8"/>
                  <p:cNvSpPr/>
                  <p:nvPr/>
                </p:nvSpPr>
                <p:spPr>
                  <a:xfrm>
                    <a:off x="3325365" y="3891538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2" name="Google Shape;772;p8"/>
                  <p:cNvSpPr/>
                  <p:nvPr/>
                </p:nvSpPr>
                <p:spPr>
                  <a:xfrm>
                    <a:off x="3265884" y="3891538"/>
                    <a:ext cx="19220" cy="380260"/>
                  </a:xfrm>
                  <a:custGeom>
                    <a:rect b="b" l="l" r="r" t="t"/>
                    <a:pathLst>
                      <a:path extrusionOk="0" h="3759" w="19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90" y="3759"/>
                        </a:lnTo>
                        <a:lnTo>
                          <a:pt x="1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3" name="Google Shape;773;p8"/>
                  <p:cNvSpPr/>
                  <p:nvPr/>
                </p:nvSpPr>
                <p:spPr>
                  <a:xfrm>
                    <a:off x="3197702" y="3891538"/>
                    <a:ext cx="20434" cy="380260"/>
                  </a:xfrm>
                  <a:custGeom>
                    <a:rect b="b" l="l" r="r" t="t"/>
                    <a:pathLst>
                      <a:path extrusionOk="0" h="3759" w="202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4" name="Google Shape;774;p8"/>
                  <p:cNvSpPr/>
                  <p:nvPr/>
                </p:nvSpPr>
                <p:spPr>
                  <a:xfrm>
                    <a:off x="3251924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5" name="Google Shape;775;p8"/>
                  <p:cNvSpPr/>
                  <p:nvPr/>
                </p:nvSpPr>
                <p:spPr>
                  <a:xfrm>
                    <a:off x="3183742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6" name="Google Shape;776;p8"/>
                  <p:cNvSpPr/>
                  <p:nvPr/>
                </p:nvSpPr>
                <p:spPr>
                  <a:xfrm>
                    <a:off x="3169782" y="3891538"/>
                    <a:ext cx="9206" cy="380260"/>
                  </a:xfrm>
                  <a:custGeom>
                    <a:rect b="b" l="l" r="r" t="t"/>
                    <a:pathLst>
                      <a:path extrusionOk="0" h="3759" w="91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1" y="3759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7" name="Google Shape;777;p8"/>
                  <p:cNvSpPr/>
                  <p:nvPr/>
                </p:nvSpPr>
                <p:spPr>
                  <a:xfrm>
                    <a:off x="3156126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8" name="Google Shape;778;p8"/>
                  <p:cNvSpPr/>
                  <p:nvPr/>
                </p:nvSpPr>
                <p:spPr>
                  <a:xfrm>
                    <a:off x="2573751" y="3888807"/>
                    <a:ext cx="18917" cy="380564"/>
                  </a:xfrm>
                  <a:custGeom>
                    <a:rect b="b" l="l" r="r" t="t"/>
                    <a:pathLst>
                      <a:path extrusionOk="0" h="3762" w="187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9" name="Google Shape;779;p8"/>
                  <p:cNvSpPr/>
                  <p:nvPr/>
                </p:nvSpPr>
                <p:spPr>
                  <a:xfrm>
                    <a:off x="2597726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87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0" name="Google Shape;780;p8"/>
                  <p:cNvSpPr/>
                  <p:nvPr/>
                </p:nvSpPr>
                <p:spPr>
                  <a:xfrm>
                    <a:off x="2611686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1" name="Google Shape;781;p8"/>
                  <p:cNvSpPr/>
                  <p:nvPr/>
                </p:nvSpPr>
                <p:spPr>
                  <a:xfrm>
                    <a:off x="2625646" y="3888807"/>
                    <a:ext cx="8801" cy="380564"/>
                  </a:xfrm>
                  <a:custGeom>
                    <a:rect b="b" l="l" r="r" t="t"/>
                    <a:pathLst>
                      <a:path extrusionOk="0" h="3762" w="87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2" name="Google Shape;782;p8"/>
                  <p:cNvSpPr/>
                  <p:nvPr/>
                </p:nvSpPr>
                <p:spPr>
                  <a:xfrm>
                    <a:off x="3289858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3" name="Google Shape;783;p8"/>
                  <p:cNvSpPr/>
                  <p:nvPr/>
                </p:nvSpPr>
                <p:spPr>
                  <a:xfrm>
                    <a:off x="3103118" y="3890324"/>
                    <a:ext cx="18917" cy="380260"/>
                  </a:xfrm>
                  <a:custGeom>
                    <a:rect b="b" l="l" r="r" t="t"/>
                    <a:pathLst>
                      <a:path extrusionOk="0" h="3759" w="187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4" name="Google Shape;784;p8"/>
                  <p:cNvSpPr/>
                  <p:nvPr/>
                </p:nvSpPr>
                <p:spPr>
                  <a:xfrm>
                    <a:off x="3024619" y="3890324"/>
                    <a:ext cx="20333" cy="380260"/>
                  </a:xfrm>
                  <a:custGeom>
                    <a:rect b="b" l="l" r="r" t="t"/>
                    <a:pathLst>
                      <a:path extrusionOk="0" h="3759" w="201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5" name="Google Shape;785;p8"/>
                  <p:cNvSpPr/>
                  <p:nvPr/>
                </p:nvSpPr>
                <p:spPr>
                  <a:xfrm>
                    <a:off x="2999430" y="3890324"/>
                    <a:ext cx="18917" cy="380260"/>
                  </a:xfrm>
                  <a:custGeom>
                    <a:rect b="b" l="l" r="r" t="t"/>
                    <a:pathLst>
                      <a:path extrusionOk="0" h="3759" w="187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6" name="Google Shape;786;p8"/>
                  <p:cNvSpPr/>
                  <p:nvPr/>
                </p:nvSpPr>
                <p:spPr>
                  <a:xfrm>
                    <a:off x="2779610" y="3888807"/>
                    <a:ext cx="18917" cy="380564"/>
                  </a:xfrm>
                  <a:custGeom>
                    <a:rect b="b" l="l" r="r" t="t"/>
                    <a:pathLst>
                      <a:path extrusionOk="0" h="3762" w="187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7" name="Google Shape;787;p8"/>
                  <p:cNvSpPr/>
                  <p:nvPr/>
                </p:nvSpPr>
                <p:spPr>
                  <a:xfrm>
                    <a:off x="2754422" y="3888807"/>
                    <a:ext cx="20131" cy="380564"/>
                  </a:xfrm>
                  <a:custGeom>
                    <a:rect b="b" l="l" r="r" t="t"/>
                    <a:pathLst>
                      <a:path extrusionOk="0" h="3762" w="199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187" y="3762"/>
                        </a:lnTo>
                        <a:lnTo>
                          <a:pt x="19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8" name="Google Shape;788;p8"/>
                  <p:cNvSpPr/>
                  <p:nvPr/>
                </p:nvSpPr>
                <p:spPr>
                  <a:xfrm>
                    <a:off x="2697469" y="3888807"/>
                    <a:ext cx="20434" cy="380564"/>
                  </a:xfrm>
                  <a:custGeom>
                    <a:rect b="b" l="l" r="r" t="t"/>
                    <a:pathLst>
                      <a:path extrusionOk="0" h="3762" w="202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189" y="3762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9" name="Google Shape;789;p8"/>
                  <p:cNvSpPr/>
                  <p:nvPr/>
                </p:nvSpPr>
                <p:spPr>
                  <a:xfrm>
                    <a:off x="3089158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0" name="Google Shape;790;p8"/>
                  <p:cNvSpPr/>
                  <p:nvPr/>
                </p:nvSpPr>
                <p:spPr>
                  <a:xfrm>
                    <a:off x="3073984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1" name="Google Shape;791;p8"/>
                  <p:cNvSpPr/>
                  <p:nvPr/>
                </p:nvSpPr>
                <p:spPr>
                  <a:xfrm>
                    <a:off x="2985470" y="3890324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2" name="Google Shape;792;p8"/>
                  <p:cNvSpPr/>
                  <p:nvPr/>
                </p:nvSpPr>
                <p:spPr>
                  <a:xfrm>
                    <a:off x="2804799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3" name="Google Shape;793;p8"/>
                  <p:cNvSpPr/>
                  <p:nvPr/>
                </p:nvSpPr>
                <p:spPr>
                  <a:xfrm>
                    <a:off x="2684723" y="3888807"/>
                    <a:ext cx="9206" cy="380564"/>
                  </a:xfrm>
                  <a:custGeom>
                    <a:rect b="b" l="l" r="r" t="t"/>
                    <a:pathLst>
                      <a:path extrusionOk="0" h="3762" w="91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4" name="Google Shape;794;p8"/>
                  <p:cNvSpPr/>
                  <p:nvPr/>
                </p:nvSpPr>
                <p:spPr>
                  <a:xfrm>
                    <a:off x="2671066" y="3888807"/>
                    <a:ext cx="7688" cy="380564"/>
                  </a:xfrm>
                  <a:custGeom>
                    <a:rect b="b" l="l" r="r" t="t"/>
                    <a:pathLst>
                      <a:path extrusionOk="0" h="3762" w="76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5" name="Google Shape;795;p8"/>
                  <p:cNvSpPr/>
                  <p:nvPr/>
                </p:nvSpPr>
                <p:spPr>
                  <a:xfrm>
                    <a:off x="2655893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6" name="Google Shape;796;p8"/>
                  <p:cNvSpPr/>
                  <p:nvPr/>
                </p:nvSpPr>
                <p:spPr>
                  <a:xfrm>
                    <a:off x="2865394" y="3890324"/>
                    <a:ext cx="20434" cy="380260"/>
                  </a:xfrm>
                  <a:custGeom>
                    <a:rect b="b" l="l" r="r" t="t"/>
                    <a:pathLst>
                      <a:path extrusionOk="0" h="3759" w="202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7" name="Google Shape;797;p8"/>
                  <p:cNvSpPr/>
                  <p:nvPr/>
                </p:nvSpPr>
                <p:spPr>
                  <a:xfrm>
                    <a:off x="2938734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8" name="Google Shape;798;p8"/>
                  <p:cNvSpPr/>
                  <p:nvPr/>
                </p:nvSpPr>
                <p:spPr>
                  <a:xfrm>
                    <a:off x="2926089" y="3890324"/>
                    <a:ext cx="8801" cy="380260"/>
                  </a:xfrm>
                  <a:custGeom>
                    <a:rect b="b" l="l" r="r" t="t"/>
                    <a:pathLst>
                      <a:path extrusionOk="0" h="3759" w="87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9" name="Google Shape;799;p8"/>
                  <p:cNvSpPr/>
                  <p:nvPr/>
                </p:nvSpPr>
                <p:spPr>
                  <a:xfrm>
                    <a:off x="2914861" y="3890324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0" name="Google Shape;800;p8"/>
                  <p:cNvSpPr/>
                  <p:nvPr/>
                </p:nvSpPr>
                <p:spPr>
                  <a:xfrm>
                    <a:off x="2902115" y="3890324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1" name="Google Shape;801;p8"/>
                  <p:cNvSpPr/>
                  <p:nvPr/>
                </p:nvSpPr>
                <p:spPr>
                  <a:xfrm>
                    <a:off x="2889368" y="3890324"/>
                    <a:ext cx="9206" cy="380260"/>
                  </a:xfrm>
                  <a:custGeom>
                    <a:rect b="b" l="l" r="r" t="t"/>
                    <a:pathLst>
                      <a:path extrusionOk="0" h="3759" w="91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2" name="Google Shape;802;p8"/>
                  <p:cNvSpPr/>
                  <p:nvPr/>
                </p:nvSpPr>
                <p:spPr>
                  <a:xfrm>
                    <a:off x="2852951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3" name="Google Shape;803;p8"/>
                  <p:cNvSpPr/>
                  <p:nvPr/>
                </p:nvSpPr>
                <p:spPr>
                  <a:xfrm>
                    <a:off x="2492824" y="3887593"/>
                    <a:ext cx="19220" cy="380260"/>
                  </a:xfrm>
                  <a:custGeom>
                    <a:rect b="b" l="l" r="r" t="t"/>
                    <a:pathLst>
                      <a:path extrusionOk="0" h="3759" w="19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4" name="Google Shape;804;p8"/>
                  <p:cNvSpPr/>
                  <p:nvPr/>
                </p:nvSpPr>
                <p:spPr>
                  <a:xfrm>
                    <a:off x="2466421" y="3887593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5" name="Google Shape;805;p8"/>
                  <p:cNvSpPr/>
                  <p:nvPr/>
                </p:nvSpPr>
                <p:spPr>
                  <a:xfrm>
                    <a:off x="2529545" y="3888807"/>
                    <a:ext cx="7587" cy="380564"/>
                  </a:xfrm>
                  <a:custGeom>
                    <a:rect b="b" l="l" r="r" t="t"/>
                    <a:pathLst>
                      <a:path extrusionOk="0" h="3762" w="75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6" name="Google Shape;806;p8"/>
                  <p:cNvSpPr/>
                  <p:nvPr/>
                </p:nvSpPr>
                <p:spPr>
                  <a:xfrm>
                    <a:off x="2516798" y="3887593"/>
                    <a:ext cx="8902" cy="381778"/>
                  </a:xfrm>
                  <a:custGeom>
                    <a:rect b="b" l="l" r="r" t="t"/>
                    <a:pathLst>
                      <a:path extrusionOk="0" h="3774" w="88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4"/>
                        </a:lnTo>
                        <a:lnTo>
                          <a:pt x="87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7" name="Google Shape;807;p8"/>
                  <p:cNvSpPr/>
                  <p:nvPr/>
                </p:nvSpPr>
                <p:spPr>
                  <a:xfrm>
                    <a:off x="2480078" y="3887593"/>
                    <a:ext cx="9206" cy="380260"/>
                  </a:xfrm>
                  <a:custGeom>
                    <a:rect b="b" l="l" r="r" t="t"/>
                    <a:pathLst>
                      <a:path extrusionOk="0" h="3759" w="91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0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8" name="Google Shape;808;p8"/>
                  <p:cNvSpPr/>
                  <p:nvPr/>
                </p:nvSpPr>
                <p:spPr>
                  <a:xfrm>
                    <a:off x="3127093" y="3890324"/>
                    <a:ext cx="8801" cy="381474"/>
                  </a:xfrm>
                  <a:custGeom>
                    <a:rect b="b" l="l" r="r" t="t"/>
                    <a:pathLst>
                      <a:path extrusionOk="0" h="3771" w="87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1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9" name="Google Shape;809;p8"/>
                  <p:cNvSpPr/>
                  <p:nvPr/>
                </p:nvSpPr>
                <p:spPr>
                  <a:xfrm>
                    <a:off x="2403095" y="3887593"/>
                    <a:ext cx="19220" cy="380260"/>
                  </a:xfrm>
                  <a:custGeom>
                    <a:rect b="b" l="l" r="r" t="t"/>
                    <a:pathLst>
                      <a:path extrusionOk="0" h="3759" w="19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0" name="Google Shape;810;p8"/>
                  <p:cNvSpPr/>
                  <p:nvPr/>
                </p:nvSpPr>
                <p:spPr>
                  <a:xfrm>
                    <a:off x="2427070" y="3887593"/>
                    <a:ext cx="9104" cy="380260"/>
                  </a:xfrm>
                  <a:custGeom>
                    <a:rect b="b" l="l" r="r" t="t"/>
                    <a:pathLst>
                      <a:path extrusionOk="0" h="3759" w="9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811" name="Google Shape;811;p8"/>
                <p:cNvSpPr/>
                <p:nvPr/>
              </p:nvSpPr>
              <p:spPr>
                <a:xfrm>
                  <a:off x="6446794" y="2231059"/>
                  <a:ext cx="1198847" cy="1181346"/>
                </a:xfrm>
                <a:custGeom>
                  <a:rect b="b" l="l" r="r" t="t"/>
                  <a:pathLst>
                    <a:path extrusionOk="0" h="11678" w="11851">
                      <a:moveTo>
                        <a:pt x="7982" y="1"/>
                      </a:moveTo>
                      <a:lnTo>
                        <a:pt x="5932" y="2650"/>
                      </a:lnTo>
                      <a:lnTo>
                        <a:pt x="3873" y="1"/>
                      </a:lnTo>
                      <a:lnTo>
                        <a:pt x="3873" y="1"/>
                      </a:lnTo>
                      <a:lnTo>
                        <a:pt x="3999" y="3348"/>
                      </a:lnTo>
                      <a:lnTo>
                        <a:pt x="714" y="2650"/>
                      </a:lnTo>
                      <a:lnTo>
                        <a:pt x="2962" y="5135"/>
                      </a:lnTo>
                      <a:lnTo>
                        <a:pt x="1" y="6708"/>
                      </a:lnTo>
                      <a:lnTo>
                        <a:pt x="3324" y="7170"/>
                      </a:lnTo>
                      <a:lnTo>
                        <a:pt x="2063" y="10266"/>
                      </a:lnTo>
                      <a:lnTo>
                        <a:pt x="4898" y="8482"/>
                      </a:lnTo>
                      <a:lnTo>
                        <a:pt x="5932" y="11677"/>
                      </a:lnTo>
                      <a:lnTo>
                        <a:pt x="6957" y="8482"/>
                      </a:lnTo>
                      <a:lnTo>
                        <a:pt x="9792" y="10266"/>
                      </a:lnTo>
                      <a:lnTo>
                        <a:pt x="8530" y="7170"/>
                      </a:lnTo>
                      <a:lnTo>
                        <a:pt x="11851" y="6708"/>
                      </a:lnTo>
                      <a:lnTo>
                        <a:pt x="8893" y="5135"/>
                      </a:lnTo>
                      <a:lnTo>
                        <a:pt x="11140" y="2650"/>
                      </a:lnTo>
                      <a:lnTo>
                        <a:pt x="7868" y="3348"/>
                      </a:lnTo>
                      <a:lnTo>
                        <a:pt x="7868" y="3348"/>
                      </a:lnTo>
                      <a:lnTo>
                        <a:pt x="798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12" name="Google Shape;812;p8"/>
                <p:cNvGrpSpPr/>
                <p:nvPr/>
              </p:nvGrpSpPr>
              <p:grpSpPr>
                <a:xfrm>
                  <a:off x="6491955" y="3632291"/>
                  <a:ext cx="1108525" cy="45360"/>
                  <a:chOff x="2263150" y="3743816"/>
                  <a:chExt cx="1108525" cy="45360"/>
                </a:xfrm>
              </p:grpSpPr>
              <p:sp>
                <p:nvSpPr>
                  <p:cNvPr id="813" name="Google Shape;813;p8"/>
                  <p:cNvSpPr/>
                  <p:nvPr/>
                </p:nvSpPr>
                <p:spPr>
                  <a:xfrm>
                    <a:off x="2263150" y="3743816"/>
                    <a:ext cx="43961" cy="45360"/>
                  </a:xfrm>
                  <a:custGeom>
                    <a:rect b="b" l="l" r="r" t="t"/>
                    <a:pathLst>
                      <a:path extrusionOk="0" h="424" w="411">
                        <a:moveTo>
                          <a:pt x="198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198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1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4" name="Google Shape;814;p8"/>
                  <p:cNvSpPr/>
                  <p:nvPr/>
                </p:nvSpPr>
                <p:spPr>
                  <a:xfrm>
                    <a:off x="2344546" y="3743816"/>
                    <a:ext cx="45672" cy="45360"/>
                  </a:xfrm>
                  <a:custGeom>
                    <a:rect b="b" l="l" r="r" t="t"/>
                    <a:pathLst>
                      <a:path extrusionOk="0" h="424" w="427">
                        <a:moveTo>
                          <a:pt x="213" y="1"/>
                        </a:moveTo>
                        <a:cubicBezTo>
                          <a:pt x="87" y="1"/>
                          <a:pt x="1" y="100"/>
                          <a:pt x="1" y="211"/>
                        </a:cubicBezTo>
                        <a:cubicBezTo>
                          <a:pt x="1" y="337"/>
                          <a:pt x="87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5" name="Google Shape;815;p8"/>
                  <p:cNvSpPr/>
                  <p:nvPr/>
                </p:nvSpPr>
                <p:spPr>
                  <a:xfrm>
                    <a:off x="2425942" y="3743816"/>
                    <a:ext cx="45672" cy="45360"/>
                  </a:xfrm>
                  <a:custGeom>
                    <a:rect b="b" l="l" r="r" t="t"/>
                    <a:pathLst>
                      <a:path extrusionOk="0" h="424" w="427">
                        <a:moveTo>
                          <a:pt x="214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4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6" name="Google Shape;816;p8"/>
                  <p:cNvSpPr/>
                  <p:nvPr/>
                </p:nvSpPr>
                <p:spPr>
                  <a:xfrm>
                    <a:off x="2507445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39" y="423"/>
                          <a:pt x="426" y="337"/>
                          <a:pt x="426" y="211"/>
                        </a:cubicBezTo>
                        <a:cubicBezTo>
                          <a:pt x="426" y="100"/>
                          <a:pt x="339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7" name="Google Shape;817;p8"/>
                  <p:cNvSpPr/>
                  <p:nvPr/>
                </p:nvSpPr>
                <p:spPr>
                  <a:xfrm>
                    <a:off x="2590445" y="3743816"/>
                    <a:ext cx="43961" cy="45360"/>
                  </a:xfrm>
                  <a:custGeom>
                    <a:rect b="b" l="l" r="r" t="t"/>
                    <a:pathLst>
                      <a:path extrusionOk="0" h="424" w="411">
                        <a:moveTo>
                          <a:pt x="210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210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8" name="Google Shape;818;p8"/>
                  <p:cNvSpPr/>
                  <p:nvPr/>
                </p:nvSpPr>
                <p:spPr>
                  <a:xfrm>
                    <a:off x="2671841" y="3743816"/>
                    <a:ext cx="45351" cy="45360"/>
                  </a:xfrm>
                  <a:custGeom>
                    <a:rect b="b" l="l" r="r" t="t"/>
                    <a:pathLst>
                      <a:path extrusionOk="0" h="424" w="424">
                        <a:moveTo>
                          <a:pt x="213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3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9" name="Google Shape;819;p8"/>
                  <p:cNvSpPr/>
                  <p:nvPr/>
                </p:nvSpPr>
                <p:spPr>
                  <a:xfrm>
                    <a:off x="2753237" y="3743816"/>
                    <a:ext cx="45672" cy="45360"/>
                  </a:xfrm>
                  <a:custGeom>
                    <a:rect b="b" l="l" r="r" t="t"/>
                    <a:pathLst>
                      <a:path extrusionOk="0" h="424" w="427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0" name="Google Shape;820;p8"/>
                  <p:cNvSpPr/>
                  <p:nvPr/>
                </p:nvSpPr>
                <p:spPr>
                  <a:xfrm>
                    <a:off x="2835917" y="3743816"/>
                    <a:ext cx="44388" cy="45360"/>
                  </a:xfrm>
                  <a:custGeom>
                    <a:rect b="b" l="l" r="r" t="t"/>
                    <a:pathLst>
                      <a:path extrusionOk="0" h="424" w="415">
                        <a:moveTo>
                          <a:pt x="202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02" y="423"/>
                        </a:cubicBezTo>
                        <a:cubicBezTo>
                          <a:pt x="328" y="423"/>
                          <a:pt x="415" y="337"/>
                          <a:pt x="415" y="211"/>
                        </a:cubicBezTo>
                        <a:cubicBezTo>
                          <a:pt x="415" y="100"/>
                          <a:pt x="328" y="1"/>
                          <a:pt x="20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1" name="Google Shape;821;p8"/>
                  <p:cNvSpPr/>
                  <p:nvPr/>
                </p:nvSpPr>
                <p:spPr>
                  <a:xfrm>
                    <a:off x="2917420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90" y="1"/>
                          <a:pt x="0" y="100"/>
                          <a:pt x="0" y="211"/>
                        </a:cubicBezTo>
                        <a:cubicBezTo>
                          <a:pt x="0" y="337"/>
                          <a:pt x="90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2" name="Google Shape;822;p8"/>
                  <p:cNvSpPr/>
                  <p:nvPr/>
                </p:nvSpPr>
                <p:spPr>
                  <a:xfrm>
                    <a:off x="2999136" y="3743816"/>
                    <a:ext cx="45244" cy="45360"/>
                  </a:xfrm>
                  <a:custGeom>
                    <a:rect b="b" l="l" r="r" t="t"/>
                    <a:pathLst>
                      <a:path extrusionOk="0" h="424" w="423">
                        <a:moveTo>
                          <a:pt x="210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0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3" name="Google Shape;823;p8"/>
                  <p:cNvSpPr/>
                  <p:nvPr/>
                </p:nvSpPr>
                <p:spPr>
                  <a:xfrm>
                    <a:off x="3080532" y="3743816"/>
                    <a:ext cx="45351" cy="45360"/>
                  </a:xfrm>
                  <a:custGeom>
                    <a:rect b="b" l="l" r="r" t="t"/>
                    <a:pathLst>
                      <a:path extrusionOk="0" h="424" w="424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36" y="423"/>
                          <a:pt x="423" y="337"/>
                          <a:pt x="423" y="211"/>
                        </a:cubicBezTo>
                        <a:cubicBezTo>
                          <a:pt x="423" y="100"/>
                          <a:pt x="336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4" name="Google Shape;824;p8"/>
                  <p:cNvSpPr/>
                  <p:nvPr/>
                </p:nvSpPr>
                <p:spPr>
                  <a:xfrm>
                    <a:off x="3163212" y="3743816"/>
                    <a:ext cx="44388" cy="45360"/>
                  </a:xfrm>
                  <a:custGeom>
                    <a:rect b="b" l="l" r="r" t="t"/>
                    <a:pathLst>
                      <a:path extrusionOk="0" h="424" w="415">
                        <a:moveTo>
                          <a:pt x="214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14" y="423"/>
                        </a:cubicBezTo>
                        <a:cubicBezTo>
                          <a:pt x="325" y="423"/>
                          <a:pt x="414" y="337"/>
                          <a:pt x="414" y="211"/>
                        </a:cubicBezTo>
                        <a:cubicBezTo>
                          <a:pt x="414" y="100"/>
                          <a:pt x="325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5" name="Google Shape;825;p8"/>
                  <p:cNvSpPr/>
                  <p:nvPr/>
                </p:nvSpPr>
                <p:spPr>
                  <a:xfrm>
                    <a:off x="3244715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6" name="Google Shape;826;p8"/>
                  <p:cNvSpPr/>
                  <p:nvPr/>
                </p:nvSpPr>
                <p:spPr>
                  <a:xfrm>
                    <a:off x="3326110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827" name="Google Shape;827;p8"/>
              <p:cNvGrpSpPr/>
              <p:nvPr/>
            </p:nvGrpSpPr>
            <p:grpSpPr>
              <a:xfrm>
                <a:off x="288125" y="1413362"/>
                <a:ext cx="497586" cy="486700"/>
                <a:chOff x="5934550" y="2672200"/>
                <a:chExt cx="202625" cy="198200"/>
              </a:xfrm>
            </p:grpSpPr>
            <p:sp>
              <p:nvSpPr>
                <p:cNvPr id="828" name="Google Shape;828;p8"/>
                <p:cNvSpPr/>
                <p:nvPr/>
              </p:nvSpPr>
              <p:spPr>
                <a:xfrm>
                  <a:off x="5934550" y="2672200"/>
                  <a:ext cx="202625" cy="103025"/>
                </a:xfrm>
                <a:custGeom>
                  <a:rect b="b" l="l" r="r" t="t"/>
                  <a:pathLst>
                    <a:path extrusionOk="0" h="4121" w="8105">
                      <a:moveTo>
                        <a:pt x="1" y="0"/>
                      </a:moveTo>
                      <a:lnTo>
                        <a:pt x="1" y="60"/>
                      </a:lnTo>
                      <a:cubicBezTo>
                        <a:pt x="1" y="2296"/>
                        <a:pt x="1823" y="4121"/>
                        <a:pt x="4059" y="4121"/>
                      </a:cubicBezTo>
                      <a:cubicBezTo>
                        <a:pt x="6294" y="4121"/>
                        <a:pt x="8105" y="2296"/>
                        <a:pt x="8105" y="60"/>
                      </a:cubicBezTo>
                      <a:lnTo>
                        <a:pt x="810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9" name="Google Shape;829;p8"/>
                <p:cNvSpPr/>
                <p:nvPr/>
              </p:nvSpPr>
              <p:spPr>
                <a:xfrm>
                  <a:off x="5934550" y="2767350"/>
                  <a:ext cx="202625" cy="103050"/>
                </a:xfrm>
                <a:custGeom>
                  <a:rect b="b" l="l" r="r" t="t"/>
                  <a:pathLst>
                    <a:path extrusionOk="0" h="4122" w="8105">
                      <a:moveTo>
                        <a:pt x="4059" y="0"/>
                      </a:moveTo>
                      <a:cubicBezTo>
                        <a:pt x="1823" y="0"/>
                        <a:pt x="1" y="1825"/>
                        <a:pt x="1" y="4061"/>
                      </a:cubicBezTo>
                      <a:lnTo>
                        <a:pt x="1" y="4121"/>
                      </a:lnTo>
                      <a:lnTo>
                        <a:pt x="8105" y="4121"/>
                      </a:lnTo>
                      <a:lnTo>
                        <a:pt x="8105" y="4061"/>
                      </a:lnTo>
                      <a:cubicBezTo>
                        <a:pt x="8105" y="1825"/>
                        <a:pt x="6294" y="0"/>
                        <a:pt x="405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9"/>
          <p:cNvSpPr txBox="1"/>
          <p:nvPr>
            <p:ph type="title"/>
          </p:nvPr>
        </p:nvSpPr>
        <p:spPr>
          <a:xfrm>
            <a:off x="3557875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Font typeface="Albert Sans ExtraBold"/>
              <a:buNone/>
              <a:defRPr b="0" sz="6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2" name="Google Shape;832;p9"/>
          <p:cNvSpPr txBox="1"/>
          <p:nvPr>
            <p:ph idx="1" type="subTitle"/>
          </p:nvPr>
        </p:nvSpPr>
        <p:spPr>
          <a:xfrm>
            <a:off x="3557875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umbh Sans"/>
              <a:buNone/>
              <a:defRPr sz="1600">
                <a:latin typeface="Kumbh Sans"/>
                <a:ea typeface="Kumbh Sans"/>
                <a:cs typeface="Kumbh Sans"/>
                <a:sym typeface="Kumbh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833" name="Google Shape;833;p9"/>
          <p:cNvGrpSpPr/>
          <p:nvPr/>
        </p:nvGrpSpPr>
        <p:grpSpPr>
          <a:xfrm>
            <a:off x="-972835" y="138400"/>
            <a:ext cx="4119506" cy="6571803"/>
            <a:chOff x="-1225135" y="145225"/>
            <a:chExt cx="4119506" cy="6571803"/>
          </a:xfrm>
        </p:grpSpPr>
        <p:grpSp>
          <p:nvGrpSpPr>
            <p:cNvPr id="834" name="Google Shape;834;p9"/>
            <p:cNvGrpSpPr/>
            <p:nvPr/>
          </p:nvGrpSpPr>
          <p:grpSpPr>
            <a:xfrm flipH="1" rot="-1319919">
              <a:off x="1254055" y="4006983"/>
              <a:ext cx="986179" cy="2620746"/>
              <a:chOff x="1845525" y="949850"/>
              <a:chExt cx="1344279" cy="3572385"/>
            </a:xfrm>
          </p:grpSpPr>
          <p:sp>
            <p:nvSpPr>
              <p:cNvPr id="835" name="Google Shape;835;p9"/>
              <p:cNvSpPr/>
              <p:nvPr/>
            </p:nvSpPr>
            <p:spPr>
              <a:xfrm>
                <a:off x="1845525" y="949850"/>
                <a:ext cx="1344279" cy="3572385"/>
              </a:xfrm>
              <a:custGeom>
                <a:rect b="b" l="l" r="r" t="t"/>
                <a:pathLst>
                  <a:path extrusionOk="0" h="36465" w="12927">
                    <a:moveTo>
                      <a:pt x="375" y="0"/>
                    </a:moveTo>
                    <a:cubicBezTo>
                      <a:pt x="213" y="0"/>
                      <a:pt x="88" y="126"/>
                      <a:pt x="88" y="288"/>
                    </a:cubicBezTo>
                    <a:lnTo>
                      <a:pt x="28" y="24051"/>
                    </a:lnTo>
                    <a:cubicBezTo>
                      <a:pt x="139" y="24051"/>
                      <a:pt x="237" y="24063"/>
                      <a:pt x="327" y="24090"/>
                    </a:cubicBezTo>
                    <a:cubicBezTo>
                      <a:pt x="912" y="24213"/>
                      <a:pt x="1349" y="24725"/>
                      <a:pt x="1361" y="25349"/>
                    </a:cubicBezTo>
                    <a:lnTo>
                      <a:pt x="1361" y="25388"/>
                    </a:lnTo>
                    <a:cubicBezTo>
                      <a:pt x="1361" y="25738"/>
                      <a:pt x="1226" y="26062"/>
                      <a:pt x="1002" y="26299"/>
                    </a:cubicBezTo>
                    <a:cubicBezTo>
                      <a:pt x="813" y="26512"/>
                      <a:pt x="552" y="26650"/>
                      <a:pt x="264" y="26697"/>
                    </a:cubicBezTo>
                    <a:cubicBezTo>
                      <a:pt x="190" y="26712"/>
                      <a:pt x="115" y="26724"/>
                      <a:pt x="28" y="26724"/>
                    </a:cubicBezTo>
                    <a:lnTo>
                      <a:pt x="1" y="36153"/>
                    </a:lnTo>
                    <a:cubicBezTo>
                      <a:pt x="1" y="36303"/>
                      <a:pt x="127" y="36438"/>
                      <a:pt x="288" y="36438"/>
                    </a:cubicBezTo>
                    <a:lnTo>
                      <a:pt x="5084" y="36453"/>
                    </a:lnTo>
                    <a:cubicBezTo>
                      <a:pt x="5084" y="36351"/>
                      <a:pt x="5096" y="36240"/>
                      <a:pt x="5123" y="36153"/>
                    </a:cubicBezTo>
                    <a:cubicBezTo>
                      <a:pt x="5257" y="35554"/>
                      <a:pt x="5797" y="35116"/>
                      <a:pt x="6432" y="35116"/>
                    </a:cubicBezTo>
                    <a:cubicBezTo>
                      <a:pt x="6783" y="35116"/>
                      <a:pt x="7107" y="35254"/>
                      <a:pt x="7343" y="35479"/>
                    </a:cubicBezTo>
                    <a:cubicBezTo>
                      <a:pt x="7544" y="35676"/>
                      <a:pt x="7682" y="35928"/>
                      <a:pt x="7745" y="36213"/>
                    </a:cubicBezTo>
                    <a:cubicBezTo>
                      <a:pt x="7757" y="36288"/>
                      <a:pt x="7757" y="36378"/>
                      <a:pt x="7757" y="36453"/>
                    </a:cubicBezTo>
                    <a:lnTo>
                      <a:pt x="12564" y="36465"/>
                    </a:lnTo>
                    <a:cubicBezTo>
                      <a:pt x="12714" y="36465"/>
                      <a:pt x="12852" y="36339"/>
                      <a:pt x="12852" y="36177"/>
                    </a:cubicBezTo>
                    <a:lnTo>
                      <a:pt x="12864" y="26748"/>
                    </a:lnTo>
                    <a:cubicBezTo>
                      <a:pt x="12765" y="26748"/>
                      <a:pt x="12663" y="26736"/>
                      <a:pt x="12564" y="26712"/>
                    </a:cubicBezTo>
                    <a:cubicBezTo>
                      <a:pt x="11977" y="26575"/>
                      <a:pt x="11539" y="26050"/>
                      <a:pt x="11539" y="25412"/>
                    </a:cubicBezTo>
                    <a:lnTo>
                      <a:pt x="11539" y="25376"/>
                    </a:lnTo>
                    <a:cubicBezTo>
                      <a:pt x="11551" y="25037"/>
                      <a:pt x="11689" y="24725"/>
                      <a:pt x="11902" y="24501"/>
                    </a:cubicBezTo>
                    <a:cubicBezTo>
                      <a:pt x="12091" y="24300"/>
                      <a:pt x="12351" y="24150"/>
                      <a:pt x="12627" y="24102"/>
                    </a:cubicBezTo>
                    <a:cubicBezTo>
                      <a:pt x="12714" y="24090"/>
                      <a:pt x="12789" y="24075"/>
                      <a:pt x="12876" y="24075"/>
                    </a:cubicBezTo>
                    <a:lnTo>
                      <a:pt x="12927" y="312"/>
                    </a:lnTo>
                    <a:cubicBezTo>
                      <a:pt x="12927" y="162"/>
                      <a:pt x="12801" y="24"/>
                      <a:pt x="12639" y="24"/>
                    </a:cubicBezTo>
                    <a:lnTo>
                      <a:pt x="7844" y="12"/>
                    </a:lnTo>
                    <a:cubicBezTo>
                      <a:pt x="7844" y="99"/>
                      <a:pt x="7832" y="174"/>
                      <a:pt x="7820" y="264"/>
                    </a:cubicBezTo>
                    <a:cubicBezTo>
                      <a:pt x="7769" y="549"/>
                      <a:pt x="7619" y="800"/>
                      <a:pt x="7418" y="986"/>
                    </a:cubicBezTo>
                    <a:cubicBezTo>
                      <a:pt x="7181" y="1211"/>
                      <a:pt x="6858" y="1349"/>
                      <a:pt x="6507" y="1349"/>
                    </a:cubicBezTo>
                    <a:cubicBezTo>
                      <a:pt x="5872" y="1349"/>
                      <a:pt x="5347" y="899"/>
                      <a:pt x="5209" y="312"/>
                    </a:cubicBezTo>
                    <a:cubicBezTo>
                      <a:pt x="5182" y="213"/>
                      <a:pt x="5170" y="114"/>
                      <a:pt x="5170" y="12"/>
                    </a:cubicBezTo>
                    <a:lnTo>
                      <a:pt x="3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9"/>
              <p:cNvSpPr/>
              <p:nvPr/>
            </p:nvSpPr>
            <p:spPr>
              <a:xfrm>
                <a:off x="1845525" y="3366169"/>
                <a:ext cx="1337727" cy="1156057"/>
              </a:xfrm>
              <a:custGeom>
                <a:rect b="b" l="l" r="r" t="t"/>
                <a:pathLst>
                  <a:path extrusionOk="0" h="11117" w="12864">
                    <a:moveTo>
                      <a:pt x="1361" y="1"/>
                    </a:moveTo>
                    <a:lnTo>
                      <a:pt x="1361" y="40"/>
                    </a:lnTo>
                    <a:cubicBezTo>
                      <a:pt x="1361" y="390"/>
                      <a:pt x="1226" y="714"/>
                      <a:pt x="1002" y="951"/>
                    </a:cubicBezTo>
                    <a:cubicBezTo>
                      <a:pt x="813" y="1164"/>
                      <a:pt x="552" y="1302"/>
                      <a:pt x="264" y="1349"/>
                    </a:cubicBezTo>
                    <a:cubicBezTo>
                      <a:pt x="190" y="1364"/>
                      <a:pt x="115" y="1376"/>
                      <a:pt x="28" y="1376"/>
                    </a:cubicBezTo>
                    <a:lnTo>
                      <a:pt x="1" y="10805"/>
                    </a:lnTo>
                    <a:cubicBezTo>
                      <a:pt x="1" y="10955"/>
                      <a:pt x="127" y="11090"/>
                      <a:pt x="288" y="11090"/>
                    </a:cubicBezTo>
                    <a:lnTo>
                      <a:pt x="5084" y="11105"/>
                    </a:lnTo>
                    <a:cubicBezTo>
                      <a:pt x="5084" y="11003"/>
                      <a:pt x="5096" y="10892"/>
                      <a:pt x="5123" y="10805"/>
                    </a:cubicBezTo>
                    <a:cubicBezTo>
                      <a:pt x="5257" y="10206"/>
                      <a:pt x="5797" y="9768"/>
                      <a:pt x="6432" y="9768"/>
                    </a:cubicBezTo>
                    <a:cubicBezTo>
                      <a:pt x="6783" y="9768"/>
                      <a:pt x="7107" y="9906"/>
                      <a:pt x="7343" y="10131"/>
                    </a:cubicBezTo>
                    <a:cubicBezTo>
                      <a:pt x="7544" y="10328"/>
                      <a:pt x="7682" y="10580"/>
                      <a:pt x="7745" y="10865"/>
                    </a:cubicBezTo>
                    <a:cubicBezTo>
                      <a:pt x="7757" y="10940"/>
                      <a:pt x="7757" y="11030"/>
                      <a:pt x="7757" y="11105"/>
                    </a:cubicBezTo>
                    <a:lnTo>
                      <a:pt x="12564" y="11117"/>
                    </a:lnTo>
                    <a:cubicBezTo>
                      <a:pt x="12714" y="11117"/>
                      <a:pt x="12852" y="10991"/>
                      <a:pt x="12852" y="10829"/>
                    </a:cubicBezTo>
                    <a:lnTo>
                      <a:pt x="12864" y="1400"/>
                    </a:lnTo>
                    <a:cubicBezTo>
                      <a:pt x="12765" y="1400"/>
                      <a:pt x="12663" y="1388"/>
                      <a:pt x="12564" y="1364"/>
                    </a:cubicBezTo>
                    <a:cubicBezTo>
                      <a:pt x="11977" y="1227"/>
                      <a:pt x="11539" y="702"/>
                      <a:pt x="11539" y="64"/>
                    </a:cubicBezTo>
                    <a:lnTo>
                      <a:pt x="11539" y="28"/>
                    </a:lnTo>
                    <a:lnTo>
                      <a:pt x="13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37" name="Google Shape;837;p9"/>
              <p:cNvGrpSpPr/>
              <p:nvPr/>
            </p:nvGrpSpPr>
            <p:grpSpPr>
              <a:xfrm>
                <a:off x="2061211" y="3506978"/>
                <a:ext cx="910430" cy="281496"/>
                <a:chOff x="2061200" y="3130007"/>
                <a:chExt cx="910430" cy="181775"/>
              </a:xfrm>
            </p:grpSpPr>
            <p:sp>
              <p:nvSpPr>
                <p:cNvPr id="838" name="Google Shape;838;p9"/>
                <p:cNvSpPr/>
                <p:nvPr/>
              </p:nvSpPr>
              <p:spPr>
                <a:xfrm>
                  <a:off x="2957175" y="3131255"/>
                  <a:ext cx="14455" cy="180527"/>
                </a:xfrm>
                <a:custGeom>
                  <a:rect b="b" l="l" r="r" t="t"/>
                  <a:pathLst>
                    <a:path extrusionOk="0" h="1736" w="139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139" y="1735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9" name="Google Shape;839;p9"/>
                <p:cNvSpPr/>
                <p:nvPr/>
              </p:nvSpPr>
              <p:spPr>
                <a:xfrm>
                  <a:off x="2940433" y="3131255"/>
                  <a:ext cx="7799" cy="180527"/>
                </a:xfrm>
                <a:custGeom>
                  <a:rect b="b" l="l" r="r" t="t"/>
                  <a:pathLst>
                    <a:path extrusionOk="0" h="1736" w="75">
                      <a:moveTo>
                        <a:pt x="12" y="0"/>
                      </a:moveTo>
                      <a:lnTo>
                        <a:pt x="0" y="1735"/>
                      </a:lnTo>
                      <a:lnTo>
                        <a:pt x="75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0" name="Google Shape;840;p9"/>
                <p:cNvSpPr/>
                <p:nvPr/>
              </p:nvSpPr>
              <p:spPr>
                <a:xfrm>
                  <a:off x="2923586" y="3131255"/>
                  <a:ext cx="7903" cy="180527"/>
                </a:xfrm>
                <a:custGeom>
                  <a:rect b="b" l="l" r="r" t="t"/>
                  <a:pathLst>
                    <a:path extrusionOk="0" h="1736" w="76">
                      <a:moveTo>
                        <a:pt x="12" y="0"/>
                      </a:moveTo>
                      <a:lnTo>
                        <a:pt x="0" y="1735"/>
                      </a:lnTo>
                      <a:lnTo>
                        <a:pt x="75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1" name="Google Shape;841;p9"/>
                <p:cNvSpPr/>
                <p:nvPr/>
              </p:nvSpPr>
              <p:spPr>
                <a:xfrm>
                  <a:off x="2873983" y="3131255"/>
                  <a:ext cx="16950" cy="180527"/>
                </a:xfrm>
                <a:custGeom>
                  <a:rect b="b" l="l" r="r" t="t"/>
                  <a:pathLst>
                    <a:path extrusionOk="0" h="1736" w="163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163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2" name="Google Shape;842;p9"/>
                <p:cNvSpPr/>
                <p:nvPr/>
              </p:nvSpPr>
              <p:spPr>
                <a:xfrm>
                  <a:off x="2816997" y="3131255"/>
                  <a:ext cx="16950" cy="179279"/>
                </a:xfrm>
                <a:custGeom>
                  <a:rect b="b" l="l" r="r" t="t"/>
                  <a:pathLst>
                    <a:path extrusionOk="0" h="1724" w="163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162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3" name="Google Shape;843;p9"/>
                <p:cNvSpPr/>
                <p:nvPr/>
              </p:nvSpPr>
              <p:spPr>
                <a:xfrm>
                  <a:off x="2863688" y="3131255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4" name="Google Shape;844;p9"/>
                <p:cNvSpPr/>
                <p:nvPr/>
              </p:nvSpPr>
              <p:spPr>
                <a:xfrm>
                  <a:off x="2805142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5" y="0"/>
                      </a:moveTo>
                      <a:lnTo>
                        <a:pt x="0" y="1723"/>
                      </a:lnTo>
                      <a:lnTo>
                        <a:pt x="75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5" name="Google Shape;845;p9"/>
                <p:cNvSpPr/>
                <p:nvPr/>
              </p:nvSpPr>
              <p:spPr>
                <a:xfrm>
                  <a:off x="2794847" y="3131255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6" name="Google Shape;846;p9"/>
                <p:cNvSpPr/>
                <p:nvPr/>
              </p:nvSpPr>
              <p:spPr>
                <a:xfrm>
                  <a:off x="2783304" y="3131255"/>
                  <a:ext cx="6343" cy="179279"/>
                </a:xfrm>
                <a:custGeom>
                  <a:rect b="b" l="l" r="r" t="t"/>
                  <a:pathLst>
                    <a:path extrusionOk="0" h="1724" w="61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1" y="1723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7" name="Google Shape;847;p9"/>
                <p:cNvSpPr/>
                <p:nvPr/>
              </p:nvSpPr>
              <p:spPr>
                <a:xfrm>
                  <a:off x="2293721" y="3130007"/>
                  <a:ext cx="16950" cy="179279"/>
                </a:xfrm>
                <a:custGeom>
                  <a:rect b="b" l="l" r="r" t="t"/>
                  <a:pathLst>
                    <a:path extrusionOk="0" h="1724" w="163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8" name="Google Shape;848;p9"/>
                <p:cNvSpPr/>
                <p:nvPr/>
              </p:nvSpPr>
              <p:spPr>
                <a:xfrm>
                  <a:off x="2314311" y="3130007"/>
                  <a:ext cx="7903" cy="180527"/>
                </a:xfrm>
                <a:custGeom>
                  <a:rect b="b" l="l" r="r" t="t"/>
                  <a:pathLst>
                    <a:path extrusionOk="0" h="1736" w="76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9" name="Google Shape;849;p9"/>
                <p:cNvSpPr/>
                <p:nvPr/>
              </p:nvSpPr>
              <p:spPr>
                <a:xfrm>
                  <a:off x="2326165" y="3130007"/>
                  <a:ext cx="6551" cy="180527"/>
                </a:xfrm>
                <a:custGeom>
                  <a:rect b="b" l="l" r="r" t="t"/>
                  <a:pathLst>
                    <a:path extrusionOk="0" h="1736" w="63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0" name="Google Shape;850;p9"/>
                <p:cNvSpPr/>
                <p:nvPr/>
              </p:nvSpPr>
              <p:spPr>
                <a:xfrm>
                  <a:off x="2337604" y="3130007"/>
                  <a:ext cx="6655" cy="180527"/>
                </a:xfrm>
                <a:custGeom>
                  <a:rect b="b" l="l" r="r" t="t"/>
                  <a:pathLst>
                    <a:path extrusionOk="0" h="1736" w="64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4" y="1735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1" name="Google Shape;851;p9"/>
                <p:cNvSpPr/>
                <p:nvPr/>
              </p:nvSpPr>
              <p:spPr>
                <a:xfrm>
                  <a:off x="2894885" y="3131255"/>
                  <a:ext cx="6655" cy="180527"/>
                </a:xfrm>
                <a:custGeom>
                  <a:rect b="b" l="l" r="r" t="t"/>
                  <a:pathLst>
                    <a:path extrusionOk="0" h="1736" w="64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2" name="Google Shape;852;p9"/>
                <p:cNvSpPr/>
                <p:nvPr/>
              </p:nvSpPr>
              <p:spPr>
                <a:xfrm>
                  <a:off x="2737861" y="3131255"/>
                  <a:ext cx="16846" cy="179279"/>
                </a:xfrm>
                <a:custGeom>
                  <a:rect b="b" l="l" r="r" t="t"/>
                  <a:pathLst>
                    <a:path extrusionOk="0" h="1724" w="162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3" name="Google Shape;853;p9"/>
                <p:cNvSpPr/>
                <p:nvPr/>
              </p:nvSpPr>
              <p:spPr>
                <a:xfrm>
                  <a:off x="2672659" y="3131255"/>
                  <a:ext cx="15702" cy="179279"/>
                </a:xfrm>
                <a:custGeom>
                  <a:rect b="b" l="l" r="r" t="t"/>
                  <a:pathLst>
                    <a:path extrusionOk="0" h="1724" w="151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4" name="Google Shape;854;p9"/>
                <p:cNvSpPr/>
                <p:nvPr/>
              </p:nvSpPr>
              <p:spPr>
                <a:xfrm>
                  <a:off x="2650821" y="3131255"/>
                  <a:ext cx="16950" cy="179279"/>
                </a:xfrm>
                <a:custGeom>
                  <a:rect b="b" l="l" r="r" t="t"/>
                  <a:pathLst>
                    <a:path extrusionOk="0" h="1724" w="163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5" name="Google Shape;855;p9"/>
                <p:cNvSpPr/>
                <p:nvPr/>
              </p:nvSpPr>
              <p:spPr>
                <a:xfrm>
                  <a:off x="2466344" y="3130007"/>
                  <a:ext cx="16950" cy="180527"/>
                </a:xfrm>
                <a:custGeom>
                  <a:rect b="b" l="l" r="r" t="t"/>
                  <a:pathLst>
                    <a:path extrusionOk="0" h="1736" w="163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151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6" name="Google Shape;856;p9"/>
                <p:cNvSpPr/>
                <p:nvPr/>
              </p:nvSpPr>
              <p:spPr>
                <a:xfrm>
                  <a:off x="2445442" y="3130007"/>
                  <a:ext cx="16950" cy="180527"/>
                </a:xfrm>
                <a:custGeom>
                  <a:rect b="b" l="l" r="r" t="t"/>
                  <a:pathLst>
                    <a:path extrusionOk="0" h="1736" w="163">
                      <a:moveTo>
                        <a:pt x="13" y="0"/>
                      </a:moveTo>
                      <a:lnTo>
                        <a:pt x="1" y="1735"/>
                      </a:lnTo>
                      <a:lnTo>
                        <a:pt x="163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7" name="Google Shape;857;p9"/>
                <p:cNvSpPr/>
                <p:nvPr/>
              </p:nvSpPr>
              <p:spPr>
                <a:xfrm>
                  <a:off x="2398750" y="3130007"/>
                  <a:ext cx="15702" cy="180527"/>
                </a:xfrm>
                <a:custGeom>
                  <a:rect b="b" l="l" r="r" t="t"/>
                  <a:pathLst>
                    <a:path extrusionOk="0" h="1736" w="151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150" y="1735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8" name="Google Shape;858;p9"/>
                <p:cNvSpPr/>
                <p:nvPr/>
              </p:nvSpPr>
              <p:spPr>
                <a:xfrm>
                  <a:off x="2726006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75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9" name="Google Shape;859;p9"/>
                <p:cNvSpPr/>
                <p:nvPr/>
              </p:nvSpPr>
              <p:spPr>
                <a:xfrm>
                  <a:off x="2714463" y="3131255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0" name="Google Shape;860;p9"/>
                <p:cNvSpPr/>
                <p:nvPr/>
              </p:nvSpPr>
              <p:spPr>
                <a:xfrm>
                  <a:off x="2639070" y="3131255"/>
                  <a:ext cx="7799" cy="179279"/>
                </a:xfrm>
                <a:custGeom>
                  <a:rect b="b" l="l" r="r" t="t"/>
                  <a:pathLst>
                    <a:path extrusionOk="0" h="1724" w="75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1" name="Google Shape;861;p9"/>
                <p:cNvSpPr/>
                <p:nvPr/>
              </p:nvSpPr>
              <p:spPr>
                <a:xfrm>
                  <a:off x="2488493" y="3130007"/>
                  <a:ext cx="6655" cy="180527"/>
                </a:xfrm>
                <a:custGeom>
                  <a:rect b="b" l="l" r="r" t="t"/>
                  <a:pathLst>
                    <a:path extrusionOk="0" h="1736" w="64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2" name="Google Shape;862;p9"/>
                <p:cNvSpPr/>
                <p:nvPr/>
              </p:nvSpPr>
              <p:spPr>
                <a:xfrm>
                  <a:off x="2387207" y="3130007"/>
                  <a:ext cx="7903" cy="180527"/>
                </a:xfrm>
                <a:custGeom>
                  <a:rect b="b" l="l" r="r" t="t"/>
                  <a:pathLst>
                    <a:path extrusionOk="0" h="1736" w="76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3" name="Google Shape;863;p9"/>
                <p:cNvSpPr/>
                <p:nvPr/>
              </p:nvSpPr>
              <p:spPr>
                <a:xfrm>
                  <a:off x="2375353" y="3130007"/>
                  <a:ext cx="6655" cy="180527"/>
                </a:xfrm>
                <a:custGeom>
                  <a:rect b="b" l="l" r="r" t="t"/>
                  <a:pathLst>
                    <a:path extrusionOk="0" h="1736" w="64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4" y="1735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4" name="Google Shape;864;p9"/>
                <p:cNvSpPr/>
                <p:nvPr/>
              </p:nvSpPr>
              <p:spPr>
                <a:xfrm>
                  <a:off x="2362562" y="3130007"/>
                  <a:ext cx="7903" cy="180527"/>
                </a:xfrm>
                <a:custGeom>
                  <a:rect b="b" l="l" r="r" t="t"/>
                  <a:pathLst>
                    <a:path extrusionOk="0" h="1736" w="76">
                      <a:moveTo>
                        <a:pt x="13" y="0"/>
                      </a:moveTo>
                      <a:lnTo>
                        <a:pt x="1" y="1735"/>
                      </a:lnTo>
                      <a:lnTo>
                        <a:pt x="76" y="1735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5" name="Google Shape;865;p9"/>
                <p:cNvSpPr/>
                <p:nvPr/>
              </p:nvSpPr>
              <p:spPr>
                <a:xfrm>
                  <a:off x="2538928" y="3131255"/>
                  <a:ext cx="15702" cy="179279"/>
                </a:xfrm>
                <a:custGeom>
                  <a:rect b="b" l="l" r="r" t="t"/>
                  <a:pathLst>
                    <a:path extrusionOk="0" h="1724" w="151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9"/>
                <p:cNvSpPr/>
                <p:nvPr/>
              </p:nvSpPr>
              <p:spPr>
                <a:xfrm>
                  <a:off x="2600074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7" name="Google Shape;867;p9"/>
                <p:cNvSpPr/>
                <p:nvPr/>
              </p:nvSpPr>
              <p:spPr>
                <a:xfrm>
                  <a:off x="2589779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8" name="Google Shape;868;p9"/>
                <p:cNvSpPr/>
                <p:nvPr/>
              </p:nvSpPr>
              <p:spPr>
                <a:xfrm>
                  <a:off x="2579172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6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9"/>
                <p:cNvSpPr/>
                <p:nvPr/>
              </p:nvSpPr>
              <p:spPr>
                <a:xfrm>
                  <a:off x="2568877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0" name="Google Shape;870;p9"/>
                <p:cNvSpPr/>
                <p:nvPr/>
              </p:nvSpPr>
              <p:spPr>
                <a:xfrm>
                  <a:off x="2558582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1" name="Google Shape;871;p9"/>
                <p:cNvSpPr/>
                <p:nvPr/>
              </p:nvSpPr>
              <p:spPr>
                <a:xfrm>
                  <a:off x="2528737" y="3130007"/>
                  <a:ext cx="6655" cy="180527"/>
                </a:xfrm>
                <a:custGeom>
                  <a:rect b="b" l="l" r="r" t="t"/>
                  <a:pathLst>
                    <a:path extrusionOk="0" h="1736" w="64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9"/>
                <p:cNvSpPr/>
                <p:nvPr/>
              </p:nvSpPr>
              <p:spPr>
                <a:xfrm>
                  <a:off x="2226127" y="3130007"/>
                  <a:ext cx="16846" cy="179279"/>
                </a:xfrm>
                <a:custGeom>
                  <a:rect b="b" l="l" r="r" t="t"/>
                  <a:pathLst>
                    <a:path extrusionOk="0" h="1724" w="162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3" name="Google Shape;873;p9"/>
                <p:cNvSpPr/>
                <p:nvPr/>
              </p:nvSpPr>
              <p:spPr>
                <a:xfrm>
                  <a:off x="2203978" y="3130007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4" name="Google Shape;874;p9"/>
                <p:cNvSpPr/>
                <p:nvPr/>
              </p:nvSpPr>
              <p:spPr>
                <a:xfrm>
                  <a:off x="2255972" y="3130007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5" name="Google Shape;875;p9"/>
                <p:cNvSpPr/>
                <p:nvPr/>
              </p:nvSpPr>
              <p:spPr>
                <a:xfrm>
                  <a:off x="2245677" y="3130007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6" name="Google Shape;876;p9"/>
                <p:cNvSpPr/>
                <p:nvPr/>
              </p:nvSpPr>
              <p:spPr>
                <a:xfrm>
                  <a:off x="2215832" y="3130007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7" name="Google Shape;877;p9"/>
                <p:cNvSpPr/>
                <p:nvPr/>
              </p:nvSpPr>
              <p:spPr>
                <a:xfrm>
                  <a:off x="2758347" y="3131255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8" name="Google Shape;878;p9"/>
                <p:cNvSpPr/>
                <p:nvPr/>
              </p:nvSpPr>
              <p:spPr>
                <a:xfrm>
                  <a:off x="2150631" y="3130007"/>
                  <a:ext cx="17262" cy="179279"/>
                </a:xfrm>
                <a:custGeom>
                  <a:rect b="b" l="l" r="r" t="t"/>
                  <a:pathLst>
                    <a:path extrusionOk="0" h="1724" w="166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6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9" name="Google Shape;879;p9"/>
                <p:cNvSpPr/>
                <p:nvPr/>
              </p:nvSpPr>
              <p:spPr>
                <a:xfrm>
                  <a:off x="2139088" y="3130007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0" name="Google Shape;880;p9"/>
                <p:cNvSpPr/>
                <p:nvPr/>
              </p:nvSpPr>
              <p:spPr>
                <a:xfrm>
                  <a:off x="2127233" y="3130007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1" name="Google Shape;881;p9"/>
                <p:cNvSpPr/>
                <p:nvPr/>
              </p:nvSpPr>
              <p:spPr>
                <a:xfrm>
                  <a:off x="2171533" y="3130007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9"/>
                <p:cNvSpPr/>
                <p:nvPr/>
              </p:nvSpPr>
              <p:spPr>
                <a:xfrm>
                  <a:off x="2061200" y="3130007"/>
                  <a:ext cx="16950" cy="179279"/>
                </a:xfrm>
                <a:custGeom>
                  <a:rect b="b" l="l" r="r" t="t"/>
                  <a:pathLst>
                    <a:path extrusionOk="0" h="1724" w="163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162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3" name="Google Shape;883;p9"/>
                <p:cNvSpPr/>
                <p:nvPr/>
              </p:nvSpPr>
              <p:spPr>
                <a:xfrm>
                  <a:off x="2082102" y="3130007"/>
                  <a:ext cx="6343" cy="179279"/>
                </a:xfrm>
                <a:custGeom>
                  <a:rect b="b" l="l" r="r" t="t"/>
                  <a:pathLst>
                    <a:path extrusionOk="0" h="1724" w="61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0" y="1723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4" name="Google Shape;884;p9"/>
                <p:cNvSpPr/>
                <p:nvPr/>
              </p:nvSpPr>
              <p:spPr>
                <a:xfrm>
                  <a:off x="2094892" y="3130007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85" name="Google Shape;885;p9"/>
              <p:cNvSpPr/>
              <p:nvPr/>
            </p:nvSpPr>
            <p:spPr>
              <a:xfrm>
                <a:off x="2080542" y="1632985"/>
                <a:ext cx="875492" cy="554475"/>
              </a:xfrm>
              <a:custGeom>
                <a:rect b="b" l="l" r="r" t="t"/>
                <a:pathLst>
                  <a:path extrusionOk="0" h="5332" w="8419">
                    <a:moveTo>
                      <a:pt x="0" y="0"/>
                    </a:moveTo>
                    <a:lnTo>
                      <a:pt x="0" y="5332"/>
                    </a:lnTo>
                    <a:lnTo>
                      <a:pt x="1637" y="5332"/>
                    </a:lnTo>
                    <a:lnTo>
                      <a:pt x="1637" y="3471"/>
                    </a:lnTo>
                    <a:lnTo>
                      <a:pt x="1076" y="3471"/>
                    </a:lnTo>
                    <a:lnTo>
                      <a:pt x="1076" y="0"/>
                    </a:lnTo>
                    <a:close/>
                    <a:moveTo>
                      <a:pt x="2761" y="0"/>
                    </a:moveTo>
                    <a:lnTo>
                      <a:pt x="2761" y="3471"/>
                    </a:lnTo>
                    <a:lnTo>
                      <a:pt x="2248" y="3471"/>
                    </a:lnTo>
                    <a:lnTo>
                      <a:pt x="2248" y="5332"/>
                    </a:lnTo>
                    <a:lnTo>
                      <a:pt x="3885" y="5332"/>
                    </a:lnTo>
                    <a:lnTo>
                      <a:pt x="3885" y="3471"/>
                    </a:lnTo>
                    <a:lnTo>
                      <a:pt x="3411" y="3471"/>
                    </a:lnTo>
                    <a:lnTo>
                      <a:pt x="3411" y="0"/>
                    </a:lnTo>
                    <a:close/>
                    <a:moveTo>
                      <a:pt x="5095" y="0"/>
                    </a:moveTo>
                    <a:lnTo>
                      <a:pt x="5095" y="3471"/>
                    </a:lnTo>
                    <a:lnTo>
                      <a:pt x="4547" y="3471"/>
                    </a:lnTo>
                    <a:lnTo>
                      <a:pt x="4547" y="5332"/>
                    </a:lnTo>
                    <a:lnTo>
                      <a:pt x="6171" y="5332"/>
                    </a:lnTo>
                    <a:lnTo>
                      <a:pt x="6171" y="3471"/>
                    </a:lnTo>
                    <a:lnTo>
                      <a:pt x="5620" y="3471"/>
                    </a:lnTo>
                    <a:lnTo>
                      <a:pt x="5620" y="0"/>
                    </a:lnTo>
                    <a:close/>
                    <a:moveTo>
                      <a:pt x="7307" y="0"/>
                    </a:moveTo>
                    <a:lnTo>
                      <a:pt x="7307" y="3471"/>
                    </a:lnTo>
                    <a:lnTo>
                      <a:pt x="6783" y="3471"/>
                    </a:lnTo>
                    <a:lnTo>
                      <a:pt x="6783" y="5332"/>
                    </a:lnTo>
                    <a:lnTo>
                      <a:pt x="8419" y="5332"/>
                    </a:lnTo>
                    <a:lnTo>
                      <a:pt x="84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9"/>
              <p:cNvSpPr/>
              <p:nvPr/>
            </p:nvSpPr>
            <p:spPr>
              <a:xfrm>
                <a:off x="2696057" y="1551041"/>
                <a:ext cx="111997" cy="396202"/>
              </a:xfrm>
              <a:custGeom>
                <a:rect b="b" l="l" r="r" t="t"/>
                <a:pathLst>
                  <a:path extrusionOk="0" h="3810" w="1077">
                    <a:moveTo>
                      <a:pt x="0" y="0"/>
                    </a:moveTo>
                    <a:lnTo>
                      <a:pt x="0" y="3809"/>
                    </a:lnTo>
                    <a:lnTo>
                      <a:pt x="1076" y="3809"/>
                    </a:lnTo>
                    <a:lnTo>
                      <a:pt x="10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9"/>
              <p:cNvSpPr/>
              <p:nvPr/>
            </p:nvSpPr>
            <p:spPr>
              <a:xfrm>
                <a:off x="2466344" y="1551041"/>
                <a:ext cx="110437" cy="396202"/>
              </a:xfrm>
              <a:custGeom>
                <a:rect b="b" l="l" r="r" t="t"/>
                <a:pathLst>
                  <a:path extrusionOk="0" h="3810" w="1062">
                    <a:moveTo>
                      <a:pt x="1" y="0"/>
                    </a:moveTo>
                    <a:lnTo>
                      <a:pt x="1" y="3809"/>
                    </a:lnTo>
                    <a:lnTo>
                      <a:pt x="1062" y="3809"/>
                    </a:lnTo>
                    <a:lnTo>
                      <a:pt x="106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9"/>
              <p:cNvSpPr/>
              <p:nvPr/>
            </p:nvSpPr>
            <p:spPr>
              <a:xfrm>
                <a:off x="2223632" y="1551041"/>
                <a:ext cx="111581" cy="396202"/>
              </a:xfrm>
              <a:custGeom>
                <a:rect b="b" l="l" r="r" t="t"/>
                <a:pathLst>
                  <a:path extrusionOk="0" h="3810" w="1073">
                    <a:moveTo>
                      <a:pt x="0" y="0"/>
                    </a:moveTo>
                    <a:lnTo>
                      <a:pt x="0" y="3809"/>
                    </a:lnTo>
                    <a:lnTo>
                      <a:pt x="1073" y="3809"/>
                    </a:ln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89" name="Google Shape;889;p9"/>
              <p:cNvGrpSpPr/>
              <p:nvPr/>
            </p:nvGrpSpPr>
            <p:grpSpPr>
              <a:xfrm>
                <a:off x="2066368" y="3341420"/>
                <a:ext cx="910378" cy="37874"/>
                <a:chOff x="3058425" y="2577950"/>
                <a:chExt cx="1328050" cy="46850"/>
              </a:xfrm>
            </p:grpSpPr>
            <p:sp>
              <p:nvSpPr>
                <p:cNvPr id="890" name="Google Shape;890;p9"/>
                <p:cNvSpPr/>
                <p:nvPr/>
              </p:nvSpPr>
              <p:spPr>
                <a:xfrm>
                  <a:off x="305842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1" name="Google Shape;891;p9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2" name="Google Shape;892;p9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rect b="b" l="l" r="r" t="t"/>
                  <a:pathLst>
                    <a:path extrusionOk="0" h="1874" w="1886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3" name="Google Shape;893;p9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rect b="b" l="l" r="r" t="t"/>
                  <a:pathLst>
                    <a:path extrusionOk="0" h="1874" w="1875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4" name="Google Shape;894;p9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5" name="Google Shape;895;p9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6" name="Google Shape;896;p9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7" name="Google Shape;897;p9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rect b="b" l="l" r="r" t="t"/>
                  <a:pathLst>
                    <a:path extrusionOk="0" h="1874" w="1886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8" name="Google Shape;898;p9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9" name="Google Shape;899;p9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0" name="Google Shape;900;p9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1" name="Google Shape;901;p9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2" name="Google Shape;902;p9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rect b="b" l="l" r="r" t="t"/>
                  <a:pathLst>
                    <a:path extrusionOk="0" h="1874" w="1887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3" name="Google Shape;903;p9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4" name="Google Shape;904;p9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5" name="Google Shape;905;p9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06" name="Google Shape;906;p9"/>
            <p:cNvGrpSpPr/>
            <p:nvPr/>
          </p:nvGrpSpPr>
          <p:grpSpPr>
            <a:xfrm flipH="1" rot="-1320208">
              <a:off x="267090" y="4422936"/>
              <a:ext cx="747177" cy="1788823"/>
              <a:chOff x="1733411" y="268923"/>
              <a:chExt cx="875906" cy="2097012"/>
            </a:xfrm>
          </p:grpSpPr>
          <p:grpSp>
            <p:nvGrpSpPr>
              <p:cNvPr id="907" name="Google Shape;907;p9"/>
              <p:cNvGrpSpPr/>
              <p:nvPr/>
            </p:nvGrpSpPr>
            <p:grpSpPr>
              <a:xfrm>
                <a:off x="1733411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908" name="Google Shape;908;p9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rect b="b" l="l" r="r" t="t"/>
                  <a:pathLst>
                    <a:path extrusionOk="0" h="29335" w="12253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9" name="Google Shape;909;p9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rect b="b" l="l" r="r" t="t"/>
                  <a:pathLst>
                    <a:path extrusionOk="0" h="139" w="10554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0" name="Google Shape;910;p9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rect b="b" l="l" r="r" t="t"/>
                  <a:pathLst>
                    <a:path extrusionOk="0" h="139" w="364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1" name="Google Shape;911;p9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rect b="b" l="l" r="r" t="t"/>
                  <a:pathLst>
                    <a:path extrusionOk="0" h="3448" w="312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2" name="Google Shape;912;p9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rect b="b" l="l" r="r" t="t"/>
                  <a:pathLst>
                    <a:path extrusionOk="0" h="3448" w="427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3" name="Google Shape;913;p9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rect b="b" l="l" r="r" t="t"/>
                  <a:pathLst>
                    <a:path extrusionOk="0" h="3460" w="17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4" name="Google Shape;914;p9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5" name="Google Shape;915;p9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rect b="b" l="l" r="r" t="t"/>
                  <a:pathLst>
                    <a:path extrusionOk="0" h="3448" w="436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6" name="Google Shape;916;p9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7" name="Google Shape;917;p9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rect b="b" l="l" r="r" t="t"/>
                  <a:pathLst>
                    <a:path extrusionOk="0" h="3460" w="189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8" name="Google Shape;918;p9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9" name="Google Shape;919;p9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rect b="b" l="l" r="r" t="t"/>
                  <a:pathLst>
                    <a:path extrusionOk="0" h="3448" w="426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0" name="Google Shape;920;p9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1" name="Google Shape;921;p9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2" name="Google Shape;922;p9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rect b="b" l="l" r="r" t="t"/>
                  <a:pathLst>
                    <a:path extrusionOk="0" h="3448" w="43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3" name="Google Shape;923;p9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4" name="Google Shape;924;p9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5" name="Google Shape;925;p9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rect b="b" l="l" r="r" t="t"/>
                  <a:pathLst>
                    <a:path extrusionOk="0" h="3448" w="31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6" name="Google Shape;926;p9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rect b="b" l="l" r="r" t="t"/>
                  <a:pathLst>
                    <a:path extrusionOk="0" h="3448" w="43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7" name="Google Shape;927;p9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rect b="b" l="l" r="r" t="t"/>
                  <a:pathLst>
                    <a:path extrusionOk="0" h="3460" w="177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8" name="Google Shape;928;p9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29" name="Google Shape;929;p9"/>
              <p:cNvSpPr/>
              <p:nvPr/>
            </p:nvSpPr>
            <p:spPr>
              <a:xfrm>
                <a:off x="1914082" y="1128398"/>
                <a:ext cx="514564" cy="514149"/>
              </a:xfrm>
              <a:custGeom>
                <a:rect b="b" l="l" r="r" t="t"/>
                <a:pathLst>
                  <a:path extrusionOk="0" h="17345" w="17359">
                    <a:moveTo>
                      <a:pt x="8679" y="0"/>
                    </a:moveTo>
                    <a:lnTo>
                      <a:pt x="7894" y="2560"/>
                    </a:lnTo>
                    <a:cubicBezTo>
                      <a:pt x="7106" y="5107"/>
                      <a:pt x="5110" y="7106"/>
                      <a:pt x="2562" y="7892"/>
                    </a:cubicBezTo>
                    <a:lnTo>
                      <a:pt x="0" y="8680"/>
                    </a:lnTo>
                    <a:lnTo>
                      <a:pt x="2649" y="9516"/>
                    </a:lnTo>
                    <a:cubicBezTo>
                      <a:pt x="5197" y="10316"/>
                      <a:pt x="7169" y="12324"/>
                      <a:pt x="7942" y="14872"/>
                    </a:cubicBezTo>
                    <a:lnTo>
                      <a:pt x="8679" y="17344"/>
                    </a:lnTo>
                    <a:lnTo>
                      <a:pt x="9468" y="14785"/>
                    </a:lnTo>
                    <a:cubicBezTo>
                      <a:pt x="10253" y="12237"/>
                      <a:pt x="12252" y="10253"/>
                      <a:pt x="14799" y="9465"/>
                    </a:cubicBezTo>
                    <a:lnTo>
                      <a:pt x="17359" y="8680"/>
                    </a:lnTo>
                    <a:lnTo>
                      <a:pt x="14799" y="7892"/>
                    </a:lnTo>
                    <a:cubicBezTo>
                      <a:pt x="12252" y="7106"/>
                      <a:pt x="10253" y="5107"/>
                      <a:pt x="9468" y="2560"/>
                    </a:cubicBezTo>
                    <a:lnTo>
                      <a:pt x="86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9"/>
              <p:cNvSpPr/>
              <p:nvPr/>
            </p:nvSpPr>
            <p:spPr>
              <a:xfrm>
                <a:off x="1929968" y="579750"/>
                <a:ext cx="482793" cy="475530"/>
              </a:xfrm>
              <a:custGeom>
                <a:rect b="b" l="l" r="r" t="t"/>
                <a:pathLst>
                  <a:path extrusionOk="0" h="7380" w="7493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9"/>
              <p:cNvSpPr/>
              <p:nvPr/>
            </p:nvSpPr>
            <p:spPr>
              <a:xfrm>
                <a:off x="2571701" y="1748006"/>
                <a:ext cx="25806" cy="9936"/>
              </a:xfrm>
              <a:custGeom>
                <a:rect b="b" l="l" r="r" t="t"/>
                <a:pathLst>
                  <a:path extrusionOk="0" h="139" w="361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2" name="Google Shape;932;p9"/>
            <p:cNvGrpSpPr/>
            <p:nvPr/>
          </p:nvGrpSpPr>
          <p:grpSpPr>
            <a:xfrm flipH="1" rot="-1320042">
              <a:off x="-136382" y="2801409"/>
              <a:ext cx="2935989" cy="1076638"/>
              <a:chOff x="1462254" y="474431"/>
              <a:chExt cx="5092010" cy="1867258"/>
            </a:xfrm>
          </p:grpSpPr>
          <p:sp>
            <p:nvSpPr>
              <p:cNvPr id="933" name="Google Shape;933;p9"/>
              <p:cNvSpPr/>
              <p:nvPr/>
            </p:nvSpPr>
            <p:spPr>
              <a:xfrm>
                <a:off x="1462254" y="474431"/>
                <a:ext cx="5092010" cy="1867258"/>
              </a:xfrm>
              <a:custGeom>
                <a:rect b="b" l="l" r="r" t="t"/>
                <a:pathLst>
                  <a:path extrusionOk="0" h="16260" w="44341">
                    <a:moveTo>
                      <a:pt x="1124" y="1"/>
                    </a:moveTo>
                    <a:cubicBezTo>
                      <a:pt x="560" y="1"/>
                      <a:pt x="99" y="450"/>
                      <a:pt x="99" y="1011"/>
                    </a:cubicBezTo>
                    <a:lnTo>
                      <a:pt x="0" y="14947"/>
                    </a:lnTo>
                    <a:cubicBezTo>
                      <a:pt x="0" y="15510"/>
                      <a:pt x="450" y="15972"/>
                      <a:pt x="1010" y="15972"/>
                    </a:cubicBezTo>
                    <a:lnTo>
                      <a:pt x="32841" y="16185"/>
                    </a:lnTo>
                    <a:cubicBezTo>
                      <a:pt x="32817" y="16008"/>
                      <a:pt x="32817" y="15810"/>
                      <a:pt x="33428" y="15483"/>
                    </a:cubicBezTo>
                    <a:cubicBezTo>
                      <a:pt x="33428" y="15483"/>
                      <a:pt x="33440" y="15471"/>
                      <a:pt x="33452" y="15471"/>
                    </a:cubicBezTo>
                    <a:cubicBezTo>
                      <a:pt x="33791" y="15483"/>
                      <a:pt x="34052" y="15759"/>
                      <a:pt x="34052" y="16098"/>
                    </a:cubicBezTo>
                    <a:cubicBezTo>
                      <a:pt x="34052" y="16134"/>
                      <a:pt x="34052" y="16158"/>
                      <a:pt x="34040" y="16197"/>
                    </a:cubicBezTo>
                    <a:lnTo>
                      <a:pt x="43756" y="16260"/>
                    </a:lnTo>
                    <a:cubicBezTo>
                      <a:pt x="44017" y="16260"/>
                      <a:pt x="44241" y="16047"/>
                      <a:pt x="44241" y="15771"/>
                    </a:cubicBezTo>
                    <a:lnTo>
                      <a:pt x="44253" y="13835"/>
                    </a:lnTo>
                    <a:cubicBezTo>
                      <a:pt x="44253" y="13610"/>
                      <a:pt x="44116" y="13424"/>
                      <a:pt x="43906" y="13361"/>
                    </a:cubicBezTo>
                    <a:cubicBezTo>
                      <a:pt x="42680" y="13011"/>
                      <a:pt x="41745" y="10913"/>
                      <a:pt x="41769" y="8380"/>
                    </a:cubicBezTo>
                    <a:cubicBezTo>
                      <a:pt x="41781" y="5857"/>
                      <a:pt x="42743" y="3771"/>
                      <a:pt x="43966" y="3435"/>
                    </a:cubicBezTo>
                    <a:cubicBezTo>
                      <a:pt x="44178" y="3384"/>
                      <a:pt x="44328" y="3184"/>
                      <a:pt x="44328" y="2971"/>
                    </a:cubicBezTo>
                    <a:lnTo>
                      <a:pt x="44340" y="786"/>
                    </a:lnTo>
                    <a:cubicBezTo>
                      <a:pt x="44340" y="513"/>
                      <a:pt x="44131" y="289"/>
                      <a:pt x="43855" y="289"/>
                    </a:cubicBezTo>
                    <a:lnTo>
                      <a:pt x="34166" y="226"/>
                    </a:lnTo>
                    <a:cubicBezTo>
                      <a:pt x="34139" y="537"/>
                      <a:pt x="33878" y="786"/>
                      <a:pt x="33551" y="786"/>
                    </a:cubicBezTo>
                    <a:cubicBezTo>
                      <a:pt x="33228" y="786"/>
                      <a:pt x="32967" y="537"/>
                      <a:pt x="32940" y="214"/>
                    </a:cubicBezTo>
                    <a:lnTo>
                      <a:pt x="11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34" name="Google Shape;934;p9"/>
              <p:cNvGrpSpPr/>
              <p:nvPr/>
            </p:nvGrpSpPr>
            <p:grpSpPr>
              <a:xfrm>
                <a:off x="5886164" y="853054"/>
                <a:ext cx="183511" cy="1148609"/>
                <a:chOff x="4519324" y="1312991"/>
                <a:chExt cx="126813" cy="793732"/>
              </a:xfrm>
            </p:grpSpPr>
            <p:sp>
              <p:nvSpPr>
                <p:cNvPr id="935" name="Google Shape;935;p9"/>
                <p:cNvSpPr/>
                <p:nvPr/>
              </p:nvSpPr>
              <p:spPr>
                <a:xfrm>
                  <a:off x="4525276" y="1312991"/>
                  <a:ext cx="120861" cy="19839"/>
                </a:xfrm>
                <a:custGeom>
                  <a:rect b="b" l="l" r="r" t="t"/>
                  <a:pathLst>
                    <a:path extrusionOk="0" h="250" w="1523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6" name="Google Shape;936;p9"/>
                <p:cNvSpPr/>
                <p:nvPr/>
              </p:nvSpPr>
              <p:spPr>
                <a:xfrm>
                  <a:off x="4524324" y="1396237"/>
                  <a:ext cx="120861" cy="18887"/>
                </a:xfrm>
                <a:custGeom>
                  <a:rect b="b" l="l" r="r" t="t"/>
                  <a:pathLst>
                    <a:path extrusionOk="0" h="238" w="1523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7" name="Google Shape;937;p9"/>
                <p:cNvSpPr/>
                <p:nvPr/>
              </p:nvSpPr>
              <p:spPr>
                <a:xfrm>
                  <a:off x="4524324" y="1460675"/>
                  <a:ext cx="120861" cy="18887"/>
                </a:xfrm>
                <a:custGeom>
                  <a:rect b="b" l="l" r="r" t="t"/>
                  <a:pathLst>
                    <a:path extrusionOk="0" h="238" w="1523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8" name="Google Shape;938;p9"/>
                <p:cNvSpPr/>
                <p:nvPr/>
              </p:nvSpPr>
              <p:spPr>
                <a:xfrm>
                  <a:off x="4524324" y="1423853"/>
                  <a:ext cx="120861" cy="9999"/>
                </a:xfrm>
                <a:custGeom>
                  <a:rect b="b" l="l" r="r" t="t"/>
                  <a:pathLst>
                    <a:path extrusionOk="0" h="126" w="1523">
                      <a:moveTo>
                        <a:pt x="0" y="0"/>
                      </a:moveTo>
                      <a:lnTo>
                        <a:pt x="0" y="114"/>
                      </a:lnTo>
                      <a:lnTo>
                        <a:pt x="1523" y="126"/>
                      </a:lnTo>
                      <a:lnTo>
                        <a:pt x="1523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9" name="Google Shape;939;p9"/>
                <p:cNvSpPr/>
                <p:nvPr/>
              </p:nvSpPr>
              <p:spPr>
                <a:xfrm>
                  <a:off x="4523133" y="1569633"/>
                  <a:ext cx="121100" cy="6983"/>
                </a:xfrm>
                <a:custGeom>
                  <a:rect b="b" l="l" r="r" t="t"/>
                  <a:pathLst>
                    <a:path extrusionOk="0" h="88" w="1526">
                      <a:moveTo>
                        <a:pt x="0" y="0"/>
                      </a:moveTo>
                      <a:lnTo>
                        <a:pt x="0" y="75"/>
                      </a:lnTo>
                      <a:lnTo>
                        <a:pt x="1526" y="87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0" name="Google Shape;940;p9"/>
                <p:cNvSpPr/>
                <p:nvPr/>
              </p:nvSpPr>
              <p:spPr>
                <a:xfrm>
                  <a:off x="4523133" y="1532970"/>
                  <a:ext cx="121100" cy="9840"/>
                </a:xfrm>
                <a:custGeom>
                  <a:rect b="b" l="l" r="r" t="t"/>
                  <a:pathLst>
                    <a:path extrusionOk="0" h="124" w="1526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1526" y="124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1" name="Google Shape;941;p9"/>
                <p:cNvSpPr/>
                <p:nvPr/>
              </p:nvSpPr>
              <p:spPr>
                <a:xfrm>
                  <a:off x="4524324" y="1439725"/>
                  <a:ext cx="120861" cy="15078"/>
                </a:xfrm>
                <a:custGeom>
                  <a:rect b="b" l="l" r="r" t="t"/>
                  <a:pathLst>
                    <a:path extrusionOk="0" h="190" w="1523">
                      <a:moveTo>
                        <a:pt x="0" y="1"/>
                      </a:moveTo>
                      <a:lnTo>
                        <a:pt x="0" y="190"/>
                      </a:lnTo>
                      <a:lnTo>
                        <a:pt x="1523" y="190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2" name="Google Shape;942;p9"/>
                <p:cNvSpPr/>
                <p:nvPr/>
              </p:nvSpPr>
              <p:spPr>
                <a:xfrm>
                  <a:off x="4523133" y="1548682"/>
                  <a:ext cx="121100" cy="16030"/>
                </a:xfrm>
                <a:custGeom>
                  <a:rect b="b" l="l" r="r" t="t"/>
                  <a:pathLst>
                    <a:path extrusionOk="0" h="202" w="1526">
                      <a:moveTo>
                        <a:pt x="0" y="1"/>
                      </a:moveTo>
                      <a:lnTo>
                        <a:pt x="0" y="189"/>
                      </a:lnTo>
                      <a:lnTo>
                        <a:pt x="1526" y="201"/>
                      </a:lnTo>
                      <a:lnTo>
                        <a:pt x="1526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3" name="Google Shape;943;p9"/>
                <p:cNvSpPr/>
                <p:nvPr/>
              </p:nvSpPr>
              <p:spPr>
                <a:xfrm>
                  <a:off x="4524324" y="1342750"/>
                  <a:ext cx="121814" cy="42615"/>
                </a:xfrm>
                <a:custGeom>
                  <a:rect b="b" l="l" r="r" t="t"/>
                  <a:pathLst>
                    <a:path extrusionOk="0" h="537" w="1535">
                      <a:moveTo>
                        <a:pt x="12" y="0"/>
                      </a:moveTo>
                      <a:lnTo>
                        <a:pt x="0" y="537"/>
                      </a:lnTo>
                      <a:lnTo>
                        <a:pt x="1523" y="537"/>
                      </a:lnTo>
                      <a:lnTo>
                        <a:pt x="1535" y="12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4" name="Google Shape;944;p9"/>
                <p:cNvSpPr/>
                <p:nvPr/>
              </p:nvSpPr>
              <p:spPr>
                <a:xfrm>
                  <a:off x="4523133" y="1486387"/>
                  <a:ext cx="122052" cy="42615"/>
                </a:xfrm>
                <a:custGeom>
                  <a:rect b="b" l="l" r="r" t="t"/>
                  <a:pathLst>
                    <a:path extrusionOk="0" h="537" w="1538">
                      <a:moveTo>
                        <a:pt x="15" y="0"/>
                      </a:moveTo>
                      <a:lnTo>
                        <a:pt x="0" y="525"/>
                      </a:lnTo>
                      <a:lnTo>
                        <a:pt x="1526" y="537"/>
                      </a:lnTo>
                      <a:lnTo>
                        <a:pt x="1538" y="1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5" name="Google Shape;945;p9"/>
                <p:cNvSpPr/>
                <p:nvPr/>
              </p:nvSpPr>
              <p:spPr>
                <a:xfrm>
                  <a:off x="4523133" y="1584393"/>
                  <a:ext cx="121100" cy="19998"/>
                </a:xfrm>
                <a:custGeom>
                  <a:rect b="b" l="l" r="r" t="t"/>
                  <a:pathLst>
                    <a:path extrusionOk="0" h="252" w="1526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526" y="252"/>
                      </a:lnTo>
                      <a:lnTo>
                        <a:pt x="1526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6" name="Google Shape;946;p9"/>
                <p:cNvSpPr/>
                <p:nvPr/>
              </p:nvSpPr>
              <p:spPr>
                <a:xfrm>
                  <a:off x="4522181" y="1666687"/>
                  <a:ext cx="122052" cy="19998"/>
                </a:xfrm>
                <a:custGeom>
                  <a:rect b="b" l="l" r="r" t="t"/>
                  <a:pathLst>
                    <a:path extrusionOk="0" h="252" w="1538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52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7" name="Google Shape;947;p9"/>
                <p:cNvSpPr/>
                <p:nvPr/>
              </p:nvSpPr>
              <p:spPr>
                <a:xfrm>
                  <a:off x="4522181" y="1731125"/>
                  <a:ext cx="121100" cy="19760"/>
                </a:xfrm>
                <a:custGeom>
                  <a:rect b="b" l="l" r="r" t="t"/>
                  <a:pathLst>
                    <a:path extrusionOk="0" h="249" w="1526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49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8" name="Google Shape;948;p9"/>
                <p:cNvSpPr/>
                <p:nvPr/>
              </p:nvSpPr>
              <p:spPr>
                <a:xfrm>
                  <a:off x="4522181" y="1695414"/>
                  <a:ext cx="121100" cy="10078"/>
                </a:xfrm>
                <a:custGeom>
                  <a:rect b="b" l="l" r="r" t="t"/>
                  <a:pathLst>
                    <a:path extrusionOk="0" h="127" w="1526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1526" y="127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9" name="Google Shape;949;p9"/>
                <p:cNvSpPr/>
                <p:nvPr/>
              </p:nvSpPr>
              <p:spPr>
                <a:xfrm>
                  <a:off x="4521229" y="1840003"/>
                  <a:ext cx="120861" cy="7222"/>
                </a:xfrm>
                <a:custGeom>
                  <a:rect b="b" l="l" r="r" t="t"/>
                  <a:pathLst>
                    <a:path extrusionOk="0" h="91" w="1523">
                      <a:moveTo>
                        <a:pt x="0" y="1"/>
                      </a:moveTo>
                      <a:lnTo>
                        <a:pt x="0" y="91"/>
                      </a:lnTo>
                      <a:lnTo>
                        <a:pt x="1523" y="91"/>
                      </a:lnTo>
                      <a:lnTo>
                        <a:pt x="1523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0" name="Google Shape;950;p9"/>
                <p:cNvSpPr/>
                <p:nvPr/>
              </p:nvSpPr>
              <p:spPr>
                <a:xfrm>
                  <a:off x="4521229" y="1803419"/>
                  <a:ext cx="122052" cy="10078"/>
                </a:xfrm>
                <a:custGeom>
                  <a:rect b="b" l="l" r="r" t="t"/>
                  <a:pathLst>
                    <a:path extrusionOk="0" h="127" w="1538">
                      <a:moveTo>
                        <a:pt x="0" y="0"/>
                      </a:moveTo>
                      <a:lnTo>
                        <a:pt x="0" y="126"/>
                      </a:lnTo>
                      <a:lnTo>
                        <a:pt x="1538" y="126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1" name="Google Shape;951;p9"/>
                <p:cNvSpPr/>
                <p:nvPr/>
              </p:nvSpPr>
              <p:spPr>
                <a:xfrm>
                  <a:off x="4522181" y="1710413"/>
                  <a:ext cx="121100" cy="15792"/>
                </a:xfrm>
                <a:custGeom>
                  <a:rect b="b" l="l" r="r" t="t"/>
                  <a:pathLst>
                    <a:path extrusionOk="0" h="199" w="1526">
                      <a:moveTo>
                        <a:pt x="0" y="0"/>
                      </a:moveTo>
                      <a:lnTo>
                        <a:pt x="0" y="186"/>
                      </a:lnTo>
                      <a:lnTo>
                        <a:pt x="1526" y="198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2" name="Google Shape;952;p9"/>
                <p:cNvSpPr/>
                <p:nvPr/>
              </p:nvSpPr>
              <p:spPr>
                <a:xfrm>
                  <a:off x="4521229" y="1820322"/>
                  <a:ext cx="120861" cy="15951"/>
                </a:xfrm>
                <a:custGeom>
                  <a:rect b="b" l="l" r="r" t="t"/>
                  <a:pathLst>
                    <a:path extrusionOk="0" h="201" w="1523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3" name="Google Shape;953;p9"/>
                <p:cNvSpPr/>
                <p:nvPr/>
              </p:nvSpPr>
              <p:spPr>
                <a:xfrm>
                  <a:off x="4522181" y="1613120"/>
                  <a:ext cx="122052" cy="43885"/>
                </a:xfrm>
                <a:custGeom>
                  <a:rect b="b" l="l" r="r" t="t"/>
                  <a:pathLst>
                    <a:path extrusionOk="0" h="553" w="1538">
                      <a:moveTo>
                        <a:pt x="12" y="1"/>
                      </a:moveTo>
                      <a:lnTo>
                        <a:pt x="0" y="537"/>
                      </a:lnTo>
                      <a:lnTo>
                        <a:pt x="1538" y="552"/>
                      </a:lnTo>
                      <a:lnTo>
                        <a:pt x="1538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4" name="Google Shape;954;p9"/>
                <p:cNvSpPr/>
                <p:nvPr/>
              </p:nvSpPr>
              <p:spPr>
                <a:xfrm>
                  <a:off x="4521229" y="1756757"/>
                  <a:ext cx="122052" cy="43885"/>
                </a:xfrm>
                <a:custGeom>
                  <a:rect b="b" l="l" r="r" t="t"/>
                  <a:pathLst>
                    <a:path extrusionOk="0" h="553" w="1538">
                      <a:moveTo>
                        <a:pt x="12" y="1"/>
                      </a:moveTo>
                      <a:lnTo>
                        <a:pt x="0" y="540"/>
                      </a:lnTo>
                      <a:lnTo>
                        <a:pt x="1538" y="552"/>
                      </a:lnTo>
                      <a:lnTo>
                        <a:pt x="1538" y="16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5" name="Google Shape;955;p9"/>
                <p:cNvSpPr/>
                <p:nvPr/>
              </p:nvSpPr>
              <p:spPr>
                <a:xfrm>
                  <a:off x="4521229" y="1844050"/>
                  <a:ext cx="122052" cy="19839"/>
                </a:xfrm>
                <a:custGeom>
                  <a:rect b="b" l="l" r="r" t="t"/>
                  <a:pathLst>
                    <a:path extrusionOk="0" h="250" w="1538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38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6" name="Google Shape;956;p9"/>
                <p:cNvSpPr/>
                <p:nvPr/>
              </p:nvSpPr>
              <p:spPr>
                <a:xfrm>
                  <a:off x="4520276" y="1926344"/>
                  <a:ext cx="121814" cy="19839"/>
                </a:xfrm>
                <a:custGeom>
                  <a:rect b="b" l="l" r="r" t="t"/>
                  <a:pathLst>
                    <a:path extrusionOk="0" h="250" w="1535">
                      <a:moveTo>
                        <a:pt x="12" y="1"/>
                      </a:moveTo>
                      <a:lnTo>
                        <a:pt x="0" y="238"/>
                      </a:lnTo>
                      <a:lnTo>
                        <a:pt x="1535" y="250"/>
                      </a:lnTo>
                      <a:lnTo>
                        <a:pt x="1535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7" name="Google Shape;957;p9"/>
                <p:cNvSpPr/>
                <p:nvPr/>
              </p:nvSpPr>
              <p:spPr>
                <a:xfrm>
                  <a:off x="4520276" y="1990782"/>
                  <a:ext cx="120861" cy="19839"/>
                </a:xfrm>
                <a:custGeom>
                  <a:rect b="b" l="l" r="r" t="t"/>
                  <a:pathLst>
                    <a:path extrusionOk="0" h="250" w="1523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8" name="Google Shape;958;p9"/>
                <p:cNvSpPr/>
                <p:nvPr/>
              </p:nvSpPr>
              <p:spPr>
                <a:xfrm>
                  <a:off x="4520276" y="1955150"/>
                  <a:ext cx="121814" cy="9840"/>
                </a:xfrm>
                <a:custGeom>
                  <a:rect b="b" l="l" r="r" t="t"/>
                  <a:pathLst>
                    <a:path extrusionOk="0" h="124" w="1535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3"/>
                      </a:lnTo>
                      <a:lnTo>
                        <a:pt x="15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9" name="Google Shape;959;p9"/>
                <p:cNvSpPr/>
                <p:nvPr/>
              </p:nvSpPr>
              <p:spPr>
                <a:xfrm>
                  <a:off x="4519324" y="2099740"/>
                  <a:ext cx="121814" cy="6983"/>
                </a:xfrm>
                <a:custGeom>
                  <a:rect b="b" l="l" r="r" t="t"/>
                  <a:pathLst>
                    <a:path extrusionOk="0" h="88" w="1535">
                      <a:moveTo>
                        <a:pt x="0" y="1"/>
                      </a:moveTo>
                      <a:lnTo>
                        <a:pt x="0" y="87"/>
                      </a:lnTo>
                      <a:lnTo>
                        <a:pt x="1523" y="87"/>
                      </a:lnTo>
                      <a:lnTo>
                        <a:pt x="15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0" name="Google Shape;960;p9"/>
                <p:cNvSpPr/>
                <p:nvPr/>
              </p:nvSpPr>
              <p:spPr>
                <a:xfrm>
                  <a:off x="4520276" y="2063156"/>
                  <a:ext cx="120861" cy="9999"/>
                </a:xfrm>
                <a:custGeom>
                  <a:rect b="b" l="l" r="r" t="t"/>
                  <a:pathLst>
                    <a:path extrusionOk="0" h="126" w="1523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6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1" name="Google Shape;961;p9"/>
                <p:cNvSpPr/>
                <p:nvPr/>
              </p:nvSpPr>
              <p:spPr>
                <a:xfrm>
                  <a:off x="4520276" y="1969911"/>
                  <a:ext cx="120861" cy="15951"/>
                </a:xfrm>
                <a:custGeom>
                  <a:rect b="b" l="l" r="r" t="t"/>
                  <a:pathLst>
                    <a:path extrusionOk="0" h="201" w="1523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2" name="Google Shape;962;p9"/>
                <p:cNvSpPr/>
                <p:nvPr/>
              </p:nvSpPr>
              <p:spPr>
                <a:xfrm>
                  <a:off x="4519324" y="2079980"/>
                  <a:ext cx="121814" cy="15792"/>
                </a:xfrm>
                <a:custGeom>
                  <a:rect b="b" l="l" r="r" t="t"/>
                  <a:pathLst>
                    <a:path extrusionOk="0" h="199" w="1535">
                      <a:moveTo>
                        <a:pt x="12" y="1"/>
                      </a:moveTo>
                      <a:lnTo>
                        <a:pt x="0" y="187"/>
                      </a:lnTo>
                      <a:lnTo>
                        <a:pt x="1535" y="199"/>
                      </a:lnTo>
                      <a:lnTo>
                        <a:pt x="15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3" name="Google Shape;963;p9"/>
                <p:cNvSpPr/>
                <p:nvPr/>
              </p:nvSpPr>
              <p:spPr>
                <a:xfrm>
                  <a:off x="4521229" y="1872857"/>
                  <a:ext cx="120861" cy="43567"/>
                </a:xfrm>
                <a:custGeom>
                  <a:rect b="b" l="l" r="r" t="t"/>
                  <a:pathLst>
                    <a:path extrusionOk="0" h="549" w="1523">
                      <a:moveTo>
                        <a:pt x="0" y="0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4" name="Google Shape;964;p9"/>
                <p:cNvSpPr/>
                <p:nvPr/>
              </p:nvSpPr>
              <p:spPr>
                <a:xfrm>
                  <a:off x="4520276" y="2016494"/>
                  <a:ext cx="120861" cy="43647"/>
                </a:xfrm>
                <a:custGeom>
                  <a:rect b="b" l="l" r="r" t="t"/>
                  <a:pathLst>
                    <a:path extrusionOk="0" h="550" w="1523">
                      <a:moveTo>
                        <a:pt x="0" y="1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65" name="Google Shape;965;p9"/>
              <p:cNvSpPr/>
              <p:nvPr/>
            </p:nvSpPr>
            <p:spPr>
              <a:xfrm>
                <a:off x="2289544" y="857186"/>
                <a:ext cx="516424" cy="520788"/>
              </a:xfrm>
              <a:custGeom>
                <a:rect b="b" l="l" r="r" t="t"/>
                <a:pathLst>
                  <a:path extrusionOk="0" h="4535" w="4497">
                    <a:moveTo>
                      <a:pt x="2509" y="0"/>
                    </a:moveTo>
                    <a:lnTo>
                      <a:pt x="1" y="2512"/>
                    </a:lnTo>
                    <a:lnTo>
                      <a:pt x="199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9"/>
              <p:cNvSpPr/>
              <p:nvPr/>
            </p:nvSpPr>
            <p:spPr>
              <a:xfrm>
                <a:off x="2299534" y="857186"/>
                <a:ext cx="288242" cy="288472"/>
              </a:xfrm>
              <a:custGeom>
                <a:rect b="b" l="l" r="r" t="t"/>
                <a:pathLst>
                  <a:path extrusionOk="0" h="2512" w="2510">
                    <a:moveTo>
                      <a:pt x="1" y="0"/>
                    </a:moveTo>
                    <a:lnTo>
                      <a:pt x="1" y="2512"/>
                    </a:lnTo>
                    <a:lnTo>
                      <a:pt x="2509" y="2512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9"/>
              <p:cNvSpPr/>
              <p:nvPr/>
            </p:nvSpPr>
            <p:spPr>
              <a:xfrm>
                <a:off x="2799997" y="857186"/>
                <a:ext cx="516309" cy="520788"/>
              </a:xfrm>
              <a:custGeom>
                <a:rect b="b" l="l" r="r" t="t"/>
                <a:pathLst>
                  <a:path extrusionOk="0" h="4535" w="4496">
                    <a:moveTo>
                      <a:pt x="2512" y="0"/>
                    </a:moveTo>
                    <a:lnTo>
                      <a:pt x="0" y="2512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9"/>
              <p:cNvSpPr/>
              <p:nvPr/>
            </p:nvSpPr>
            <p:spPr>
              <a:xfrm>
                <a:off x="2809987" y="857186"/>
                <a:ext cx="288472" cy="288472"/>
              </a:xfrm>
              <a:custGeom>
                <a:rect b="b" l="l" r="r" t="t"/>
                <a:pathLst>
                  <a:path extrusionOk="0" h="2512" w="2512">
                    <a:moveTo>
                      <a:pt x="0" y="0"/>
                    </a:moveTo>
                    <a:lnTo>
                      <a:pt x="0" y="2512"/>
                    </a:lnTo>
                    <a:lnTo>
                      <a:pt x="2512" y="2512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9"/>
              <p:cNvSpPr/>
              <p:nvPr/>
            </p:nvSpPr>
            <p:spPr>
              <a:xfrm>
                <a:off x="2299534" y="1373382"/>
                <a:ext cx="516424" cy="520903"/>
              </a:xfrm>
              <a:custGeom>
                <a:rect b="b" l="l" r="r" t="t"/>
                <a:pathLst>
                  <a:path extrusionOk="0" h="4536" w="4497">
                    <a:moveTo>
                      <a:pt x="2509" y="1"/>
                    </a:moveTo>
                    <a:lnTo>
                      <a:pt x="1" y="2500"/>
                    </a:lnTo>
                    <a:lnTo>
                      <a:pt x="2000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9"/>
              <p:cNvSpPr/>
              <p:nvPr/>
            </p:nvSpPr>
            <p:spPr>
              <a:xfrm>
                <a:off x="2309525" y="1373382"/>
                <a:ext cx="288587" cy="287209"/>
              </a:xfrm>
              <a:custGeom>
                <a:rect b="b" l="l" r="r" t="t"/>
                <a:pathLst>
                  <a:path extrusionOk="0" h="2501" w="2513">
                    <a:moveTo>
                      <a:pt x="1" y="1"/>
                    </a:moveTo>
                    <a:lnTo>
                      <a:pt x="1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9"/>
              <p:cNvSpPr/>
              <p:nvPr/>
            </p:nvSpPr>
            <p:spPr>
              <a:xfrm>
                <a:off x="2809987" y="1373382"/>
                <a:ext cx="516309" cy="520903"/>
              </a:xfrm>
              <a:custGeom>
                <a:rect b="b" l="l" r="r" t="t"/>
                <a:pathLst>
                  <a:path extrusionOk="0" h="4536" w="4496">
                    <a:moveTo>
                      <a:pt x="2512" y="1"/>
                    </a:moveTo>
                    <a:lnTo>
                      <a:pt x="0" y="2500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9"/>
              <p:cNvSpPr/>
              <p:nvPr/>
            </p:nvSpPr>
            <p:spPr>
              <a:xfrm>
                <a:off x="2809987" y="1373382"/>
                <a:ext cx="288472" cy="287209"/>
              </a:xfrm>
              <a:custGeom>
                <a:rect b="b" l="l" r="r" t="t"/>
                <a:pathLst>
                  <a:path extrusionOk="0" h="2501" w="2512">
                    <a:moveTo>
                      <a:pt x="0" y="1"/>
                    </a:moveTo>
                    <a:lnTo>
                      <a:pt x="0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9"/>
              <p:cNvSpPr/>
              <p:nvPr/>
            </p:nvSpPr>
            <p:spPr>
              <a:xfrm>
                <a:off x="3668973" y="857186"/>
                <a:ext cx="1092908" cy="1094172"/>
              </a:xfrm>
              <a:custGeom>
                <a:rect b="b" l="l" r="r" t="t"/>
                <a:pathLst>
                  <a:path extrusionOk="0" h="9528" w="9517">
                    <a:moveTo>
                      <a:pt x="4760" y="0"/>
                    </a:moveTo>
                    <a:cubicBezTo>
                      <a:pt x="2122" y="0"/>
                      <a:pt x="1" y="2137"/>
                      <a:pt x="1" y="4772"/>
                    </a:cubicBezTo>
                    <a:cubicBezTo>
                      <a:pt x="1" y="7394"/>
                      <a:pt x="2122" y="9528"/>
                      <a:pt x="4760" y="9528"/>
                    </a:cubicBezTo>
                    <a:cubicBezTo>
                      <a:pt x="7394" y="9528"/>
                      <a:pt x="9516" y="7394"/>
                      <a:pt x="9516" y="4772"/>
                    </a:cubicBezTo>
                    <a:cubicBezTo>
                      <a:pt x="9516" y="2137"/>
                      <a:pt x="7394" y="0"/>
                      <a:pt x="4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9"/>
              <p:cNvSpPr/>
              <p:nvPr/>
            </p:nvSpPr>
            <p:spPr>
              <a:xfrm>
                <a:off x="3897155" y="1086746"/>
                <a:ext cx="636889" cy="635396"/>
              </a:xfrm>
              <a:custGeom>
                <a:rect b="b" l="l" r="r" t="t"/>
                <a:pathLst>
                  <a:path extrusionOk="0" h="5533" w="5546">
                    <a:moveTo>
                      <a:pt x="2773" y="0"/>
                    </a:moveTo>
                    <a:cubicBezTo>
                      <a:pt x="1247" y="0"/>
                      <a:pt x="1" y="1235"/>
                      <a:pt x="1" y="2773"/>
                    </a:cubicBezTo>
                    <a:cubicBezTo>
                      <a:pt x="1" y="4295"/>
                      <a:pt x="1247" y="5533"/>
                      <a:pt x="2773" y="5533"/>
                    </a:cubicBezTo>
                    <a:cubicBezTo>
                      <a:pt x="4295" y="5533"/>
                      <a:pt x="5545" y="4295"/>
                      <a:pt x="5545" y="2773"/>
                    </a:cubicBezTo>
                    <a:cubicBezTo>
                      <a:pt x="5545" y="1235"/>
                      <a:pt x="4295" y="0"/>
                      <a:pt x="27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75" name="Google Shape;975;p9"/>
              <p:cNvGrpSpPr/>
              <p:nvPr/>
            </p:nvGrpSpPr>
            <p:grpSpPr>
              <a:xfrm rot="-5400000">
                <a:off x="4513093" y="1373690"/>
                <a:ext cx="1621711" cy="61149"/>
                <a:chOff x="3143975" y="2577950"/>
                <a:chExt cx="1242500" cy="46850"/>
              </a:xfrm>
            </p:grpSpPr>
            <p:sp>
              <p:nvSpPr>
                <p:cNvPr id="976" name="Google Shape;976;p9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7" name="Google Shape;977;p9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rect b="b" l="l" r="r" t="t"/>
                  <a:pathLst>
                    <a:path extrusionOk="0" h="1874" w="1886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8" name="Google Shape;978;p9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rect b="b" l="l" r="r" t="t"/>
                  <a:pathLst>
                    <a:path extrusionOk="0" h="1874" w="1875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9" name="Google Shape;979;p9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0" name="Google Shape;980;p9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1" name="Google Shape;981;p9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2" name="Google Shape;982;p9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rect b="b" l="l" r="r" t="t"/>
                  <a:pathLst>
                    <a:path extrusionOk="0" h="1874" w="1886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3" name="Google Shape;983;p9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4" name="Google Shape;984;p9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5" name="Google Shape;985;p9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6" name="Google Shape;986;p9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7" name="Google Shape;987;p9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rect b="b" l="l" r="r" t="t"/>
                  <a:pathLst>
                    <a:path extrusionOk="0" h="1874" w="1887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8" name="Google Shape;988;p9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9" name="Google Shape;989;p9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0" name="Google Shape;990;p9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91" name="Google Shape;991;p9"/>
            <p:cNvGrpSpPr/>
            <p:nvPr/>
          </p:nvGrpSpPr>
          <p:grpSpPr>
            <a:xfrm flipH="1" rot="-1320208">
              <a:off x="616729" y="850183"/>
              <a:ext cx="747177" cy="1788823"/>
              <a:chOff x="1911111" y="2549523"/>
              <a:chExt cx="875906" cy="2097012"/>
            </a:xfrm>
          </p:grpSpPr>
          <p:sp>
            <p:nvSpPr>
              <p:cNvPr id="992" name="Google Shape;992;p9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rect b="b" l="l" r="r" t="t"/>
                <a:pathLst>
                  <a:path extrusionOk="0" h="139" w="361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93" name="Google Shape;993;p9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994" name="Google Shape;994;p9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rect b="b" l="l" r="r" t="t"/>
                  <a:pathLst>
                    <a:path extrusionOk="0" h="29335" w="12253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5" name="Google Shape;995;p9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rect b="b" l="l" r="r" t="t"/>
                  <a:pathLst>
                    <a:path extrusionOk="0" h="139" w="10554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6" name="Google Shape;996;p9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rect b="b" l="l" r="r" t="t"/>
                  <a:pathLst>
                    <a:path extrusionOk="0" h="139" w="364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7" name="Google Shape;997;p9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rect b="b" l="l" r="r" t="t"/>
                  <a:pathLst>
                    <a:path extrusionOk="0" h="3448" w="312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8" name="Google Shape;998;p9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rect b="b" l="l" r="r" t="t"/>
                  <a:pathLst>
                    <a:path extrusionOk="0" h="3448" w="427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9" name="Google Shape;999;p9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rect b="b" l="l" r="r" t="t"/>
                  <a:pathLst>
                    <a:path extrusionOk="0" h="3460" w="17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0" name="Google Shape;1000;p9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1" name="Google Shape;1001;p9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rect b="b" l="l" r="r" t="t"/>
                  <a:pathLst>
                    <a:path extrusionOk="0" h="3448" w="436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2" name="Google Shape;1002;p9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3" name="Google Shape;1003;p9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rect b="b" l="l" r="r" t="t"/>
                  <a:pathLst>
                    <a:path extrusionOk="0" h="3460" w="189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4" name="Google Shape;1004;p9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5" name="Google Shape;1005;p9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rect b="b" l="l" r="r" t="t"/>
                  <a:pathLst>
                    <a:path extrusionOk="0" h="3448" w="426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6" name="Google Shape;1006;p9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7" name="Google Shape;1007;p9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8" name="Google Shape;1008;p9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rect b="b" l="l" r="r" t="t"/>
                  <a:pathLst>
                    <a:path extrusionOk="0" h="3448" w="43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9" name="Google Shape;1009;p9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0" name="Google Shape;1010;p9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1" name="Google Shape;1011;p9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rect b="b" l="l" r="r" t="t"/>
                  <a:pathLst>
                    <a:path extrusionOk="0" h="3448" w="31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2" name="Google Shape;1012;p9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rect b="b" l="l" r="r" t="t"/>
                  <a:pathLst>
                    <a:path extrusionOk="0" h="3448" w="43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3" name="Google Shape;1013;p9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rect b="b" l="l" r="r" t="t"/>
                  <a:pathLst>
                    <a:path extrusionOk="0" h="3460" w="177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4" name="Google Shape;1014;p9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15" name="Google Shape;1015;p9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1016" name="Google Shape;1016;p9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rect b="b" l="l" r="r" t="t"/>
                  <a:pathLst>
                    <a:path extrusionOk="0" h="5245" w="5218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7" name="Google Shape;1017;p9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rect b="b" l="l" r="r" t="t"/>
                  <a:pathLst>
                    <a:path extrusionOk="0" h="2647" w="2647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8" name="Google Shape;1018;p9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rect b="b" l="l" r="r" t="t"/>
                  <a:pathLst>
                    <a:path extrusionOk="0" h="7517" w="7493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9" name="Google Shape;1019;p9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rect b="b" l="l" r="r" t="t"/>
                  <a:pathLst>
                    <a:path extrusionOk="0" h="8617" w="8641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0" name="Google Shape;1020;p9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rect b="b" l="l" r="r" t="t"/>
                  <a:pathLst>
                    <a:path extrusionOk="0" h="6471" w="642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Google Shape;1021;p9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rect b="b" l="l" r="r" t="t"/>
                  <a:pathLst>
                    <a:path extrusionOk="0" h="4185" w="4158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2" name="Google Shape;1022;p9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rect b="b" l="l" r="r" t="t"/>
                  <a:pathLst>
                    <a:path extrusionOk="0" h="1826" w="1799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23" name="Google Shape;1023;p9"/>
            <p:cNvGrpSpPr/>
            <p:nvPr/>
          </p:nvGrpSpPr>
          <p:grpSpPr>
            <a:xfrm flipH="1" rot="-1320277">
              <a:off x="-723211" y="231573"/>
              <a:ext cx="1020381" cy="2877593"/>
              <a:chOff x="7601874" y="-691780"/>
              <a:chExt cx="1020330" cy="2877449"/>
            </a:xfrm>
          </p:grpSpPr>
          <p:grpSp>
            <p:nvGrpSpPr>
              <p:cNvPr id="1024" name="Google Shape;1024;p9"/>
              <p:cNvGrpSpPr/>
              <p:nvPr/>
            </p:nvGrpSpPr>
            <p:grpSpPr>
              <a:xfrm>
                <a:off x="7601874" y="-691780"/>
                <a:ext cx="1020330" cy="2877449"/>
                <a:chOff x="6244575" y="510538"/>
                <a:chExt cx="1603285" cy="4521447"/>
              </a:xfrm>
            </p:grpSpPr>
            <p:sp>
              <p:nvSpPr>
                <p:cNvPr id="1025" name="Google Shape;1025;p9"/>
                <p:cNvSpPr/>
                <p:nvPr/>
              </p:nvSpPr>
              <p:spPr>
                <a:xfrm>
                  <a:off x="6244575" y="510538"/>
                  <a:ext cx="1603285" cy="4521447"/>
                </a:xfrm>
                <a:custGeom>
                  <a:rect b="b" l="l" r="r" t="t"/>
                  <a:pathLst>
                    <a:path extrusionOk="0" h="44696" w="15849">
                      <a:moveTo>
                        <a:pt x="462" y="1"/>
                      </a:moveTo>
                      <a:cubicBezTo>
                        <a:pt x="265" y="1"/>
                        <a:pt x="103" y="166"/>
                        <a:pt x="103" y="351"/>
                      </a:cubicBezTo>
                      <a:lnTo>
                        <a:pt x="40" y="29473"/>
                      </a:lnTo>
                      <a:cubicBezTo>
                        <a:pt x="163" y="29473"/>
                        <a:pt x="289" y="29497"/>
                        <a:pt x="403" y="29521"/>
                      </a:cubicBezTo>
                      <a:cubicBezTo>
                        <a:pt x="1113" y="29686"/>
                        <a:pt x="1649" y="30309"/>
                        <a:pt x="1676" y="31071"/>
                      </a:cubicBezTo>
                      <a:lnTo>
                        <a:pt x="1676" y="31122"/>
                      </a:lnTo>
                      <a:cubicBezTo>
                        <a:pt x="1676" y="31544"/>
                        <a:pt x="1499" y="31946"/>
                        <a:pt x="1227" y="32234"/>
                      </a:cubicBezTo>
                      <a:cubicBezTo>
                        <a:pt x="987" y="32482"/>
                        <a:pt x="675" y="32656"/>
                        <a:pt x="328" y="32731"/>
                      </a:cubicBezTo>
                      <a:cubicBezTo>
                        <a:pt x="226" y="32743"/>
                        <a:pt x="127" y="32758"/>
                        <a:pt x="28" y="32758"/>
                      </a:cubicBezTo>
                      <a:lnTo>
                        <a:pt x="1" y="44308"/>
                      </a:lnTo>
                      <a:cubicBezTo>
                        <a:pt x="1" y="44494"/>
                        <a:pt x="163" y="44656"/>
                        <a:pt x="352" y="44656"/>
                      </a:cubicBezTo>
                      <a:lnTo>
                        <a:pt x="6232" y="44671"/>
                      </a:lnTo>
                      <a:cubicBezTo>
                        <a:pt x="6232" y="44545"/>
                        <a:pt x="6247" y="44419"/>
                        <a:pt x="6283" y="44308"/>
                      </a:cubicBezTo>
                      <a:cubicBezTo>
                        <a:pt x="6444" y="43583"/>
                        <a:pt x="7095" y="43035"/>
                        <a:pt x="7880" y="43035"/>
                      </a:cubicBezTo>
                      <a:cubicBezTo>
                        <a:pt x="8306" y="43035"/>
                        <a:pt x="8704" y="43209"/>
                        <a:pt x="8992" y="43484"/>
                      </a:cubicBezTo>
                      <a:cubicBezTo>
                        <a:pt x="9244" y="43721"/>
                        <a:pt x="9417" y="44033"/>
                        <a:pt x="9480" y="44383"/>
                      </a:cubicBezTo>
                      <a:cubicBezTo>
                        <a:pt x="9504" y="44482"/>
                        <a:pt x="9504" y="44581"/>
                        <a:pt x="9504" y="44683"/>
                      </a:cubicBezTo>
                      <a:lnTo>
                        <a:pt x="15387" y="44695"/>
                      </a:lnTo>
                      <a:cubicBezTo>
                        <a:pt x="15585" y="44695"/>
                        <a:pt x="15735" y="44533"/>
                        <a:pt x="15747" y="44344"/>
                      </a:cubicBezTo>
                      <a:lnTo>
                        <a:pt x="15774" y="32794"/>
                      </a:lnTo>
                      <a:cubicBezTo>
                        <a:pt x="15648" y="32794"/>
                        <a:pt x="15522" y="32770"/>
                        <a:pt x="15399" y="32743"/>
                      </a:cubicBezTo>
                      <a:cubicBezTo>
                        <a:pt x="14674" y="32581"/>
                        <a:pt x="14138" y="31919"/>
                        <a:pt x="14138" y="31146"/>
                      </a:cubicBezTo>
                      <a:lnTo>
                        <a:pt x="14138" y="31095"/>
                      </a:lnTo>
                      <a:cubicBezTo>
                        <a:pt x="14150" y="30684"/>
                        <a:pt x="14323" y="30309"/>
                        <a:pt x="14587" y="30034"/>
                      </a:cubicBezTo>
                      <a:cubicBezTo>
                        <a:pt x="14812" y="29785"/>
                        <a:pt x="15124" y="29611"/>
                        <a:pt x="15474" y="29548"/>
                      </a:cubicBezTo>
                      <a:cubicBezTo>
                        <a:pt x="15573" y="29521"/>
                        <a:pt x="15672" y="29509"/>
                        <a:pt x="15774" y="29509"/>
                      </a:cubicBezTo>
                      <a:lnTo>
                        <a:pt x="15849" y="390"/>
                      </a:lnTo>
                      <a:cubicBezTo>
                        <a:pt x="15849" y="202"/>
                        <a:pt x="15687" y="40"/>
                        <a:pt x="15486" y="40"/>
                      </a:cubicBezTo>
                      <a:lnTo>
                        <a:pt x="9618" y="28"/>
                      </a:lnTo>
                      <a:cubicBezTo>
                        <a:pt x="9618" y="127"/>
                        <a:pt x="9603" y="226"/>
                        <a:pt x="9579" y="328"/>
                      </a:cubicBezTo>
                      <a:cubicBezTo>
                        <a:pt x="9516" y="675"/>
                        <a:pt x="9342" y="990"/>
                        <a:pt x="9094" y="1215"/>
                      </a:cubicBezTo>
                      <a:cubicBezTo>
                        <a:pt x="8806" y="1487"/>
                        <a:pt x="8404" y="1664"/>
                        <a:pt x="7970" y="1664"/>
                      </a:cubicBezTo>
                      <a:cubicBezTo>
                        <a:pt x="7194" y="1649"/>
                        <a:pt x="6546" y="1113"/>
                        <a:pt x="6381" y="390"/>
                      </a:cubicBezTo>
                      <a:cubicBezTo>
                        <a:pt x="6358" y="265"/>
                        <a:pt x="6334" y="139"/>
                        <a:pt x="6334" y="16"/>
                      </a:cubicBezTo>
                      <a:lnTo>
                        <a:pt x="46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6" name="Google Shape;1026;p9"/>
                <p:cNvSpPr/>
                <p:nvPr/>
              </p:nvSpPr>
              <p:spPr>
                <a:xfrm>
                  <a:off x="6248369" y="3653564"/>
                  <a:ext cx="1595698" cy="1378406"/>
                </a:xfrm>
                <a:custGeom>
                  <a:rect b="b" l="l" r="r" t="t"/>
                  <a:pathLst>
                    <a:path extrusionOk="0" h="13626" w="15774">
                      <a:moveTo>
                        <a:pt x="1676" y="1"/>
                      </a:moveTo>
                      <a:lnTo>
                        <a:pt x="1676" y="52"/>
                      </a:lnTo>
                      <a:cubicBezTo>
                        <a:pt x="1676" y="474"/>
                        <a:pt x="1499" y="876"/>
                        <a:pt x="1227" y="1164"/>
                      </a:cubicBezTo>
                      <a:cubicBezTo>
                        <a:pt x="987" y="1412"/>
                        <a:pt x="675" y="1586"/>
                        <a:pt x="328" y="1661"/>
                      </a:cubicBezTo>
                      <a:cubicBezTo>
                        <a:pt x="226" y="1673"/>
                        <a:pt x="127" y="1688"/>
                        <a:pt x="28" y="1688"/>
                      </a:cubicBezTo>
                      <a:lnTo>
                        <a:pt x="1" y="13238"/>
                      </a:lnTo>
                      <a:cubicBezTo>
                        <a:pt x="1" y="13424"/>
                        <a:pt x="163" y="13586"/>
                        <a:pt x="352" y="13586"/>
                      </a:cubicBezTo>
                      <a:lnTo>
                        <a:pt x="6232" y="13601"/>
                      </a:lnTo>
                      <a:cubicBezTo>
                        <a:pt x="6232" y="13475"/>
                        <a:pt x="6247" y="13349"/>
                        <a:pt x="6283" y="13238"/>
                      </a:cubicBezTo>
                      <a:cubicBezTo>
                        <a:pt x="6444" y="12513"/>
                        <a:pt x="7095" y="11965"/>
                        <a:pt x="7880" y="11965"/>
                      </a:cubicBezTo>
                      <a:cubicBezTo>
                        <a:pt x="8306" y="11965"/>
                        <a:pt x="8704" y="12139"/>
                        <a:pt x="8992" y="12414"/>
                      </a:cubicBezTo>
                      <a:cubicBezTo>
                        <a:pt x="9244" y="12651"/>
                        <a:pt x="9417" y="12963"/>
                        <a:pt x="9480" y="13313"/>
                      </a:cubicBezTo>
                      <a:cubicBezTo>
                        <a:pt x="9504" y="13412"/>
                        <a:pt x="9504" y="13511"/>
                        <a:pt x="9504" y="13613"/>
                      </a:cubicBezTo>
                      <a:lnTo>
                        <a:pt x="15387" y="13625"/>
                      </a:lnTo>
                      <a:cubicBezTo>
                        <a:pt x="15585" y="13625"/>
                        <a:pt x="15735" y="13463"/>
                        <a:pt x="15747" y="13274"/>
                      </a:cubicBezTo>
                      <a:lnTo>
                        <a:pt x="15774" y="1724"/>
                      </a:lnTo>
                      <a:cubicBezTo>
                        <a:pt x="15648" y="1724"/>
                        <a:pt x="15522" y="1700"/>
                        <a:pt x="15399" y="1673"/>
                      </a:cubicBezTo>
                      <a:cubicBezTo>
                        <a:pt x="14674" y="1511"/>
                        <a:pt x="14138" y="849"/>
                        <a:pt x="14138" y="76"/>
                      </a:cubicBezTo>
                      <a:lnTo>
                        <a:pt x="14138" y="25"/>
                      </a:ln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27" name="Google Shape;1027;p9"/>
                <p:cNvGrpSpPr/>
                <p:nvPr/>
              </p:nvGrpSpPr>
              <p:grpSpPr>
                <a:xfrm>
                  <a:off x="6556707" y="3830218"/>
                  <a:ext cx="979021" cy="384206"/>
                  <a:chOff x="2403095" y="3887593"/>
                  <a:chExt cx="979021" cy="384206"/>
                </a:xfrm>
              </p:grpSpPr>
              <p:sp>
                <p:nvSpPr>
                  <p:cNvPr id="1028" name="Google Shape;1028;p9"/>
                  <p:cNvSpPr/>
                  <p:nvPr/>
                </p:nvSpPr>
                <p:spPr>
                  <a:xfrm>
                    <a:off x="3364413" y="3891538"/>
                    <a:ext cx="17703" cy="380260"/>
                  </a:xfrm>
                  <a:custGeom>
                    <a:rect b="b" l="l" r="r" t="t"/>
                    <a:pathLst>
                      <a:path extrusionOk="0" h="3759" w="175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63" y="3759"/>
                        </a:lnTo>
                        <a:lnTo>
                          <a:pt x="1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9" name="Google Shape;1029;p9"/>
                  <p:cNvSpPr/>
                  <p:nvPr/>
                </p:nvSpPr>
                <p:spPr>
                  <a:xfrm>
                    <a:off x="3345597" y="3891538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0" name="Google Shape;1030;p9"/>
                  <p:cNvSpPr/>
                  <p:nvPr/>
                </p:nvSpPr>
                <p:spPr>
                  <a:xfrm>
                    <a:off x="3325365" y="3891538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1" name="Google Shape;1031;p9"/>
                  <p:cNvSpPr/>
                  <p:nvPr/>
                </p:nvSpPr>
                <p:spPr>
                  <a:xfrm>
                    <a:off x="3265884" y="3891538"/>
                    <a:ext cx="19220" cy="380260"/>
                  </a:xfrm>
                  <a:custGeom>
                    <a:rect b="b" l="l" r="r" t="t"/>
                    <a:pathLst>
                      <a:path extrusionOk="0" h="3759" w="19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90" y="3759"/>
                        </a:lnTo>
                        <a:lnTo>
                          <a:pt x="1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2" name="Google Shape;1032;p9"/>
                  <p:cNvSpPr/>
                  <p:nvPr/>
                </p:nvSpPr>
                <p:spPr>
                  <a:xfrm>
                    <a:off x="3197702" y="3891538"/>
                    <a:ext cx="20434" cy="380260"/>
                  </a:xfrm>
                  <a:custGeom>
                    <a:rect b="b" l="l" r="r" t="t"/>
                    <a:pathLst>
                      <a:path extrusionOk="0" h="3759" w="202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3" name="Google Shape;1033;p9"/>
                  <p:cNvSpPr/>
                  <p:nvPr/>
                </p:nvSpPr>
                <p:spPr>
                  <a:xfrm>
                    <a:off x="3251924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4" name="Google Shape;1034;p9"/>
                  <p:cNvSpPr/>
                  <p:nvPr/>
                </p:nvSpPr>
                <p:spPr>
                  <a:xfrm>
                    <a:off x="3183742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5" name="Google Shape;1035;p9"/>
                  <p:cNvSpPr/>
                  <p:nvPr/>
                </p:nvSpPr>
                <p:spPr>
                  <a:xfrm>
                    <a:off x="3169782" y="3891538"/>
                    <a:ext cx="9206" cy="380260"/>
                  </a:xfrm>
                  <a:custGeom>
                    <a:rect b="b" l="l" r="r" t="t"/>
                    <a:pathLst>
                      <a:path extrusionOk="0" h="3759" w="91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1" y="3759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6" name="Google Shape;1036;p9"/>
                  <p:cNvSpPr/>
                  <p:nvPr/>
                </p:nvSpPr>
                <p:spPr>
                  <a:xfrm>
                    <a:off x="3156126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7" name="Google Shape;1037;p9"/>
                  <p:cNvSpPr/>
                  <p:nvPr/>
                </p:nvSpPr>
                <p:spPr>
                  <a:xfrm>
                    <a:off x="2573751" y="3888807"/>
                    <a:ext cx="18917" cy="380564"/>
                  </a:xfrm>
                  <a:custGeom>
                    <a:rect b="b" l="l" r="r" t="t"/>
                    <a:pathLst>
                      <a:path extrusionOk="0" h="3762" w="187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8" name="Google Shape;1038;p9"/>
                  <p:cNvSpPr/>
                  <p:nvPr/>
                </p:nvSpPr>
                <p:spPr>
                  <a:xfrm>
                    <a:off x="2597726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87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9" name="Google Shape;1039;p9"/>
                  <p:cNvSpPr/>
                  <p:nvPr/>
                </p:nvSpPr>
                <p:spPr>
                  <a:xfrm>
                    <a:off x="2611686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0" name="Google Shape;1040;p9"/>
                  <p:cNvSpPr/>
                  <p:nvPr/>
                </p:nvSpPr>
                <p:spPr>
                  <a:xfrm>
                    <a:off x="2625646" y="3888807"/>
                    <a:ext cx="8801" cy="380564"/>
                  </a:xfrm>
                  <a:custGeom>
                    <a:rect b="b" l="l" r="r" t="t"/>
                    <a:pathLst>
                      <a:path extrusionOk="0" h="3762" w="87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1" name="Google Shape;1041;p9"/>
                  <p:cNvSpPr/>
                  <p:nvPr/>
                </p:nvSpPr>
                <p:spPr>
                  <a:xfrm>
                    <a:off x="3289858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2" name="Google Shape;1042;p9"/>
                  <p:cNvSpPr/>
                  <p:nvPr/>
                </p:nvSpPr>
                <p:spPr>
                  <a:xfrm>
                    <a:off x="3103118" y="3890324"/>
                    <a:ext cx="18917" cy="380260"/>
                  </a:xfrm>
                  <a:custGeom>
                    <a:rect b="b" l="l" r="r" t="t"/>
                    <a:pathLst>
                      <a:path extrusionOk="0" h="3759" w="187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3" name="Google Shape;1043;p9"/>
                  <p:cNvSpPr/>
                  <p:nvPr/>
                </p:nvSpPr>
                <p:spPr>
                  <a:xfrm>
                    <a:off x="3024619" y="3890324"/>
                    <a:ext cx="20333" cy="380260"/>
                  </a:xfrm>
                  <a:custGeom>
                    <a:rect b="b" l="l" r="r" t="t"/>
                    <a:pathLst>
                      <a:path extrusionOk="0" h="3759" w="201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4" name="Google Shape;1044;p9"/>
                  <p:cNvSpPr/>
                  <p:nvPr/>
                </p:nvSpPr>
                <p:spPr>
                  <a:xfrm>
                    <a:off x="2999430" y="3890324"/>
                    <a:ext cx="18917" cy="380260"/>
                  </a:xfrm>
                  <a:custGeom>
                    <a:rect b="b" l="l" r="r" t="t"/>
                    <a:pathLst>
                      <a:path extrusionOk="0" h="3759" w="187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5" name="Google Shape;1045;p9"/>
                  <p:cNvSpPr/>
                  <p:nvPr/>
                </p:nvSpPr>
                <p:spPr>
                  <a:xfrm>
                    <a:off x="2779610" y="3888807"/>
                    <a:ext cx="18917" cy="380564"/>
                  </a:xfrm>
                  <a:custGeom>
                    <a:rect b="b" l="l" r="r" t="t"/>
                    <a:pathLst>
                      <a:path extrusionOk="0" h="3762" w="187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6" name="Google Shape;1046;p9"/>
                  <p:cNvSpPr/>
                  <p:nvPr/>
                </p:nvSpPr>
                <p:spPr>
                  <a:xfrm>
                    <a:off x="2754422" y="3888807"/>
                    <a:ext cx="20131" cy="380564"/>
                  </a:xfrm>
                  <a:custGeom>
                    <a:rect b="b" l="l" r="r" t="t"/>
                    <a:pathLst>
                      <a:path extrusionOk="0" h="3762" w="199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187" y="3762"/>
                        </a:lnTo>
                        <a:lnTo>
                          <a:pt x="19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7" name="Google Shape;1047;p9"/>
                  <p:cNvSpPr/>
                  <p:nvPr/>
                </p:nvSpPr>
                <p:spPr>
                  <a:xfrm>
                    <a:off x="2697469" y="3888807"/>
                    <a:ext cx="20434" cy="380564"/>
                  </a:xfrm>
                  <a:custGeom>
                    <a:rect b="b" l="l" r="r" t="t"/>
                    <a:pathLst>
                      <a:path extrusionOk="0" h="3762" w="202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189" y="3762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8" name="Google Shape;1048;p9"/>
                  <p:cNvSpPr/>
                  <p:nvPr/>
                </p:nvSpPr>
                <p:spPr>
                  <a:xfrm>
                    <a:off x="3089158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9" name="Google Shape;1049;p9"/>
                  <p:cNvSpPr/>
                  <p:nvPr/>
                </p:nvSpPr>
                <p:spPr>
                  <a:xfrm>
                    <a:off x="3073984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0" name="Google Shape;1050;p9"/>
                  <p:cNvSpPr/>
                  <p:nvPr/>
                </p:nvSpPr>
                <p:spPr>
                  <a:xfrm>
                    <a:off x="2985470" y="3890324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1" name="Google Shape;1051;p9"/>
                  <p:cNvSpPr/>
                  <p:nvPr/>
                </p:nvSpPr>
                <p:spPr>
                  <a:xfrm>
                    <a:off x="2804799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2" name="Google Shape;1052;p9"/>
                  <p:cNvSpPr/>
                  <p:nvPr/>
                </p:nvSpPr>
                <p:spPr>
                  <a:xfrm>
                    <a:off x="2684723" y="3888807"/>
                    <a:ext cx="9206" cy="380564"/>
                  </a:xfrm>
                  <a:custGeom>
                    <a:rect b="b" l="l" r="r" t="t"/>
                    <a:pathLst>
                      <a:path extrusionOk="0" h="3762" w="91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3" name="Google Shape;1053;p9"/>
                  <p:cNvSpPr/>
                  <p:nvPr/>
                </p:nvSpPr>
                <p:spPr>
                  <a:xfrm>
                    <a:off x="2671066" y="3888807"/>
                    <a:ext cx="7688" cy="380564"/>
                  </a:xfrm>
                  <a:custGeom>
                    <a:rect b="b" l="l" r="r" t="t"/>
                    <a:pathLst>
                      <a:path extrusionOk="0" h="3762" w="76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4" name="Google Shape;1054;p9"/>
                  <p:cNvSpPr/>
                  <p:nvPr/>
                </p:nvSpPr>
                <p:spPr>
                  <a:xfrm>
                    <a:off x="2655893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5" name="Google Shape;1055;p9"/>
                  <p:cNvSpPr/>
                  <p:nvPr/>
                </p:nvSpPr>
                <p:spPr>
                  <a:xfrm>
                    <a:off x="2865394" y="3890324"/>
                    <a:ext cx="20434" cy="380260"/>
                  </a:xfrm>
                  <a:custGeom>
                    <a:rect b="b" l="l" r="r" t="t"/>
                    <a:pathLst>
                      <a:path extrusionOk="0" h="3759" w="202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6" name="Google Shape;1056;p9"/>
                  <p:cNvSpPr/>
                  <p:nvPr/>
                </p:nvSpPr>
                <p:spPr>
                  <a:xfrm>
                    <a:off x="2938734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7" name="Google Shape;1057;p9"/>
                  <p:cNvSpPr/>
                  <p:nvPr/>
                </p:nvSpPr>
                <p:spPr>
                  <a:xfrm>
                    <a:off x="2926089" y="3890324"/>
                    <a:ext cx="8801" cy="380260"/>
                  </a:xfrm>
                  <a:custGeom>
                    <a:rect b="b" l="l" r="r" t="t"/>
                    <a:pathLst>
                      <a:path extrusionOk="0" h="3759" w="87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8" name="Google Shape;1058;p9"/>
                  <p:cNvSpPr/>
                  <p:nvPr/>
                </p:nvSpPr>
                <p:spPr>
                  <a:xfrm>
                    <a:off x="2914861" y="3890324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9" name="Google Shape;1059;p9"/>
                  <p:cNvSpPr/>
                  <p:nvPr/>
                </p:nvSpPr>
                <p:spPr>
                  <a:xfrm>
                    <a:off x="2902115" y="3890324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0" name="Google Shape;1060;p9"/>
                  <p:cNvSpPr/>
                  <p:nvPr/>
                </p:nvSpPr>
                <p:spPr>
                  <a:xfrm>
                    <a:off x="2889368" y="3890324"/>
                    <a:ext cx="9206" cy="380260"/>
                  </a:xfrm>
                  <a:custGeom>
                    <a:rect b="b" l="l" r="r" t="t"/>
                    <a:pathLst>
                      <a:path extrusionOk="0" h="3759" w="91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1" name="Google Shape;1061;p9"/>
                  <p:cNvSpPr/>
                  <p:nvPr/>
                </p:nvSpPr>
                <p:spPr>
                  <a:xfrm>
                    <a:off x="2852951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2" name="Google Shape;1062;p9"/>
                  <p:cNvSpPr/>
                  <p:nvPr/>
                </p:nvSpPr>
                <p:spPr>
                  <a:xfrm>
                    <a:off x="2492824" y="3887593"/>
                    <a:ext cx="19220" cy="380260"/>
                  </a:xfrm>
                  <a:custGeom>
                    <a:rect b="b" l="l" r="r" t="t"/>
                    <a:pathLst>
                      <a:path extrusionOk="0" h="3759" w="19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3" name="Google Shape;1063;p9"/>
                  <p:cNvSpPr/>
                  <p:nvPr/>
                </p:nvSpPr>
                <p:spPr>
                  <a:xfrm>
                    <a:off x="2466421" y="3887593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4" name="Google Shape;1064;p9"/>
                  <p:cNvSpPr/>
                  <p:nvPr/>
                </p:nvSpPr>
                <p:spPr>
                  <a:xfrm>
                    <a:off x="2529545" y="3888807"/>
                    <a:ext cx="7587" cy="380564"/>
                  </a:xfrm>
                  <a:custGeom>
                    <a:rect b="b" l="l" r="r" t="t"/>
                    <a:pathLst>
                      <a:path extrusionOk="0" h="3762" w="75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5" name="Google Shape;1065;p9"/>
                  <p:cNvSpPr/>
                  <p:nvPr/>
                </p:nvSpPr>
                <p:spPr>
                  <a:xfrm>
                    <a:off x="2516798" y="3887593"/>
                    <a:ext cx="8902" cy="381778"/>
                  </a:xfrm>
                  <a:custGeom>
                    <a:rect b="b" l="l" r="r" t="t"/>
                    <a:pathLst>
                      <a:path extrusionOk="0" h="3774" w="88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4"/>
                        </a:lnTo>
                        <a:lnTo>
                          <a:pt x="87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6" name="Google Shape;1066;p9"/>
                  <p:cNvSpPr/>
                  <p:nvPr/>
                </p:nvSpPr>
                <p:spPr>
                  <a:xfrm>
                    <a:off x="2480078" y="3887593"/>
                    <a:ext cx="9206" cy="380260"/>
                  </a:xfrm>
                  <a:custGeom>
                    <a:rect b="b" l="l" r="r" t="t"/>
                    <a:pathLst>
                      <a:path extrusionOk="0" h="3759" w="91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0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7" name="Google Shape;1067;p9"/>
                  <p:cNvSpPr/>
                  <p:nvPr/>
                </p:nvSpPr>
                <p:spPr>
                  <a:xfrm>
                    <a:off x="3127093" y="3890324"/>
                    <a:ext cx="8801" cy="381474"/>
                  </a:xfrm>
                  <a:custGeom>
                    <a:rect b="b" l="l" r="r" t="t"/>
                    <a:pathLst>
                      <a:path extrusionOk="0" h="3771" w="87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1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8" name="Google Shape;1068;p9"/>
                  <p:cNvSpPr/>
                  <p:nvPr/>
                </p:nvSpPr>
                <p:spPr>
                  <a:xfrm>
                    <a:off x="2403095" y="3887593"/>
                    <a:ext cx="19220" cy="380260"/>
                  </a:xfrm>
                  <a:custGeom>
                    <a:rect b="b" l="l" r="r" t="t"/>
                    <a:pathLst>
                      <a:path extrusionOk="0" h="3759" w="19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9" name="Google Shape;1069;p9"/>
                  <p:cNvSpPr/>
                  <p:nvPr/>
                </p:nvSpPr>
                <p:spPr>
                  <a:xfrm>
                    <a:off x="2427070" y="3887593"/>
                    <a:ext cx="9104" cy="380260"/>
                  </a:xfrm>
                  <a:custGeom>
                    <a:rect b="b" l="l" r="r" t="t"/>
                    <a:pathLst>
                      <a:path extrusionOk="0" h="3759" w="9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070" name="Google Shape;1070;p9"/>
                <p:cNvGrpSpPr/>
                <p:nvPr/>
              </p:nvGrpSpPr>
              <p:grpSpPr>
                <a:xfrm>
                  <a:off x="6491955" y="3632291"/>
                  <a:ext cx="1108525" cy="45360"/>
                  <a:chOff x="2263150" y="3743816"/>
                  <a:chExt cx="1108525" cy="45360"/>
                </a:xfrm>
              </p:grpSpPr>
              <p:sp>
                <p:nvSpPr>
                  <p:cNvPr id="1071" name="Google Shape;1071;p9"/>
                  <p:cNvSpPr/>
                  <p:nvPr/>
                </p:nvSpPr>
                <p:spPr>
                  <a:xfrm>
                    <a:off x="2263150" y="3743816"/>
                    <a:ext cx="43961" cy="45360"/>
                  </a:xfrm>
                  <a:custGeom>
                    <a:rect b="b" l="l" r="r" t="t"/>
                    <a:pathLst>
                      <a:path extrusionOk="0" h="424" w="411">
                        <a:moveTo>
                          <a:pt x="198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198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1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2" name="Google Shape;1072;p9"/>
                  <p:cNvSpPr/>
                  <p:nvPr/>
                </p:nvSpPr>
                <p:spPr>
                  <a:xfrm>
                    <a:off x="2344546" y="3743816"/>
                    <a:ext cx="45672" cy="45360"/>
                  </a:xfrm>
                  <a:custGeom>
                    <a:rect b="b" l="l" r="r" t="t"/>
                    <a:pathLst>
                      <a:path extrusionOk="0" h="424" w="427">
                        <a:moveTo>
                          <a:pt x="213" y="1"/>
                        </a:moveTo>
                        <a:cubicBezTo>
                          <a:pt x="87" y="1"/>
                          <a:pt x="1" y="100"/>
                          <a:pt x="1" y="211"/>
                        </a:cubicBezTo>
                        <a:cubicBezTo>
                          <a:pt x="1" y="337"/>
                          <a:pt x="87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3" name="Google Shape;1073;p9"/>
                  <p:cNvSpPr/>
                  <p:nvPr/>
                </p:nvSpPr>
                <p:spPr>
                  <a:xfrm>
                    <a:off x="2425942" y="3743816"/>
                    <a:ext cx="45672" cy="45360"/>
                  </a:xfrm>
                  <a:custGeom>
                    <a:rect b="b" l="l" r="r" t="t"/>
                    <a:pathLst>
                      <a:path extrusionOk="0" h="424" w="427">
                        <a:moveTo>
                          <a:pt x="214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4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4" name="Google Shape;1074;p9"/>
                  <p:cNvSpPr/>
                  <p:nvPr/>
                </p:nvSpPr>
                <p:spPr>
                  <a:xfrm>
                    <a:off x="2507445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39" y="423"/>
                          <a:pt x="426" y="337"/>
                          <a:pt x="426" y="211"/>
                        </a:cubicBezTo>
                        <a:cubicBezTo>
                          <a:pt x="426" y="100"/>
                          <a:pt x="339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5" name="Google Shape;1075;p9"/>
                  <p:cNvSpPr/>
                  <p:nvPr/>
                </p:nvSpPr>
                <p:spPr>
                  <a:xfrm>
                    <a:off x="2590445" y="3743816"/>
                    <a:ext cx="43961" cy="45360"/>
                  </a:xfrm>
                  <a:custGeom>
                    <a:rect b="b" l="l" r="r" t="t"/>
                    <a:pathLst>
                      <a:path extrusionOk="0" h="424" w="411">
                        <a:moveTo>
                          <a:pt x="210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210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6" name="Google Shape;1076;p9"/>
                  <p:cNvSpPr/>
                  <p:nvPr/>
                </p:nvSpPr>
                <p:spPr>
                  <a:xfrm>
                    <a:off x="2671841" y="3743816"/>
                    <a:ext cx="45351" cy="45360"/>
                  </a:xfrm>
                  <a:custGeom>
                    <a:rect b="b" l="l" r="r" t="t"/>
                    <a:pathLst>
                      <a:path extrusionOk="0" h="424" w="424">
                        <a:moveTo>
                          <a:pt x="213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3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7" name="Google Shape;1077;p9"/>
                  <p:cNvSpPr/>
                  <p:nvPr/>
                </p:nvSpPr>
                <p:spPr>
                  <a:xfrm>
                    <a:off x="2753237" y="3743816"/>
                    <a:ext cx="45672" cy="45360"/>
                  </a:xfrm>
                  <a:custGeom>
                    <a:rect b="b" l="l" r="r" t="t"/>
                    <a:pathLst>
                      <a:path extrusionOk="0" h="424" w="427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8" name="Google Shape;1078;p9"/>
                  <p:cNvSpPr/>
                  <p:nvPr/>
                </p:nvSpPr>
                <p:spPr>
                  <a:xfrm>
                    <a:off x="2835917" y="3743816"/>
                    <a:ext cx="44388" cy="45360"/>
                  </a:xfrm>
                  <a:custGeom>
                    <a:rect b="b" l="l" r="r" t="t"/>
                    <a:pathLst>
                      <a:path extrusionOk="0" h="424" w="415">
                        <a:moveTo>
                          <a:pt x="202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02" y="423"/>
                        </a:cubicBezTo>
                        <a:cubicBezTo>
                          <a:pt x="328" y="423"/>
                          <a:pt x="415" y="337"/>
                          <a:pt x="415" y="211"/>
                        </a:cubicBezTo>
                        <a:cubicBezTo>
                          <a:pt x="415" y="100"/>
                          <a:pt x="328" y="1"/>
                          <a:pt x="20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9" name="Google Shape;1079;p9"/>
                  <p:cNvSpPr/>
                  <p:nvPr/>
                </p:nvSpPr>
                <p:spPr>
                  <a:xfrm>
                    <a:off x="2917420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90" y="1"/>
                          <a:pt x="0" y="100"/>
                          <a:pt x="0" y="211"/>
                        </a:cubicBezTo>
                        <a:cubicBezTo>
                          <a:pt x="0" y="337"/>
                          <a:pt x="90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0" name="Google Shape;1080;p9"/>
                  <p:cNvSpPr/>
                  <p:nvPr/>
                </p:nvSpPr>
                <p:spPr>
                  <a:xfrm>
                    <a:off x="2999136" y="3743816"/>
                    <a:ext cx="45244" cy="45360"/>
                  </a:xfrm>
                  <a:custGeom>
                    <a:rect b="b" l="l" r="r" t="t"/>
                    <a:pathLst>
                      <a:path extrusionOk="0" h="424" w="423">
                        <a:moveTo>
                          <a:pt x="210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0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1" name="Google Shape;1081;p9"/>
                  <p:cNvSpPr/>
                  <p:nvPr/>
                </p:nvSpPr>
                <p:spPr>
                  <a:xfrm>
                    <a:off x="3080532" y="3743816"/>
                    <a:ext cx="45351" cy="45360"/>
                  </a:xfrm>
                  <a:custGeom>
                    <a:rect b="b" l="l" r="r" t="t"/>
                    <a:pathLst>
                      <a:path extrusionOk="0" h="424" w="424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36" y="423"/>
                          <a:pt x="423" y="337"/>
                          <a:pt x="423" y="211"/>
                        </a:cubicBezTo>
                        <a:cubicBezTo>
                          <a:pt x="423" y="100"/>
                          <a:pt x="336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2" name="Google Shape;1082;p9"/>
                  <p:cNvSpPr/>
                  <p:nvPr/>
                </p:nvSpPr>
                <p:spPr>
                  <a:xfrm>
                    <a:off x="3163212" y="3743816"/>
                    <a:ext cx="44388" cy="45360"/>
                  </a:xfrm>
                  <a:custGeom>
                    <a:rect b="b" l="l" r="r" t="t"/>
                    <a:pathLst>
                      <a:path extrusionOk="0" h="424" w="415">
                        <a:moveTo>
                          <a:pt x="214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14" y="423"/>
                        </a:cubicBezTo>
                        <a:cubicBezTo>
                          <a:pt x="325" y="423"/>
                          <a:pt x="414" y="337"/>
                          <a:pt x="414" y="211"/>
                        </a:cubicBezTo>
                        <a:cubicBezTo>
                          <a:pt x="414" y="100"/>
                          <a:pt x="325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3" name="Google Shape;1083;p9"/>
                  <p:cNvSpPr/>
                  <p:nvPr/>
                </p:nvSpPr>
                <p:spPr>
                  <a:xfrm>
                    <a:off x="3244715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4" name="Google Shape;1084;p9"/>
                  <p:cNvSpPr/>
                  <p:nvPr/>
                </p:nvSpPr>
                <p:spPr>
                  <a:xfrm>
                    <a:off x="3326110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085" name="Google Shape;1085;p9"/>
              <p:cNvGrpSpPr/>
              <p:nvPr/>
            </p:nvGrpSpPr>
            <p:grpSpPr>
              <a:xfrm>
                <a:off x="7738037" y="-382399"/>
                <a:ext cx="748002" cy="748002"/>
                <a:chOff x="7055875" y="2971225"/>
                <a:chExt cx="192650" cy="192650"/>
              </a:xfrm>
            </p:grpSpPr>
            <p:sp>
              <p:nvSpPr>
                <p:cNvPr id="1086" name="Google Shape;1086;p9"/>
                <p:cNvSpPr/>
                <p:nvPr/>
              </p:nvSpPr>
              <p:spPr>
                <a:xfrm>
                  <a:off x="7055875" y="3063675"/>
                  <a:ext cx="192650" cy="8100"/>
                </a:xfrm>
                <a:custGeom>
                  <a:rect b="b" l="l" r="r" t="t"/>
                  <a:pathLst>
                    <a:path extrusionOk="0" h="324" w="7706">
                      <a:moveTo>
                        <a:pt x="1" y="0"/>
                      </a:moveTo>
                      <a:lnTo>
                        <a:pt x="1" y="324"/>
                      </a:lnTo>
                      <a:lnTo>
                        <a:pt x="7706" y="324"/>
                      </a:lnTo>
                      <a:lnTo>
                        <a:pt x="770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7" name="Google Shape;1087;p9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rect b="b" l="l" r="r" t="t"/>
                  <a:pathLst>
                    <a:path extrusionOk="0" h="7706" w="337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8" name="Google Shape;1088;p9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rect b="b" l="l" r="r" t="t"/>
                  <a:pathLst>
                    <a:path extrusionOk="0" h="7706" w="337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9" name="Google Shape;1089;p9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rect b="b" l="l" r="r" t="t"/>
                  <a:pathLst>
                    <a:path extrusionOk="0" h="5683" w="5683">
                      <a:moveTo>
                        <a:pt x="5446" y="0"/>
                      </a:moveTo>
                      <a:lnTo>
                        <a:pt x="1" y="5458"/>
                      </a:lnTo>
                      <a:lnTo>
                        <a:pt x="237" y="5682"/>
                      </a:lnTo>
                      <a:lnTo>
                        <a:pt x="5683" y="237"/>
                      </a:lnTo>
                      <a:lnTo>
                        <a:pt x="54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0" name="Google Shape;1090;p9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rect b="b" l="l" r="r" t="t"/>
                  <a:pathLst>
                    <a:path extrusionOk="0" h="5683" w="5683">
                      <a:moveTo>
                        <a:pt x="237" y="0"/>
                      </a:moveTo>
                      <a:lnTo>
                        <a:pt x="1" y="237"/>
                      </a:lnTo>
                      <a:lnTo>
                        <a:pt x="5446" y="5682"/>
                      </a:lnTo>
                      <a:lnTo>
                        <a:pt x="5683" y="5458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1" name="Google Shape;1091;p9"/>
                <p:cNvSpPr/>
                <p:nvPr/>
              </p:nvSpPr>
              <p:spPr>
                <a:xfrm>
                  <a:off x="7063075" y="3023350"/>
                  <a:ext cx="178275" cy="88375"/>
                </a:xfrm>
                <a:custGeom>
                  <a:rect b="b" l="l" r="r" t="t"/>
                  <a:pathLst>
                    <a:path extrusionOk="0" h="3535" w="7131">
                      <a:moveTo>
                        <a:pt x="6995" y="1"/>
                      </a:moveTo>
                      <a:lnTo>
                        <a:pt x="0" y="3235"/>
                      </a:lnTo>
                      <a:lnTo>
                        <a:pt x="138" y="3534"/>
                      </a:lnTo>
                      <a:lnTo>
                        <a:pt x="7130" y="301"/>
                      </a:lnTo>
                      <a:lnTo>
                        <a:pt x="699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2" name="Google Shape;1092;p9"/>
                <p:cNvSpPr/>
                <p:nvPr/>
              </p:nvSpPr>
              <p:spPr>
                <a:xfrm>
                  <a:off x="7060300" y="3030550"/>
                  <a:ext cx="183875" cy="74350"/>
                </a:xfrm>
                <a:custGeom>
                  <a:rect b="b" l="l" r="r" t="t"/>
                  <a:pathLst>
                    <a:path extrusionOk="0" h="2974" w="7355">
                      <a:moveTo>
                        <a:pt x="111" y="1"/>
                      </a:moveTo>
                      <a:lnTo>
                        <a:pt x="0" y="312"/>
                      </a:lnTo>
                      <a:lnTo>
                        <a:pt x="7241" y="2974"/>
                      </a:lnTo>
                      <a:lnTo>
                        <a:pt x="7355" y="2659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3" name="Google Shape;1093;p9"/>
                <p:cNvSpPr/>
                <p:nvPr/>
              </p:nvSpPr>
              <p:spPr>
                <a:xfrm>
                  <a:off x="7108025" y="2978400"/>
                  <a:ext cx="88350" cy="178275"/>
                </a:xfrm>
                <a:custGeom>
                  <a:rect b="b" l="l" r="r" t="t"/>
                  <a:pathLst>
                    <a:path extrusionOk="0" h="7131" w="3534">
                      <a:moveTo>
                        <a:pt x="300" y="1"/>
                      </a:moveTo>
                      <a:lnTo>
                        <a:pt x="0" y="139"/>
                      </a:lnTo>
                      <a:lnTo>
                        <a:pt x="3234" y="7131"/>
                      </a:lnTo>
                      <a:lnTo>
                        <a:pt x="3534" y="6993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4" name="Google Shape;1094;p9"/>
                <p:cNvSpPr/>
                <p:nvPr/>
              </p:nvSpPr>
              <p:spPr>
                <a:xfrm>
                  <a:off x="7114925" y="2975925"/>
                  <a:ext cx="74350" cy="183600"/>
                </a:xfrm>
                <a:custGeom>
                  <a:rect b="b" l="l" r="r" t="t"/>
                  <a:pathLst>
                    <a:path extrusionOk="0" h="7344" w="2974">
                      <a:moveTo>
                        <a:pt x="2673" y="1"/>
                      </a:moveTo>
                      <a:lnTo>
                        <a:pt x="0" y="7230"/>
                      </a:lnTo>
                      <a:lnTo>
                        <a:pt x="312" y="7343"/>
                      </a:lnTo>
                      <a:lnTo>
                        <a:pt x="2973" y="112"/>
                      </a:lnTo>
                      <a:lnTo>
                        <a:pt x="26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95" name="Google Shape;1095;p9"/>
              <p:cNvSpPr/>
              <p:nvPr/>
            </p:nvSpPr>
            <p:spPr>
              <a:xfrm rot="-150">
                <a:off x="7896711" y="504454"/>
                <a:ext cx="431234" cy="570640"/>
              </a:xfrm>
              <a:custGeom>
                <a:rect b="b" l="l" r="r" t="t"/>
                <a:pathLst>
                  <a:path extrusionOk="0" h="9951" w="7520">
                    <a:moveTo>
                      <a:pt x="3758" y="0"/>
                    </a:moveTo>
                    <a:cubicBezTo>
                      <a:pt x="3758" y="0"/>
                      <a:pt x="0" y="4121"/>
                      <a:pt x="0" y="6192"/>
                    </a:cubicBezTo>
                    <a:cubicBezTo>
                      <a:pt x="0" y="8266"/>
                      <a:pt x="1687" y="9950"/>
                      <a:pt x="3758" y="9950"/>
                    </a:cubicBezTo>
                    <a:cubicBezTo>
                      <a:pt x="5832" y="9950"/>
                      <a:pt x="7520" y="8266"/>
                      <a:pt x="7520" y="6192"/>
                    </a:cubicBezTo>
                    <a:cubicBezTo>
                      <a:pt x="7520" y="4121"/>
                      <a:pt x="3758" y="0"/>
                      <a:pt x="37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Albert Sans ExtraBold"/>
              <a:buNone/>
              <a:defRPr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98" name="Google Shape;1098;p10"/>
          <p:cNvGrpSpPr/>
          <p:nvPr/>
        </p:nvGrpSpPr>
        <p:grpSpPr>
          <a:xfrm>
            <a:off x="6196308" y="-1213745"/>
            <a:ext cx="3838014" cy="3285581"/>
            <a:chOff x="-1205917" y="2104117"/>
            <a:chExt cx="3838014" cy="3285581"/>
          </a:xfrm>
        </p:grpSpPr>
        <p:grpSp>
          <p:nvGrpSpPr>
            <p:cNvPr id="1099" name="Google Shape;1099;p10"/>
            <p:cNvGrpSpPr/>
            <p:nvPr/>
          </p:nvGrpSpPr>
          <p:grpSpPr>
            <a:xfrm rot="1320244">
              <a:off x="1566434" y="2423601"/>
              <a:ext cx="712793" cy="1706502"/>
              <a:chOff x="1911111" y="2549523"/>
              <a:chExt cx="875906" cy="2097012"/>
            </a:xfrm>
          </p:grpSpPr>
          <p:sp>
            <p:nvSpPr>
              <p:cNvPr id="1100" name="Google Shape;1100;p10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rect b="b" l="l" r="r" t="t"/>
                <a:pathLst>
                  <a:path extrusionOk="0" h="139" w="361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01" name="Google Shape;1101;p10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1102" name="Google Shape;1102;p10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rect b="b" l="l" r="r" t="t"/>
                  <a:pathLst>
                    <a:path extrusionOk="0" h="29335" w="12253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3" name="Google Shape;1103;p10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rect b="b" l="l" r="r" t="t"/>
                  <a:pathLst>
                    <a:path extrusionOk="0" h="139" w="10554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4" name="Google Shape;1104;p10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rect b="b" l="l" r="r" t="t"/>
                  <a:pathLst>
                    <a:path extrusionOk="0" h="139" w="364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5" name="Google Shape;1105;p10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rect b="b" l="l" r="r" t="t"/>
                  <a:pathLst>
                    <a:path extrusionOk="0" h="3448" w="312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6" name="Google Shape;1106;p10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rect b="b" l="l" r="r" t="t"/>
                  <a:pathLst>
                    <a:path extrusionOk="0" h="3448" w="427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7" name="Google Shape;1107;p10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rect b="b" l="l" r="r" t="t"/>
                  <a:pathLst>
                    <a:path extrusionOk="0" h="3460" w="17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8" name="Google Shape;1108;p10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9" name="Google Shape;1109;p10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rect b="b" l="l" r="r" t="t"/>
                  <a:pathLst>
                    <a:path extrusionOk="0" h="3448" w="436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0" name="Google Shape;1110;p10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1" name="Google Shape;1111;p10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rect b="b" l="l" r="r" t="t"/>
                  <a:pathLst>
                    <a:path extrusionOk="0" h="3460" w="189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2" name="Google Shape;1112;p10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3" name="Google Shape;1113;p10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rect b="b" l="l" r="r" t="t"/>
                  <a:pathLst>
                    <a:path extrusionOk="0" h="3448" w="426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4" name="Google Shape;1114;p10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5" name="Google Shape;1115;p10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6" name="Google Shape;1116;p10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rect b="b" l="l" r="r" t="t"/>
                  <a:pathLst>
                    <a:path extrusionOk="0" h="3448" w="43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7" name="Google Shape;1117;p10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8" name="Google Shape;1118;p10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9" name="Google Shape;1119;p10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rect b="b" l="l" r="r" t="t"/>
                  <a:pathLst>
                    <a:path extrusionOk="0" h="3448" w="31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0" name="Google Shape;1120;p10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rect b="b" l="l" r="r" t="t"/>
                  <a:pathLst>
                    <a:path extrusionOk="0" h="3448" w="43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1" name="Google Shape;1121;p10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rect b="b" l="l" r="r" t="t"/>
                  <a:pathLst>
                    <a:path extrusionOk="0" h="3460" w="177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2" name="Google Shape;1122;p10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23" name="Google Shape;1123;p10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1124" name="Google Shape;1124;p10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rect b="b" l="l" r="r" t="t"/>
                  <a:pathLst>
                    <a:path extrusionOk="0" h="5245" w="5218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5" name="Google Shape;1125;p10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rect b="b" l="l" r="r" t="t"/>
                  <a:pathLst>
                    <a:path extrusionOk="0" h="2647" w="2647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6" name="Google Shape;1126;p10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rect b="b" l="l" r="r" t="t"/>
                  <a:pathLst>
                    <a:path extrusionOk="0" h="7517" w="7493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7" name="Google Shape;1127;p10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rect b="b" l="l" r="r" t="t"/>
                  <a:pathLst>
                    <a:path extrusionOk="0" h="8617" w="8641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8" name="Google Shape;1128;p10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rect b="b" l="l" r="r" t="t"/>
                  <a:pathLst>
                    <a:path extrusionOk="0" h="6471" w="642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9" name="Google Shape;1129;p10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rect b="b" l="l" r="r" t="t"/>
                  <a:pathLst>
                    <a:path extrusionOk="0" h="4185" w="4158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0" name="Google Shape;1130;p10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rect b="b" l="l" r="r" t="t"/>
                  <a:pathLst>
                    <a:path extrusionOk="0" h="1826" w="1799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31" name="Google Shape;1131;p10"/>
            <p:cNvGrpSpPr/>
            <p:nvPr/>
          </p:nvGrpSpPr>
          <p:grpSpPr>
            <a:xfrm>
              <a:off x="196275" y="3785228"/>
              <a:ext cx="2435822" cy="1604471"/>
              <a:chOff x="196275" y="3785228"/>
              <a:chExt cx="2435822" cy="1604471"/>
            </a:xfrm>
          </p:grpSpPr>
          <p:sp>
            <p:nvSpPr>
              <p:cNvPr id="1132" name="Google Shape;1132;p10"/>
              <p:cNvSpPr/>
              <p:nvPr/>
            </p:nvSpPr>
            <p:spPr>
              <a:xfrm rot="1319206">
                <a:off x="1855770" y="4497861"/>
                <a:ext cx="650254" cy="799220"/>
              </a:xfrm>
              <a:custGeom>
                <a:rect b="b" l="l" r="r" t="t"/>
                <a:pathLst>
                  <a:path extrusionOk="0" h="14809" w="12052">
                    <a:moveTo>
                      <a:pt x="324" y="0"/>
                    </a:moveTo>
                    <a:cubicBezTo>
                      <a:pt x="150" y="0"/>
                      <a:pt x="12" y="150"/>
                      <a:pt x="12" y="324"/>
                    </a:cubicBezTo>
                    <a:lnTo>
                      <a:pt x="0" y="14473"/>
                    </a:lnTo>
                    <a:cubicBezTo>
                      <a:pt x="0" y="14659"/>
                      <a:pt x="138" y="14796"/>
                      <a:pt x="324" y="14796"/>
                    </a:cubicBezTo>
                    <a:lnTo>
                      <a:pt x="11713" y="14808"/>
                    </a:lnTo>
                    <a:cubicBezTo>
                      <a:pt x="11901" y="14808"/>
                      <a:pt x="12039" y="14659"/>
                      <a:pt x="12039" y="14485"/>
                    </a:cubicBezTo>
                    <a:lnTo>
                      <a:pt x="12051" y="324"/>
                    </a:lnTo>
                    <a:cubicBezTo>
                      <a:pt x="12051" y="150"/>
                      <a:pt x="11901" y="12"/>
                      <a:pt x="11728" y="12"/>
                    </a:cubicBezTo>
                    <a:lnTo>
                      <a:pt x="3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3" name="Google Shape;1133;p10"/>
              <p:cNvGrpSpPr/>
              <p:nvPr/>
            </p:nvGrpSpPr>
            <p:grpSpPr>
              <a:xfrm rot="1319274">
                <a:off x="2330246" y="4760527"/>
                <a:ext cx="153011" cy="483180"/>
                <a:chOff x="8258971" y="494344"/>
                <a:chExt cx="268208" cy="846697"/>
              </a:xfrm>
            </p:grpSpPr>
            <p:sp>
              <p:nvSpPr>
                <p:cNvPr id="1134" name="Google Shape;1134;p10"/>
                <p:cNvSpPr/>
                <p:nvPr/>
              </p:nvSpPr>
              <p:spPr>
                <a:xfrm>
                  <a:off x="8258971" y="494344"/>
                  <a:ext cx="268208" cy="28372"/>
                </a:xfrm>
                <a:custGeom>
                  <a:rect b="b" l="l" r="r" t="t"/>
                  <a:pathLst>
                    <a:path extrusionOk="0" h="300" w="2836">
                      <a:moveTo>
                        <a:pt x="0" y="0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10"/>
                <p:cNvSpPr/>
                <p:nvPr/>
              </p:nvSpPr>
              <p:spPr>
                <a:xfrm>
                  <a:off x="8258971" y="1311440"/>
                  <a:ext cx="267073" cy="29601"/>
                </a:xfrm>
                <a:custGeom>
                  <a:rect b="b" l="l" r="r" t="t"/>
                  <a:pathLst>
                    <a:path extrusionOk="0" h="313" w="2824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6" name="Google Shape;1136;p10"/>
                <p:cNvSpPr/>
                <p:nvPr/>
              </p:nvSpPr>
              <p:spPr>
                <a:xfrm>
                  <a:off x="8258971" y="951218"/>
                  <a:ext cx="267073" cy="29507"/>
                </a:xfrm>
                <a:custGeom>
                  <a:rect b="b" l="l" r="r" t="t"/>
                  <a:pathLst>
                    <a:path extrusionOk="0" h="312" w="2824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7" name="Google Shape;1137;p10"/>
                <p:cNvSpPr/>
                <p:nvPr/>
              </p:nvSpPr>
              <p:spPr>
                <a:xfrm>
                  <a:off x="8258971" y="1201738"/>
                  <a:ext cx="267073" cy="29601"/>
                </a:xfrm>
                <a:custGeom>
                  <a:rect b="b" l="l" r="r" t="t"/>
                  <a:pathLst>
                    <a:path extrusionOk="0" h="313" w="2824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23" y="312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8" name="Google Shape;1138;p10"/>
                <p:cNvSpPr/>
                <p:nvPr/>
              </p:nvSpPr>
              <p:spPr>
                <a:xfrm>
                  <a:off x="8258971" y="729259"/>
                  <a:ext cx="268208" cy="28466"/>
                </a:xfrm>
                <a:custGeom>
                  <a:rect b="b" l="l" r="r" t="t"/>
                  <a:pathLst>
                    <a:path extrusionOk="0" h="301" w="2836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9" name="Google Shape;1139;p10"/>
                <p:cNvSpPr/>
                <p:nvPr/>
              </p:nvSpPr>
              <p:spPr>
                <a:xfrm>
                  <a:off x="8258971" y="555532"/>
                  <a:ext cx="268208" cy="9741"/>
                </a:xfrm>
                <a:custGeom>
                  <a:rect b="b" l="l" r="r" t="t"/>
                  <a:pathLst>
                    <a:path extrusionOk="0" h="103" w="2836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02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0" name="Google Shape;1140;p10"/>
                <p:cNvSpPr/>
                <p:nvPr/>
              </p:nvSpPr>
              <p:spPr>
                <a:xfrm>
                  <a:off x="8258971" y="782314"/>
                  <a:ext cx="268208" cy="10781"/>
                </a:xfrm>
                <a:custGeom>
                  <a:rect b="b" l="l" r="r" t="t"/>
                  <a:pathLst>
                    <a:path extrusionOk="0" h="114" w="2836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1" name="Google Shape;1141;p10"/>
                <p:cNvSpPr/>
                <p:nvPr/>
              </p:nvSpPr>
              <p:spPr>
                <a:xfrm>
                  <a:off x="8258971" y="815414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2" name="Google Shape;1142;p10"/>
                <p:cNvSpPr/>
                <p:nvPr/>
              </p:nvSpPr>
              <p:spPr>
                <a:xfrm>
                  <a:off x="8258971" y="1255832"/>
                  <a:ext cx="267073" cy="10876"/>
                </a:xfrm>
                <a:custGeom>
                  <a:rect b="b" l="l" r="r" t="t"/>
                  <a:pathLst>
                    <a:path extrusionOk="0" h="115" w="2824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2823" y="115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3" name="Google Shape;1143;p10"/>
                <p:cNvSpPr/>
                <p:nvPr/>
              </p:nvSpPr>
              <p:spPr>
                <a:xfrm>
                  <a:off x="8258971" y="1024606"/>
                  <a:ext cx="267073" cy="10592"/>
                </a:xfrm>
                <a:custGeom>
                  <a:rect b="b" l="l" r="r" t="t"/>
                  <a:pathLst>
                    <a:path extrusionOk="0" h="112" w="2824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23" y="11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4" name="Google Shape;1144;p10"/>
                <p:cNvSpPr/>
                <p:nvPr/>
              </p:nvSpPr>
              <p:spPr>
                <a:xfrm>
                  <a:off x="8258971" y="1069338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5" name="Google Shape;1145;p10"/>
                <p:cNvSpPr/>
                <p:nvPr/>
              </p:nvSpPr>
              <p:spPr>
                <a:xfrm>
                  <a:off x="8258971" y="1044466"/>
                  <a:ext cx="267073" cy="9741"/>
                </a:xfrm>
                <a:custGeom>
                  <a:rect b="b" l="l" r="r" t="t"/>
                  <a:pathLst>
                    <a:path extrusionOk="0" h="103" w="2824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23" y="10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6" name="Google Shape;1146;p10"/>
                <p:cNvSpPr/>
                <p:nvPr/>
              </p:nvSpPr>
              <p:spPr>
                <a:xfrm>
                  <a:off x="8258971" y="887383"/>
                  <a:ext cx="267073" cy="9741"/>
                </a:xfrm>
                <a:custGeom>
                  <a:rect b="b" l="l" r="r" t="t"/>
                  <a:pathLst>
                    <a:path extrusionOk="0" h="103" w="2824">
                      <a:moveTo>
                        <a:pt x="0" y="1"/>
                      </a:moveTo>
                      <a:lnTo>
                        <a:pt x="0" y="103"/>
                      </a:lnTo>
                      <a:lnTo>
                        <a:pt x="2823" y="103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7" name="Google Shape;1147;p10"/>
                <p:cNvSpPr/>
                <p:nvPr/>
              </p:nvSpPr>
              <p:spPr>
                <a:xfrm>
                  <a:off x="8258971" y="918307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8" name="Google Shape;1148;p10"/>
                <p:cNvSpPr/>
                <p:nvPr/>
              </p:nvSpPr>
              <p:spPr>
                <a:xfrm>
                  <a:off x="8258971" y="1113030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9" name="Google Shape;1149;p10"/>
                <p:cNvSpPr/>
                <p:nvPr/>
              </p:nvSpPr>
              <p:spPr>
                <a:xfrm>
                  <a:off x="8258971" y="574541"/>
                  <a:ext cx="268208" cy="10876"/>
                </a:xfrm>
                <a:custGeom>
                  <a:rect b="b" l="l" r="r" t="t"/>
                  <a:pathLst>
                    <a:path extrusionOk="0" h="115" w="2836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0" name="Google Shape;1150;p10"/>
                <p:cNvSpPr/>
                <p:nvPr/>
              </p:nvSpPr>
              <p:spPr>
                <a:xfrm>
                  <a:off x="8258971" y="594684"/>
                  <a:ext cx="268208" cy="9363"/>
                </a:xfrm>
                <a:custGeom>
                  <a:rect b="b" l="l" r="r" t="t"/>
                  <a:pathLst>
                    <a:path extrusionOk="0" h="99" w="2836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99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1" name="Google Shape;1151;p10"/>
                <p:cNvSpPr/>
                <p:nvPr/>
              </p:nvSpPr>
              <p:spPr>
                <a:xfrm>
                  <a:off x="8258971" y="633459"/>
                  <a:ext cx="268208" cy="10876"/>
                </a:xfrm>
                <a:custGeom>
                  <a:rect b="b" l="l" r="r" t="t"/>
                  <a:pathLst>
                    <a:path extrusionOk="0" h="115" w="2836">
                      <a:moveTo>
                        <a:pt x="0" y="1"/>
                      </a:moveTo>
                      <a:lnTo>
                        <a:pt x="0" y="114"/>
                      </a:lnTo>
                      <a:lnTo>
                        <a:pt x="2835" y="114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2" name="Google Shape;1152;p10"/>
                <p:cNvSpPr/>
                <p:nvPr/>
              </p:nvSpPr>
              <p:spPr>
                <a:xfrm>
                  <a:off x="8258971" y="693795"/>
                  <a:ext cx="268208" cy="10592"/>
                </a:xfrm>
                <a:custGeom>
                  <a:rect b="b" l="l" r="r" t="t"/>
                  <a:pathLst>
                    <a:path extrusionOk="0" h="112" w="2836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35" y="112"/>
                      </a:lnTo>
                      <a:lnTo>
                        <a:pt x="28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3" name="Google Shape;1153;p10"/>
                <p:cNvSpPr/>
                <p:nvPr/>
              </p:nvSpPr>
              <p:spPr>
                <a:xfrm>
                  <a:off x="8258971" y="1281934"/>
                  <a:ext cx="267073" cy="10592"/>
                </a:xfrm>
                <a:custGeom>
                  <a:rect b="b" l="l" r="r" t="t"/>
                  <a:pathLst>
                    <a:path extrusionOk="0" h="112" w="2824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23" y="112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4" name="Google Shape;1154;p10"/>
                <p:cNvSpPr/>
                <p:nvPr/>
              </p:nvSpPr>
              <p:spPr>
                <a:xfrm>
                  <a:off x="8258971" y="653602"/>
                  <a:ext cx="268208" cy="20239"/>
                </a:xfrm>
                <a:custGeom>
                  <a:rect b="b" l="l" r="r" t="t"/>
                  <a:pathLst>
                    <a:path extrusionOk="0" h="214" w="2836">
                      <a:moveTo>
                        <a:pt x="0" y="0"/>
                      </a:moveTo>
                      <a:lnTo>
                        <a:pt x="0" y="213"/>
                      </a:lnTo>
                      <a:lnTo>
                        <a:pt x="2835" y="213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5" name="Google Shape;1155;p10"/>
                <p:cNvSpPr/>
                <p:nvPr/>
              </p:nvSpPr>
              <p:spPr>
                <a:xfrm>
                  <a:off x="8258971" y="850878"/>
                  <a:ext cx="267073" cy="19104"/>
                </a:xfrm>
                <a:custGeom>
                  <a:rect b="b" l="l" r="r" t="t"/>
                  <a:pathLst>
                    <a:path extrusionOk="0" h="202" w="2824">
                      <a:moveTo>
                        <a:pt x="0" y="0"/>
                      </a:moveTo>
                      <a:lnTo>
                        <a:pt x="0" y="201"/>
                      </a:lnTo>
                      <a:lnTo>
                        <a:pt x="2823" y="20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6" name="Google Shape;1156;p10"/>
                <p:cNvSpPr/>
                <p:nvPr/>
              </p:nvSpPr>
              <p:spPr>
                <a:xfrm>
                  <a:off x="8258971" y="1152182"/>
                  <a:ext cx="267073" cy="19860"/>
                </a:xfrm>
                <a:custGeom>
                  <a:rect b="b" l="l" r="r" t="t"/>
                  <a:pathLst>
                    <a:path extrusionOk="0" h="210" w="2824">
                      <a:moveTo>
                        <a:pt x="0" y="0"/>
                      </a:moveTo>
                      <a:lnTo>
                        <a:pt x="0" y="210"/>
                      </a:lnTo>
                      <a:lnTo>
                        <a:pt x="2823" y="210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57" name="Google Shape;1157;p10"/>
              <p:cNvSpPr/>
              <p:nvPr/>
            </p:nvSpPr>
            <p:spPr>
              <a:xfrm rot="1319206">
                <a:off x="285851" y="4065872"/>
                <a:ext cx="1654717" cy="799382"/>
              </a:xfrm>
              <a:custGeom>
                <a:rect b="b" l="l" r="r" t="t"/>
                <a:pathLst>
                  <a:path extrusionOk="0" h="14812" w="30669">
                    <a:moveTo>
                      <a:pt x="336" y="0"/>
                    </a:moveTo>
                    <a:cubicBezTo>
                      <a:pt x="162" y="0"/>
                      <a:pt x="12" y="138"/>
                      <a:pt x="12" y="315"/>
                    </a:cubicBezTo>
                    <a:lnTo>
                      <a:pt x="0" y="14476"/>
                    </a:lnTo>
                    <a:cubicBezTo>
                      <a:pt x="0" y="14650"/>
                      <a:pt x="150" y="14787"/>
                      <a:pt x="324" y="14787"/>
                    </a:cubicBezTo>
                    <a:lnTo>
                      <a:pt x="30333" y="14811"/>
                    </a:lnTo>
                    <a:cubicBezTo>
                      <a:pt x="30507" y="14811"/>
                      <a:pt x="30656" y="14674"/>
                      <a:pt x="30656" y="14488"/>
                    </a:cubicBezTo>
                    <a:lnTo>
                      <a:pt x="30668" y="339"/>
                    </a:lnTo>
                    <a:cubicBezTo>
                      <a:pt x="30668" y="165"/>
                      <a:pt x="30519" y="15"/>
                      <a:pt x="30345" y="15"/>
                    </a:cubicBezTo>
                    <a:lnTo>
                      <a:pt x="3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58" name="Google Shape;1158;p10"/>
              <p:cNvGrpSpPr/>
              <p:nvPr/>
            </p:nvGrpSpPr>
            <p:grpSpPr>
              <a:xfrm rot="1319274">
                <a:off x="510555" y="4056725"/>
                <a:ext cx="528310" cy="529167"/>
                <a:chOff x="4830573" y="418593"/>
                <a:chExt cx="926054" cy="927283"/>
              </a:xfrm>
            </p:grpSpPr>
            <p:sp>
              <p:nvSpPr>
                <p:cNvPr id="1159" name="Google Shape;1159;p10"/>
                <p:cNvSpPr/>
                <p:nvPr/>
              </p:nvSpPr>
              <p:spPr>
                <a:xfrm>
                  <a:off x="4830573" y="862794"/>
                  <a:ext cx="926054" cy="38869"/>
                </a:xfrm>
                <a:custGeom>
                  <a:rect b="b" l="l" r="r" t="t"/>
                  <a:pathLst>
                    <a:path extrusionOk="0" h="411" w="9792">
                      <a:moveTo>
                        <a:pt x="1" y="0"/>
                      </a:moveTo>
                      <a:lnTo>
                        <a:pt x="1" y="411"/>
                      </a:lnTo>
                      <a:lnTo>
                        <a:pt x="9792" y="411"/>
                      </a:lnTo>
                      <a:lnTo>
                        <a:pt x="97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0" name="Google Shape;1160;p10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rect b="b" l="l" r="r" t="t"/>
                  <a:pathLst>
                    <a:path extrusionOk="0" h="9805" w="424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1" name="Google Shape;1161;p10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rect b="b" l="l" r="r" t="t"/>
                  <a:pathLst>
                    <a:path extrusionOk="0" h="9805" w="424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2" name="Google Shape;1162;p10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rect b="b" l="l" r="r" t="t"/>
                  <a:pathLst>
                    <a:path extrusionOk="0" h="7233" w="7221">
                      <a:moveTo>
                        <a:pt x="6920" y="1"/>
                      </a:moveTo>
                      <a:lnTo>
                        <a:pt x="0" y="6933"/>
                      </a:lnTo>
                      <a:lnTo>
                        <a:pt x="288" y="7232"/>
                      </a:lnTo>
                      <a:lnTo>
                        <a:pt x="7220" y="300"/>
                      </a:lnTo>
                      <a:lnTo>
                        <a:pt x="69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3" name="Google Shape;1163;p10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rect b="b" l="l" r="r" t="t"/>
                  <a:pathLst>
                    <a:path extrusionOk="0" h="7233" w="7221">
                      <a:moveTo>
                        <a:pt x="288" y="1"/>
                      </a:moveTo>
                      <a:lnTo>
                        <a:pt x="0" y="300"/>
                      </a:lnTo>
                      <a:lnTo>
                        <a:pt x="6920" y="7232"/>
                      </a:lnTo>
                      <a:lnTo>
                        <a:pt x="7220" y="6933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4" name="Google Shape;1164;p10"/>
                <p:cNvSpPr/>
                <p:nvPr/>
              </p:nvSpPr>
              <p:spPr>
                <a:xfrm>
                  <a:off x="4864902" y="670342"/>
                  <a:ext cx="857489" cy="423779"/>
                </a:xfrm>
                <a:custGeom>
                  <a:rect b="b" l="l" r="r" t="t"/>
                  <a:pathLst>
                    <a:path extrusionOk="0" h="4481" w="9067">
                      <a:moveTo>
                        <a:pt x="8892" y="0"/>
                      </a:moveTo>
                      <a:lnTo>
                        <a:pt x="0" y="4106"/>
                      </a:lnTo>
                      <a:lnTo>
                        <a:pt x="174" y="4481"/>
                      </a:lnTo>
                      <a:lnTo>
                        <a:pt x="9066" y="375"/>
                      </a:lnTo>
                      <a:lnTo>
                        <a:pt x="88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5" name="Google Shape;1165;p10"/>
                <p:cNvSpPr/>
                <p:nvPr/>
              </p:nvSpPr>
              <p:spPr>
                <a:xfrm>
                  <a:off x="4851852" y="703158"/>
                  <a:ext cx="883496" cy="358146"/>
                </a:xfrm>
                <a:custGeom>
                  <a:rect b="b" l="l" r="r" t="t"/>
                  <a:pathLst>
                    <a:path extrusionOk="0" h="3787" w="9342">
                      <a:moveTo>
                        <a:pt x="150" y="1"/>
                      </a:moveTo>
                      <a:lnTo>
                        <a:pt x="0" y="402"/>
                      </a:lnTo>
                      <a:lnTo>
                        <a:pt x="9192" y="3786"/>
                      </a:lnTo>
                      <a:lnTo>
                        <a:pt x="9342" y="3384"/>
                      </a:lnTo>
                      <a:lnTo>
                        <a:pt x="1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6" name="Google Shape;1166;p10"/>
                <p:cNvSpPr/>
                <p:nvPr/>
              </p:nvSpPr>
              <p:spPr>
                <a:xfrm>
                  <a:off x="5081092" y="454057"/>
                  <a:ext cx="423874" cy="856354"/>
                </a:xfrm>
                <a:custGeom>
                  <a:rect b="b" l="l" r="r" t="t"/>
                  <a:pathLst>
                    <a:path extrusionOk="0" h="9055" w="4482">
                      <a:moveTo>
                        <a:pt x="388" y="0"/>
                      </a:moveTo>
                      <a:lnTo>
                        <a:pt x="1" y="174"/>
                      </a:lnTo>
                      <a:lnTo>
                        <a:pt x="4107" y="9054"/>
                      </a:lnTo>
                      <a:lnTo>
                        <a:pt x="4481" y="8881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7" name="Google Shape;1167;p10"/>
                <p:cNvSpPr/>
                <p:nvPr/>
              </p:nvSpPr>
              <p:spPr>
                <a:xfrm>
                  <a:off x="5115138" y="441006"/>
                  <a:ext cx="356917" cy="882456"/>
                </a:xfrm>
                <a:custGeom>
                  <a:rect b="b" l="l" r="r" t="t"/>
                  <a:pathLst>
                    <a:path extrusionOk="0" h="9331" w="3774">
                      <a:moveTo>
                        <a:pt x="3372" y="1"/>
                      </a:moveTo>
                      <a:lnTo>
                        <a:pt x="1" y="9192"/>
                      </a:lnTo>
                      <a:lnTo>
                        <a:pt x="390" y="9330"/>
                      </a:lnTo>
                      <a:lnTo>
                        <a:pt x="3774" y="138"/>
                      </a:lnTo>
                      <a:lnTo>
                        <a:pt x="33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68" name="Google Shape;1168;p10"/>
              <p:cNvGrpSpPr/>
              <p:nvPr/>
            </p:nvGrpSpPr>
            <p:grpSpPr>
              <a:xfrm rot="1319274">
                <a:off x="1180932" y="4346200"/>
                <a:ext cx="517460" cy="507628"/>
                <a:chOff x="6103786" y="454057"/>
                <a:chExt cx="907035" cy="889539"/>
              </a:xfrm>
            </p:grpSpPr>
            <p:sp>
              <p:nvSpPr>
                <p:cNvPr id="1169" name="Google Shape;1169;p10"/>
                <p:cNvSpPr/>
                <p:nvPr/>
              </p:nvSpPr>
              <p:spPr>
                <a:xfrm>
                  <a:off x="6113054" y="454057"/>
                  <a:ext cx="142994" cy="142899"/>
                </a:xfrm>
                <a:custGeom>
                  <a:rect b="b" l="l" r="r" t="t"/>
                  <a:pathLst>
                    <a:path extrusionOk="0" h="1511" w="1512">
                      <a:moveTo>
                        <a:pt x="762" y="339"/>
                      </a:moveTo>
                      <a:cubicBezTo>
                        <a:pt x="987" y="339"/>
                        <a:pt x="1176" y="525"/>
                        <a:pt x="1176" y="762"/>
                      </a:cubicBezTo>
                      <a:cubicBezTo>
                        <a:pt x="1176" y="987"/>
                        <a:pt x="987" y="1175"/>
                        <a:pt x="762" y="1175"/>
                      </a:cubicBezTo>
                      <a:cubicBezTo>
                        <a:pt x="525" y="1175"/>
                        <a:pt x="340" y="987"/>
                        <a:pt x="340" y="762"/>
                      </a:cubicBezTo>
                      <a:cubicBezTo>
                        <a:pt x="340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40" y="0"/>
                        <a:pt x="1" y="339"/>
                        <a:pt x="1" y="762"/>
                      </a:cubicBezTo>
                      <a:cubicBezTo>
                        <a:pt x="1" y="1175"/>
                        <a:pt x="340" y="1511"/>
                        <a:pt x="762" y="1511"/>
                      </a:cubicBezTo>
                      <a:cubicBezTo>
                        <a:pt x="1176" y="1511"/>
                        <a:pt x="1511" y="1175"/>
                        <a:pt x="1511" y="762"/>
                      </a:cubicBezTo>
                      <a:cubicBezTo>
                        <a:pt x="1511" y="339"/>
                        <a:pt x="1176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0" name="Google Shape;1170;p10"/>
                <p:cNvSpPr/>
                <p:nvPr/>
              </p:nvSpPr>
              <p:spPr>
                <a:xfrm>
                  <a:off x="6364803" y="454057"/>
                  <a:ext cx="142899" cy="142899"/>
                </a:xfrm>
                <a:custGeom>
                  <a:rect b="b" l="l" r="r" t="t"/>
                  <a:pathLst>
                    <a:path extrusionOk="0" h="1511" w="1511">
                      <a:moveTo>
                        <a:pt x="762" y="339"/>
                      </a:moveTo>
                      <a:cubicBezTo>
                        <a:pt x="986" y="339"/>
                        <a:pt x="1172" y="525"/>
                        <a:pt x="1172" y="762"/>
                      </a:cubicBezTo>
                      <a:cubicBezTo>
                        <a:pt x="1172" y="987"/>
                        <a:pt x="986" y="1175"/>
                        <a:pt x="762" y="1175"/>
                      </a:cubicBezTo>
                      <a:cubicBezTo>
                        <a:pt x="525" y="1175"/>
                        <a:pt x="336" y="987"/>
                        <a:pt x="336" y="762"/>
                      </a:cubicBezTo>
                      <a:cubicBezTo>
                        <a:pt x="336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39"/>
                        <a:pt x="0" y="762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2" y="1511"/>
                        <a:pt x="1511" y="1175"/>
                        <a:pt x="1511" y="762"/>
                      </a:cubicBezTo>
                      <a:cubicBezTo>
                        <a:pt x="1511" y="339"/>
                        <a:pt x="1172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1" name="Google Shape;1171;p10"/>
                <p:cNvSpPr/>
                <p:nvPr/>
              </p:nvSpPr>
              <p:spPr>
                <a:xfrm>
                  <a:off x="6617308" y="454057"/>
                  <a:ext cx="141859" cy="142899"/>
                </a:xfrm>
                <a:custGeom>
                  <a:rect b="b" l="l" r="r" t="t"/>
                  <a:pathLst>
                    <a:path extrusionOk="0" h="1511" w="1500">
                      <a:moveTo>
                        <a:pt x="750" y="339"/>
                      </a:moveTo>
                      <a:cubicBezTo>
                        <a:pt x="975" y="339"/>
                        <a:pt x="1163" y="525"/>
                        <a:pt x="1163" y="762"/>
                      </a:cubicBezTo>
                      <a:cubicBezTo>
                        <a:pt x="1163" y="987"/>
                        <a:pt x="975" y="1175"/>
                        <a:pt x="750" y="1175"/>
                      </a:cubicBezTo>
                      <a:cubicBezTo>
                        <a:pt x="525" y="1175"/>
                        <a:pt x="339" y="987"/>
                        <a:pt x="339" y="762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9" y="0"/>
                        <a:pt x="1" y="339"/>
                        <a:pt x="1" y="762"/>
                      </a:cubicBezTo>
                      <a:cubicBezTo>
                        <a:pt x="1" y="1175"/>
                        <a:pt x="339" y="1511"/>
                        <a:pt x="750" y="1511"/>
                      </a:cubicBezTo>
                      <a:cubicBezTo>
                        <a:pt x="1163" y="1511"/>
                        <a:pt x="1499" y="1175"/>
                        <a:pt x="1499" y="762"/>
                      </a:cubicBezTo>
                      <a:cubicBezTo>
                        <a:pt x="1499" y="339"/>
                        <a:pt x="1163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2" name="Google Shape;1172;p10"/>
                <p:cNvSpPr/>
                <p:nvPr/>
              </p:nvSpPr>
              <p:spPr>
                <a:xfrm>
                  <a:off x="6868962" y="454057"/>
                  <a:ext cx="141859" cy="142899"/>
                </a:xfrm>
                <a:custGeom>
                  <a:rect b="b" l="l" r="r" t="t"/>
                  <a:pathLst>
                    <a:path extrusionOk="0" h="1511" w="1500">
                      <a:moveTo>
                        <a:pt x="750" y="339"/>
                      </a:moveTo>
                      <a:cubicBezTo>
                        <a:pt x="975" y="339"/>
                        <a:pt x="1161" y="525"/>
                        <a:pt x="1161" y="762"/>
                      </a:cubicBezTo>
                      <a:cubicBezTo>
                        <a:pt x="1161" y="987"/>
                        <a:pt x="975" y="1175"/>
                        <a:pt x="750" y="1175"/>
                      </a:cubicBezTo>
                      <a:cubicBezTo>
                        <a:pt x="525" y="1175"/>
                        <a:pt x="337" y="987"/>
                        <a:pt x="337" y="762"/>
                      </a:cubicBezTo>
                      <a:cubicBezTo>
                        <a:pt x="337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7" y="0"/>
                        <a:pt x="1" y="339"/>
                        <a:pt x="1" y="762"/>
                      </a:cubicBezTo>
                      <a:cubicBezTo>
                        <a:pt x="1" y="1175"/>
                        <a:pt x="337" y="1511"/>
                        <a:pt x="750" y="1511"/>
                      </a:cubicBezTo>
                      <a:cubicBezTo>
                        <a:pt x="1161" y="1511"/>
                        <a:pt x="1499" y="1175"/>
                        <a:pt x="1499" y="762"/>
                      </a:cubicBezTo>
                      <a:cubicBezTo>
                        <a:pt x="1499" y="339"/>
                        <a:pt x="1161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3" name="Google Shape;1173;p10"/>
                <p:cNvSpPr/>
                <p:nvPr/>
              </p:nvSpPr>
              <p:spPr>
                <a:xfrm>
                  <a:off x="6110879" y="703158"/>
                  <a:ext cx="141764" cy="142994"/>
                </a:xfrm>
                <a:custGeom>
                  <a:rect b="b" l="l" r="r" t="t"/>
                  <a:pathLst>
                    <a:path extrusionOk="0" h="1512" w="1499">
                      <a:moveTo>
                        <a:pt x="749" y="340"/>
                      </a:moveTo>
                      <a:cubicBezTo>
                        <a:pt x="974" y="340"/>
                        <a:pt x="1160" y="525"/>
                        <a:pt x="1160" y="750"/>
                      </a:cubicBezTo>
                      <a:cubicBezTo>
                        <a:pt x="1160" y="987"/>
                        <a:pt x="974" y="1164"/>
                        <a:pt x="749" y="1164"/>
                      </a:cubicBezTo>
                      <a:cubicBezTo>
                        <a:pt x="524" y="1164"/>
                        <a:pt x="336" y="987"/>
                        <a:pt x="336" y="750"/>
                      </a:cubicBezTo>
                      <a:cubicBezTo>
                        <a:pt x="336" y="525"/>
                        <a:pt x="524" y="340"/>
                        <a:pt x="749" y="340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40"/>
                        <a:pt x="0" y="750"/>
                      </a:cubicBezTo>
                      <a:cubicBezTo>
                        <a:pt x="0" y="1164"/>
                        <a:pt x="336" y="1511"/>
                        <a:pt x="749" y="1511"/>
                      </a:cubicBezTo>
                      <a:cubicBezTo>
                        <a:pt x="1160" y="1511"/>
                        <a:pt x="1498" y="1164"/>
                        <a:pt x="1498" y="750"/>
                      </a:cubicBezTo>
                      <a:cubicBezTo>
                        <a:pt x="1498" y="340"/>
                        <a:pt x="1160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4" name="Google Shape;1174;p10"/>
                <p:cNvSpPr/>
                <p:nvPr/>
              </p:nvSpPr>
              <p:spPr>
                <a:xfrm>
                  <a:off x="6362249" y="703158"/>
                  <a:ext cx="141764" cy="142994"/>
                </a:xfrm>
                <a:custGeom>
                  <a:rect b="b" l="l" r="r" t="t"/>
                  <a:pathLst>
                    <a:path extrusionOk="0" h="1512" w="1499">
                      <a:moveTo>
                        <a:pt x="750" y="340"/>
                      </a:moveTo>
                      <a:cubicBezTo>
                        <a:pt x="974" y="340"/>
                        <a:pt x="1163" y="525"/>
                        <a:pt x="1163" y="750"/>
                      </a:cubicBezTo>
                      <a:cubicBezTo>
                        <a:pt x="1163" y="987"/>
                        <a:pt x="974" y="1164"/>
                        <a:pt x="750" y="1164"/>
                      </a:cubicBezTo>
                      <a:cubicBezTo>
                        <a:pt x="525" y="1164"/>
                        <a:pt x="339" y="987"/>
                        <a:pt x="339" y="750"/>
                      </a:cubicBezTo>
                      <a:cubicBezTo>
                        <a:pt x="339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0" y="340"/>
                        <a:pt x="0" y="750"/>
                      </a:cubicBezTo>
                      <a:cubicBezTo>
                        <a:pt x="0" y="1164"/>
                        <a:pt x="339" y="1511"/>
                        <a:pt x="750" y="1511"/>
                      </a:cubicBezTo>
                      <a:cubicBezTo>
                        <a:pt x="1163" y="1511"/>
                        <a:pt x="1499" y="1164"/>
                        <a:pt x="1499" y="750"/>
                      </a:cubicBezTo>
                      <a:cubicBezTo>
                        <a:pt x="1499" y="340"/>
                        <a:pt x="1163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5" name="Google Shape;1175;p10"/>
                <p:cNvSpPr/>
                <p:nvPr/>
              </p:nvSpPr>
              <p:spPr>
                <a:xfrm>
                  <a:off x="6613904" y="703158"/>
                  <a:ext cx="142994" cy="142994"/>
                </a:xfrm>
                <a:custGeom>
                  <a:rect b="b" l="l" r="r" t="t"/>
                  <a:pathLst>
                    <a:path extrusionOk="0" h="1512" w="1512">
                      <a:moveTo>
                        <a:pt x="750" y="340"/>
                      </a:moveTo>
                      <a:cubicBezTo>
                        <a:pt x="987" y="340"/>
                        <a:pt x="1175" y="525"/>
                        <a:pt x="1175" y="750"/>
                      </a:cubicBezTo>
                      <a:cubicBezTo>
                        <a:pt x="1175" y="987"/>
                        <a:pt x="987" y="1164"/>
                        <a:pt x="750" y="1164"/>
                      </a:cubicBezTo>
                      <a:cubicBezTo>
                        <a:pt x="525" y="1164"/>
                        <a:pt x="336" y="987"/>
                        <a:pt x="336" y="750"/>
                      </a:cubicBezTo>
                      <a:cubicBezTo>
                        <a:pt x="336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1" y="340"/>
                        <a:pt x="1" y="750"/>
                      </a:cubicBezTo>
                      <a:cubicBezTo>
                        <a:pt x="1" y="1164"/>
                        <a:pt x="336" y="1511"/>
                        <a:pt x="750" y="1511"/>
                      </a:cubicBezTo>
                      <a:cubicBezTo>
                        <a:pt x="1175" y="1511"/>
                        <a:pt x="1511" y="1164"/>
                        <a:pt x="1511" y="750"/>
                      </a:cubicBezTo>
                      <a:cubicBezTo>
                        <a:pt x="1511" y="340"/>
                        <a:pt x="1175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6" name="Google Shape;1176;p10"/>
                <p:cNvSpPr/>
                <p:nvPr/>
              </p:nvSpPr>
              <p:spPr>
                <a:xfrm>
                  <a:off x="6865274" y="703158"/>
                  <a:ext cx="143277" cy="142994"/>
                </a:xfrm>
                <a:custGeom>
                  <a:rect b="b" l="l" r="r" t="t"/>
                  <a:pathLst>
                    <a:path extrusionOk="0" h="1512" w="1515">
                      <a:moveTo>
                        <a:pt x="765" y="340"/>
                      </a:moveTo>
                      <a:cubicBezTo>
                        <a:pt x="990" y="340"/>
                        <a:pt x="1176" y="525"/>
                        <a:pt x="1176" y="750"/>
                      </a:cubicBezTo>
                      <a:cubicBezTo>
                        <a:pt x="1176" y="987"/>
                        <a:pt x="990" y="1164"/>
                        <a:pt x="765" y="1164"/>
                      </a:cubicBezTo>
                      <a:cubicBezTo>
                        <a:pt x="525" y="1164"/>
                        <a:pt x="340" y="987"/>
                        <a:pt x="340" y="750"/>
                      </a:cubicBezTo>
                      <a:cubicBezTo>
                        <a:pt x="340" y="525"/>
                        <a:pt x="525" y="340"/>
                        <a:pt x="765" y="340"/>
                      </a:cubicBezTo>
                      <a:close/>
                      <a:moveTo>
                        <a:pt x="765" y="1"/>
                      </a:moveTo>
                      <a:cubicBezTo>
                        <a:pt x="340" y="1"/>
                        <a:pt x="1" y="340"/>
                        <a:pt x="1" y="750"/>
                      </a:cubicBezTo>
                      <a:cubicBezTo>
                        <a:pt x="1" y="1164"/>
                        <a:pt x="340" y="1511"/>
                        <a:pt x="765" y="1511"/>
                      </a:cubicBezTo>
                      <a:cubicBezTo>
                        <a:pt x="1176" y="1511"/>
                        <a:pt x="1514" y="1164"/>
                        <a:pt x="1514" y="750"/>
                      </a:cubicBezTo>
                      <a:cubicBezTo>
                        <a:pt x="1514" y="340"/>
                        <a:pt x="1176" y="1"/>
                        <a:pt x="7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7" name="Google Shape;1177;p10"/>
                <p:cNvSpPr/>
                <p:nvPr/>
              </p:nvSpPr>
              <p:spPr>
                <a:xfrm>
                  <a:off x="6107191" y="951218"/>
                  <a:ext cx="143183" cy="142899"/>
                </a:xfrm>
                <a:custGeom>
                  <a:rect b="b" l="l" r="r" t="t"/>
                  <a:pathLst>
                    <a:path extrusionOk="0" h="1511" w="1514">
                      <a:moveTo>
                        <a:pt x="749" y="351"/>
                      </a:moveTo>
                      <a:cubicBezTo>
                        <a:pt x="989" y="351"/>
                        <a:pt x="1175" y="525"/>
                        <a:pt x="1175" y="761"/>
                      </a:cubicBezTo>
                      <a:cubicBezTo>
                        <a:pt x="1175" y="986"/>
                        <a:pt x="989" y="1175"/>
                        <a:pt x="749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49" y="351"/>
                      </a:cubicBezTo>
                      <a:close/>
                      <a:moveTo>
                        <a:pt x="749" y="0"/>
                      </a:moveTo>
                      <a:cubicBezTo>
                        <a:pt x="339" y="0"/>
                        <a:pt x="0" y="351"/>
                        <a:pt x="0" y="761"/>
                      </a:cubicBezTo>
                      <a:cubicBezTo>
                        <a:pt x="0" y="1175"/>
                        <a:pt x="339" y="1511"/>
                        <a:pt x="749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8" name="Google Shape;1178;p10"/>
                <p:cNvSpPr/>
                <p:nvPr/>
              </p:nvSpPr>
              <p:spPr>
                <a:xfrm>
                  <a:off x="6358845" y="951218"/>
                  <a:ext cx="142899" cy="142899"/>
                </a:xfrm>
                <a:custGeom>
                  <a:rect b="b" l="l" r="r" t="t"/>
                  <a:pathLst>
                    <a:path extrusionOk="0" h="1511" w="1511">
                      <a:moveTo>
                        <a:pt x="762" y="351"/>
                      </a:moveTo>
                      <a:cubicBezTo>
                        <a:pt x="986" y="351"/>
                        <a:pt x="1175" y="525"/>
                        <a:pt x="1175" y="761"/>
                      </a:cubicBezTo>
                      <a:cubicBezTo>
                        <a:pt x="1175" y="986"/>
                        <a:pt x="986" y="1175"/>
                        <a:pt x="762" y="1175"/>
                      </a:cubicBezTo>
                      <a:cubicBezTo>
                        <a:pt x="525" y="1175"/>
                        <a:pt x="336" y="986"/>
                        <a:pt x="336" y="761"/>
                      </a:cubicBezTo>
                      <a:cubicBezTo>
                        <a:pt x="336" y="525"/>
                        <a:pt x="525" y="351"/>
                        <a:pt x="762" y="351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51"/>
                        <a:pt x="0" y="761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5" y="1511"/>
                        <a:pt x="1511" y="1175"/>
                        <a:pt x="1511" y="761"/>
                      </a:cubicBezTo>
                      <a:cubicBezTo>
                        <a:pt x="1511" y="351"/>
                        <a:pt x="1175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9" name="Google Shape;1179;p10"/>
                <p:cNvSpPr/>
                <p:nvPr/>
              </p:nvSpPr>
              <p:spPr>
                <a:xfrm>
                  <a:off x="6610215" y="951218"/>
                  <a:ext cx="143277" cy="142899"/>
                </a:xfrm>
                <a:custGeom>
                  <a:rect b="b" l="l" r="r" t="t"/>
                  <a:pathLst>
                    <a:path extrusionOk="0" h="1511" w="1515">
                      <a:moveTo>
                        <a:pt x="765" y="351"/>
                      </a:moveTo>
                      <a:cubicBezTo>
                        <a:pt x="990" y="351"/>
                        <a:pt x="1175" y="525"/>
                        <a:pt x="1175" y="761"/>
                      </a:cubicBezTo>
                      <a:cubicBezTo>
                        <a:pt x="1175" y="986"/>
                        <a:pt x="990" y="1175"/>
                        <a:pt x="765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65" y="351"/>
                      </a:cubicBezTo>
                      <a:close/>
                      <a:moveTo>
                        <a:pt x="765" y="0"/>
                      </a:moveTo>
                      <a:cubicBezTo>
                        <a:pt x="339" y="0"/>
                        <a:pt x="1" y="351"/>
                        <a:pt x="1" y="761"/>
                      </a:cubicBezTo>
                      <a:cubicBezTo>
                        <a:pt x="1" y="1175"/>
                        <a:pt x="339" y="1511"/>
                        <a:pt x="765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0" name="Google Shape;1180;p10"/>
                <p:cNvSpPr/>
                <p:nvPr/>
              </p:nvSpPr>
              <p:spPr>
                <a:xfrm>
                  <a:off x="6863004" y="951218"/>
                  <a:ext cx="141859" cy="142899"/>
                </a:xfrm>
                <a:custGeom>
                  <a:rect b="b" l="l" r="r" t="t"/>
                  <a:pathLst>
                    <a:path extrusionOk="0" h="1511" w="1500">
                      <a:moveTo>
                        <a:pt x="750" y="351"/>
                      </a:moveTo>
                      <a:cubicBezTo>
                        <a:pt x="975" y="351"/>
                        <a:pt x="1164" y="525"/>
                        <a:pt x="1164" y="761"/>
                      </a:cubicBezTo>
                      <a:cubicBezTo>
                        <a:pt x="1164" y="986"/>
                        <a:pt x="975" y="1175"/>
                        <a:pt x="750" y="1175"/>
                      </a:cubicBezTo>
                      <a:cubicBezTo>
                        <a:pt x="525" y="1175"/>
                        <a:pt x="340" y="986"/>
                        <a:pt x="340" y="761"/>
                      </a:cubicBezTo>
                      <a:cubicBezTo>
                        <a:pt x="340" y="525"/>
                        <a:pt x="525" y="351"/>
                        <a:pt x="750" y="351"/>
                      </a:cubicBezTo>
                      <a:close/>
                      <a:moveTo>
                        <a:pt x="750" y="0"/>
                      </a:moveTo>
                      <a:cubicBezTo>
                        <a:pt x="340" y="0"/>
                        <a:pt x="1" y="351"/>
                        <a:pt x="1" y="761"/>
                      </a:cubicBezTo>
                      <a:cubicBezTo>
                        <a:pt x="1" y="1175"/>
                        <a:pt x="340" y="1511"/>
                        <a:pt x="750" y="1511"/>
                      </a:cubicBezTo>
                      <a:cubicBezTo>
                        <a:pt x="1164" y="1511"/>
                        <a:pt x="1499" y="1175"/>
                        <a:pt x="1499" y="761"/>
                      </a:cubicBezTo>
                      <a:cubicBezTo>
                        <a:pt x="1499" y="351"/>
                        <a:pt x="116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1" name="Google Shape;1181;p10"/>
                <p:cNvSpPr/>
                <p:nvPr/>
              </p:nvSpPr>
              <p:spPr>
                <a:xfrm>
                  <a:off x="6103786" y="1200319"/>
                  <a:ext cx="142899" cy="143277"/>
                </a:xfrm>
                <a:custGeom>
                  <a:rect b="b" l="l" r="r" t="t"/>
                  <a:pathLst>
                    <a:path extrusionOk="0" h="1515" w="1511">
                      <a:moveTo>
                        <a:pt x="761" y="339"/>
                      </a:moveTo>
                      <a:cubicBezTo>
                        <a:pt x="986" y="339"/>
                        <a:pt x="1175" y="525"/>
                        <a:pt x="1175" y="750"/>
                      </a:cubicBezTo>
                      <a:cubicBezTo>
                        <a:pt x="1175" y="990"/>
                        <a:pt x="986" y="1175"/>
                        <a:pt x="761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61" y="339"/>
                      </a:cubicBezTo>
                      <a:close/>
                      <a:moveTo>
                        <a:pt x="761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61" y="1514"/>
                      </a:cubicBezTo>
                      <a:cubicBezTo>
                        <a:pt x="1175" y="1514"/>
                        <a:pt x="1511" y="1175"/>
                        <a:pt x="1511" y="750"/>
                      </a:cubicBezTo>
                      <a:cubicBezTo>
                        <a:pt x="1511" y="339"/>
                        <a:pt x="1175" y="1"/>
                        <a:pt x="76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2" name="Google Shape;1182;p10"/>
                <p:cNvSpPr/>
                <p:nvPr/>
              </p:nvSpPr>
              <p:spPr>
                <a:xfrm>
                  <a:off x="6356575" y="1200319"/>
                  <a:ext cx="141764" cy="143277"/>
                </a:xfrm>
                <a:custGeom>
                  <a:rect b="b" l="l" r="r" t="t"/>
                  <a:pathLst>
                    <a:path extrusionOk="0" h="1515" w="1499">
                      <a:moveTo>
                        <a:pt x="750" y="339"/>
                      </a:moveTo>
                      <a:cubicBezTo>
                        <a:pt x="974" y="339"/>
                        <a:pt x="1160" y="525"/>
                        <a:pt x="1160" y="750"/>
                      </a:cubicBezTo>
                      <a:cubicBezTo>
                        <a:pt x="1160" y="990"/>
                        <a:pt x="974" y="1175"/>
                        <a:pt x="750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50" y="1514"/>
                      </a:cubicBezTo>
                      <a:cubicBezTo>
                        <a:pt x="1160" y="1514"/>
                        <a:pt x="1499" y="1175"/>
                        <a:pt x="1499" y="750"/>
                      </a:cubicBezTo>
                      <a:cubicBezTo>
                        <a:pt x="1499" y="339"/>
                        <a:pt x="1160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3" name="Google Shape;1183;p10"/>
                <p:cNvSpPr/>
                <p:nvPr/>
              </p:nvSpPr>
              <p:spPr>
                <a:xfrm>
                  <a:off x="6607946" y="1200319"/>
                  <a:ext cx="141859" cy="143277"/>
                </a:xfrm>
                <a:custGeom>
                  <a:rect b="b" l="l" r="r" t="t"/>
                  <a:pathLst>
                    <a:path extrusionOk="0" h="1515" w="1500">
                      <a:moveTo>
                        <a:pt x="750" y="339"/>
                      </a:moveTo>
                      <a:cubicBezTo>
                        <a:pt x="975" y="339"/>
                        <a:pt x="1164" y="525"/>
                        <a:pt x="1164" y="750"/>
                      </a:cubicBezTo>
                      <a:cubicBezTo>
                        <a:pt x="1164" y="990"/>
                        <a:pt x="975" y="1175"/>
                        <a:pt x="750" y="1175"/>
                      </a:cubicBezTo>
                      <a:cubicBezTo>
                        <a:pt x="525" y="1175"/>
                        <a:pt x="339" y="990"/>
                        <a:pt x="339" y="750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1" y="339"/>
                        <a:pt x="1" y="750"/>
                      </a:cubicBezTo>
                      <a:cubicBezTo>
                        <a:pt x="1" y="1175"/>
                        <a:pt x="339" y="1514"/>
                        <a:pt x="750" y="1514"/>
                      </a:cubicBezTo>
                      <a:cubicBezTo>
                        <a:pt x="1164" y="1514"/>
                        <a:pt x="1499" y="1175"/>
                        <a:pt x="1499" y="750"/>
                      </a:cubicBezTo>
                      <a:cubicBezTo>
                        <a:pt x="1499" y="339"/>
                        <a:pt x="1164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10"/>
                <p:cNvSpPr/>
                <p:nvPr/>
              </p:nvSpPr>
              <p:spPr>
                <a:xfrm>
                  <a:off x="6859694" y="1200319"/>
                  <a:ext cx="142899" cy="143277"/>
                </a:xfrm>
                <a:custGeom>
                  <a:rect b="b" l="l" r="r" t="t"/>
                  <a:pathLst>
                    <a:path extrusionOk="0" h="1515" w="1511">
                      <a:moveTo>
                        <a:pt x="749" y="339"/>
                      </a:moveTo>
                      <a:cubicBezTo>
                        <a:pt x="986" y="339"/>
                        <a:pt x="1172" y="525"/>
                        <a:pt x="1172" y="750"/>
                      </a:cubicBezTo>
                      <a:cubicBezTo>
                        <a:pt x="1172" y="990"/>
                        <a:pt x="986" y="1175"/>
                        <a:pt x="749" y="1175"/>
                      </a:cubicBezTo>
                      <a:cubicBezTo>
                        <a:pt x="524" y="1175"/>
                        <a:pt x="336" y="990"/>
                        <a:pt x="336" y="750"/>
                      </a:cubicBezTo>
                      <a:cubicBezTo>
                        <a:pt x="336" y="525"/>
                        <a:pt x="524" y="339"/>
                        <a:pt x="749" y="339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49" y="1514"/>
                      </a:cubicBezTo>
                      <a:cubicBezTo>
                        <a:pt x="1172" y="1514"/>
                        <a:pt x="1511" y="1175"/>
                        <a:pt x="1511" y="750"/>
                      </a:cubicBezTo>
                      <a:cubicBezTo>
                        <a:pt x="1511" y="339"/>
                        <a:pt x="1172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85" name="Google Shape;1185;p10"/>
            <p:cNvGrpSpPr/>
            <p:nvPr/>
          </p:nvGrpSpPr>
          <p:grpSpPr>
            <a:xfrm rot="6719958">
              <a:off x="-316665" y="1730190"/>
              <a:ext cx="894003" cy="2521191"/>
              <a:chOff x="89915" y="1124842"/>
              <a:chExt cx="893992" cy="2521159"/>
            </a:xfrm>
          </p:grpSpPr>
          <p:grpSp>
            <p:nvGrpSpPr>
              <p:cNvPr id="1186" name="Google Shape;1186;p10"/>
              <p:cNvGrpSpPr/>
              <p:nvPr/>
            </p:nvGrpSpPr>
            <p:grpSpPr>
              <a:xfrm>
                <a:off x="89915" y="1124842"/>
                <a:ext cx="893992" cy="2521159"/>
                <a:chOff x="6244575" y="510538"/>
                <a:chExt cx="1603285" cy="4521447"/>
              </a:xfrm>
            </p:grpSpPr>
            <p:sp>
              <p:nvSpPr>
                <p:cNvPr id="1187" name="Google Shape;1187;p10"/>
                <p:cNvSpPr/>
                <p:nvPr/>
              </p:nvSpPr>
              <p:spPr>
                <a:xfrm>
                  <a:off x="6244575" y="510538"/>
                  <a:ext cx="1603285" cy="4521447"/>
                </a:xfrm>
                <a:custGeom>
                  <a:rect b="b" l="l" r="r" t="t"/>
                  <a:pathLst>
                    <a:path extrusionOk="0" h="44696" w="15849">
                      <a:moveTo>
                        <a:pt x="462" y="1"/>
                      </a:moveTo>
                      <a:cubicBezTo>
                        <a:pt x="265" y="1"/>
                        <a:pt x="103" y="166"/>
                        <a:pt x="103" y="351"/>
                      </a:cubicBezTo>
                      <a:lnTo>
                        <a:pt x="40" y="29473"/>
                      </a:lnTo>
                      <a:cubicBezTo>
                        <a:pt x="163" y="29473"/>
                        <a:pt x="289" y="29497"/>
                        <a:pt x="403" y="29521"/>
                      </a:cubicBezTo>
                      <a:cubicBezTo>
                        <a:pt x="1113" y="29686"/>
                        <a:pt x="1649" y="30309"/>
                        <a:pt x="1676" y="31071"/>
                      </a:cubicBezTo>
                      <a:lnTo>
                        <a:pt x="1676" y="31122"/>
                      </a:lnTo>
                      <a:cubicBezTo>
                        <a:pt x="1676" y="31544"/>
                        <a:pt x="1499" y="31946"/>
                        <a:pt x="1227" y="32234"/>
                      </a:cubicBezTo>
                      <a:cubicBezTo>
                        <a:pt x="987" y="32482"/>
                        <a:pt x="675" y="32656"/>
                        <a:pt x="328" y="32731"/>
                      </a:cubicBezTo>
                      <a:cubicBezTo>
                        <a:pt x="226" y="32743"/>
                        <a:pt x="127" y="32758"/>
                        <a:pt x="28" y="32758"/>
                      </a:cubicBezTo>
                      <a:lnTo>
                        <a:pt x="1" y="44308"/>
                      </a:lnTo>
                      <a:cubicBezTo>
                        <a:pt x="1" y="44494"/>
                        <a:pt x="163" y="44656"/>
                        <a:pt x="352" y="44656"/>
                      </a:cubicBezTo>
                      <a:lnTo>
                        <a:pt x="6232" y="44671"/>
                      </a:lnTo>
                      <a:cubicBezTo>
                        <a:pt x="6232" y="44545"/>
                        <a:pt x="6247" y="44419"/>
                        <a:pt x="6283" y="44308"/>
                      </a:cubicBezTo>
                      <a:cubicBezTo>
                        <a:pt x="6444" y="43583"/>
                        <a:pt x="7095" y="43035"/>
                        <a:pt x="7880" y="43035"/>
                      </a:cubicBezTo>
                      <a:cubicBezTo>
                        <a:pt x="8306" y="43035"/>
                        <a:pt x="8704" y="43209"/>
                        <a:pt x="8992" y="43484"/>
                      </a:cubicBezTo>
                      <a:cubicBezTo>
                        <a:pt x="9244" y="43721"/>
                        <a:pt x="9417" y="44033"/>
                        <a:pt x="9480" y="44383"/>
                      </a:cubicBezTo>
                      <a:cubicBezTo>
                        <a:pt x="9504" y="44482"/>
                        <a:pt x="9504" y="44581"/>
                        <a:pt x="9504" y="44683"/>
                      </a:cubicBezTo>
                      <a:lnTo>
                        <a:pt x="15387" y="44695"/>
                      </a:lnTo>
                      <a:cubicBezTo>
                        <a:pt x="15585" y="44695"/>
                        <a:pt x="15735" y="44533"/>
                        <a:pt x="15747" y="44344"/>
                      </a:cubicBezTo>
                      <a:lnTo>
                        <a:pt x="15774" y="32794"/>
                      </a:lnTo>
                      <a:cubicBezTo>
                        <a:pt x="15648" y="32794"/>
                        <a:pt x="15522" y="32770"/>
                        <a:pt x="15399" y="32743"/>
                      </a:cubicBezTo>
                      <a:cubicBezTo>
                        <a:pt x="14674" y="32581"/>
                        <a:pt x="14138" y="31919"/>
                        <a:pt x="14138" y="31146"/>
                      </a:cubicBezTo>
                      <a:lnTo>
                        <a:pt x="14138" y="31095"/>
                      </a:lnTo>
                      <a:cubicBezTo>
                        <a:pt x="14150" y="30684"/>
                        <a:pt x="14323" y="30309"/>
                        <a:pt x="14587" y="30034"/>
                      </a:cubicBezTo>
                      <a:cubicBezTo>
                        <a:pt x="14812" y="29785"/>
                        <a:pt x="15124" y="29611"/>
                        <a:pt x="15474" y="29548"/>
                      </a:cubicBezTo>
                      <a:cubicBezTo>
                        <a:pt x="15573" y="29521"/>
                        <a:pt x="15672" y="29509"/>
                        <a:pt x="15774" y="29509"/>
                      </a:cubicBezTo>
                      <a:lnTo>
                        <a:pt x="15849" y="390"/>
                      </a:lnTo>
                      <a:cubicBezTo>
                        <a:pt x="15849" y="202"/>
                        <a:pt x="15687" y="40"/>
                        <a:pt x="15486" y="40"/>
                      </a:cubicBezTo>
                      <a:lnTo>
                        <a:pt x="9618" y="28"/>
                      </a:lnTo>
                      <a:cubicBezTo>
                        <a:pt x="9618" y="127"/>
                        <a:pt x="9603" y="226"/>
                        <a:pt x="9579" y="328"/>
                      </a:cubicBezTo>
                      <a:cubicBezTo>
                        <a:pt x="9516" y="675"/>
                        <a:pt x="9342" y="990"/>
                        <a:pt x="9094" y="1215"/>
                      </a:cubicBezTo>
                      <a:cubicBezTo>
                        <a:pt x="8806" y="1487"/>
                        <a:pt x="8404" y="1664"/>
                        <a:pt x="7970" y="1664"/>
                      </a:cubicBezTo>
                      <a:cubicBezTo>
                        <a:pt x="7194" y="1649"/>
                        <a:pt x="6546" y="1113"/>
                        <a:pt x="6381" y="390"/>
                      </a:cubicBezTo>
                      <a:cubicBezTo>
                        <a:pt x="6358" y="265"/>
                        <a:pt x="6334" y="139"/>
                        <a:pt x="6334" y="16"/>
                      </a:cubicBezTo>
                      <a:lnTo>
                        <a:pt x="46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8" name="Google Shape;1188;p10"/>
                <p:cNvSpPr/>
                <p:nvPr/>
              </p:nvSpPr>
              <p:spPr>
                <a:xfrm>
                  <a:off x="6248369" y="3653564"/>
                  <a:ext cx="1595698" cy="1378406"/>
                </a:xfrm>
                <a:custGeom>
                  <a:rect b="b" l="l" r="r" t="t"/>
                  <a:pathLst>
                    <a:path extrusionOk="0" h="13626" w="15774">
                      <a:moveTo>
                        <a:pt x="1676" y="1"/>
                      </a:moveTo>
                      <a:lnTo>
                        <a:pt x="1676" y="52"/>
                      </a:lnTo>
                      <a:cubicBezTo>
                        <a:pt x="1676" y="474"/>
                        <a:pt x="1499" y="876"/>
                        <a:pt x="1227" y="1164"/>
                      </a:cubicBezTo>
                      <a:cubicBezTo>
                        <a:pt x="987" y="1412"/>
                        <a:pt x="675" y="1586"/>
                        <a:pt x="328" y="1661"/>
                      </a:cubicBezTo>
                      <a:cubicBezTo>
                        <a:pt x="226" y="1673"/>
                        <a:pt x="127" y="1688"/>
                        <a:pt x="28" y="1688"/>
                      </a:cubicBezTo>
                      <a:lnTo>
                        <a:pt x="1" y="13238"/>
                      </a:lnTo>
                      <a:cubicBezTo>
                        <a:pt x="1" y="13424"/>
                        <a:pt x="163" y="13586"/>
                        <a:pt x="352" y="13586"/>
                      </a:cubicBezTo>
                      <a:lnTo>
                        <a:pt x="6232" y="13601"/>
                      </a:lnTo>
                      <a:cubicBezTo>
                        <a:pt x="6232" y="13475"/>
                        <a:pt x="6247" y="13349"/>
                        <a:pt x="6283" y="13238"/>
                      </a:cubicBezTo>
                      <a:cubicBezTo>
                        <a:pt x="6444" y="12513"/>
                        <a:pt x="7095" y="11965"/>
                        <a:pt x="7880" y="11965"/>
                      </a:cubicBezTo>
                      <a:cubicBezTo>
                        <a:pt x="8306" y="11965"/>
                        <a:pt x="8704" y="12139"/>
                        <a:pt x="8992" y="12414"/>
                      </a:cubicBezTo>
                      <a:cubicBezTo>
                        <a:pt x="9244" y="12651"/>
                        <a:pt x="9417" y="12963"/>
                        <a:pt x="9480" y="13313"/>
                      </a:cubicBezTo>
                      <a:cubicBezTo>
                        <a:pt x="9504" y="13412"/>
                        <a:pt x="9504" y="13511"/>
                        <a:pt x="9504" y="13613"/>
                      </a:cubicBezTo>
                      <a:lnTo>
                        <a:pt x="15387" y="13625"/>
                      </a:lnTo>
                      <a:cubicBezTo>
                        <a:pt x="15585" y="13625"/>
                        <a:pt x="15735" y="13463"/>
                        <a:pt x="15747" y="13274"/>
                      </a:cubicBezTo>
                      <a:lnTo>
                        <a:pt x="15774" y="1724"/>
                      </a:lnTo>
                      <a:cubicBezTo>
                        <a:pt x="15648" y="1724"/>
                        <a:pt x="15522" y="1700"/>
                        <a:pt x="15399" y="1673"/>
                      </a:cubicBezTo>
                      <a:cubicBezTo>
                        <a:pt x="14674" y="1511"/>
                        <a:pt x="14138" y="849"/>
                        <a:pt x="14138" y="76"/>
                      </a:cubicBezTo>
                      <a:lnTo>
                        <a:pt x="14138" y="25"/>
                      </a:ln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89" name="Google Shape;1189;p10"/>
                <p:cNvGrpSpPr/>
                <p:nvPr/>
              </p:nvGrpSpPr>
              <p:grpSpPr>
                <a:xfrm>
                  <a:off x="6556707" y="3830218"/>
                  <a:ext cx="979021" cy="384206"/>
                  <a:chOff x="2403095" y="3887593"/>
                  <a:chExt cx="979021" cy="384206"/>
                </a:xfrm>
              </p:grpSpPr>
              <p:sp>
                <p:nvSpPr>
                  <p:cNvPr id="1190" name="Google Shape;1190;p10"/>
                  <p:cNvSpPr/>
                  <p:nvPr/>
                </p:nvSpPr>
                <p:spPr>
                  <a:xfrm>
                    <a:off x="3364413" y="3891538"/>
                    <a:ext cx="17703" cy="380260"/>
                  </a:xfrm>
                  <a:custGeom>
                    <a:rect b="b" l="l" r="r" t="t"/>
                    <a:pathLst>
                      <a:path extrusionOk="0" h="3759" w="175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63" y="3759"/>
                        </a:lnTo>
                        <a:lnTo>
                          <a:pt x="1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1" name="Google Shape;1191;p10"/>
                  <p:cNvSpPr/>
                  <p:nvPr/>
                </p:nvSpPr>
                <p:spPr>
                  <a:xfrm>
                    <a:off x="3345597" y="3891538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2" name="Google Shape;1192;p10"/>
                  <p:cNvSpPr/>
                  <p:nvPr/>
                </p:nvSpPr>
                <p:spPr>
                  <a:xfrm>
                    <a:off x="3325365" y="3891538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3" name="Google Shape;1193;p10"/>
                  <p:cNvSpPr/>
                  <p:nvPr/>
                </p:nvSpPr>
                <p:spPr>
                  <a:xfrm>
                    <a:off x="3265884" y="3891538"/>
                    <a:ext cx="19220" cy="380260"/>
                  </a:xfrm>
                  <a:custGeom>
                    <a:rect b="b" l="l" r="r" t="t"/>
                    <a:pathLst>
                      <a:path extrusionOk="0" h="3759" w="19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90" y="3759"/>
                        </a:lnTo>
                        <a:lnTo>
                          <a:pt x="1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4" name="Google Shape;1194;p10"/>
                  <p:cNvSpPr/>
                  <p:nvPr/>
                </p:nvSpPr>
                <p:spPr>
                  <a:xfrm>
                    <a:off x="3197702" y="3891538"/>
                    <a:ext cx="20434" cy="380260"/>
                  </a:xfrm>
                  <a:custGeom>
                    <a:rect b="b" l="l" r="r" t="t"/>
                    <a:pathLst>
                      <a:path extrusionOk="0" h="3759" w="202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5" name="Google Shape;1195;p10"/>
                  <p:cNvSpPr/>
                  <p:nvPr/>
                </p:nvSpPr>
                <p:spPr>
                  <a:xfrm>
                    <a:off x="3251924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6" name="Google Shape;1196;p10"/>
                  <p:cNvSpPr/>
                  <p:nvPr/>
                </p:nvSpPr>
                <p:spPr>
                  <a:xfrm>
                    <a:off x="3183742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7" name="Google Shape;1197;p10"/>
                  <p:cNvSpPr/>
                  <p:nvPr/>
                </p:nvSpPr>
                <p:spPr>
                  <a:xfrm>
                    <a:off x="3169782" y="3891538"/>
                    <a:ext cx="9206" cy="380260"/>
                  </a:xfrm>
                  <a:custGeom>
                    <a:rect b="b" l="l" r="r" t="t"/>
                    <a:pathLst>
                      <a:path extrusionOk="0" h="3759" w="91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1" y="3759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8" name="Google Shape;1198;p10"/>
                  <p:cNvSpPr/>
                  <p:nvPr/>
                </p:nvSpPr>
                <p:spPr>
                  <a:xfrm>
                    <a:off x="3156126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9" name="Google Shape;1199;p10"/>
                  <p:cNvSpPr/>
                  <p:nvPr/>
                </p:nvSpPr>
                <p:spPr>
                  <a:xfrm>
                    <a:off x="2573751" y="3888807"/>
                    <a:ext cx="18917" cy="380564"/>
                  </a:xfrm>
                  <a:custGeom>
                    <a:rect b="b" l="l" r="r" t="t"/>
                    <a:pathLst>
                      <a:path extrusionOk="0" h="3762" w="187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0" name="Google Shape;1200;p10"/>
                  <p:cNvSpPr/>
                  <p:nvPr/>
                </p:nvSpPr>
                <p:spPr>
                  <a:xfrm>
                    <a:off x="2597726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87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1" name="Google Shape;1201;p10"/>
                  <p:cNvSpPr/>
                  <p:nvPr/>
                </p:nvSpPr>
                <p:spPr>
                  <a:xfrm>
                    <a:off x="2611686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2" name="Google Shape;1202;p10"/>
                  <p:cNvSpPr/>
                  <p:nvPr/>
                </p:nvSpPr>
                <p:spPr>
                  <a:xfrm>
                    <a:off x="2625646" y="3888807"/>
                    <a:ext cx="8801" cy="380564"/>
                  </a:xfrm>
                  <a:custGeom>
                    <a:rect b="b" l="l" r="r" t="t"/>
                    <a:pathLst>
                      <a:path extrusionOk="0" h="3762" w="87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3" name="Google Shape;1203;p10"/>
                  <p:cNvSpPr/>
                  <p:nvPr/>
                </p:nvSpPr>
                <p:spPr>
                  <a:xfrm>
                    <a:off x="3289858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4" name="Google Shape;1204;p10"/>
                  <p:cNvSpPr/>
                  <p:nvPr/>
                </p:nvSpPr>
                <p:spPr>
                  <a:xfrm>
                    <a:off x="3103118" y="3890324"/>
                    <a:ext cx="18917" cy="380260"/>
                  </a:xfrm>
                  <a:custGeom>
                    <a:rect b="b" l="l" r="r" t="t"/>
                    <a:pathLst>
                      <a:path extrusionOk="0" h="3759" w="187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5" name="Google Shape;1205;p10"/>
                  <p:cNvSpPr/>
                  <p:nvPr/>
                </p:nvSpPr>
                <p:spPr>
                  <a:xfrm>
                    <a:off x="3024619" y="3890324"/>
                    <a:ext cx="20333" cy="380260"/>
                  </a:xfrm>
                  <a:custGeom>
                    <a:rect b="b" l="l" r="r" t="t"/>
                    <a:pathLst>
                      <a:path extrusionOk="0" h="3759" w="201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6" name="Google Shape;1206;p10"/>
                  <p:cNvSpPr/>
                  <p:nvPr/>
                </p:nvSpPr>
                <p:spPr>
                  <a:xfrm>
                    <a:off x="2999430" y="3890324"/>
                    <a:ext cx="18917" cy="380260"/>
                  </a:xfrm>
                  <a:custGeom>
                    <a:rect b="b" l="l" r="r" t="t"/>
                    <a:pathLst>
                      <a:path extrusionOk="0" h="3759" w="187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7" name="Google Shape;1207;p10"/>
                  <p:cNvSpPr/>
                  <p:nvPr/>
                </p:nvSpPr>
                <p:spPr>
                  <a:xfrm>
                    <a:off x="2779610" y="3888807"/>
                    <a:ext cx="18917" cy="380564"/>
                  </a:xfrm>
                  <a:custGeom>
                    <a:rect b="b" l="l" r="r" t="t"/>
                    <a:pathLst>
                      <a:path extrusionOk="0" h="3762" w="187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8" name="Google Shape;1208;p10"/>
                  <p:cNvSpPr/>
                  <p:nvPr/>
                </p:nvSpPr>
                <p:spPr>
                  <a:xfrm>
                    <a:off x="2754422" y="3888807"/>
                    <a:ext cx="20131" cy="380564"/>
                  </a:xfrm>
                  <a:custGeom>
                    <a:rect b="b" l="l" r="r" t="t"/>
                    <a:pathLst>
                      <a:path extrusionOk="0" h="3762" w="199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187" y="3762"/>
                        </a:lnTo>
                        <a:lnTo>
                          <a:pt x="19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9" name="Google Shape;1209;p10"/>
                  <p:cNvSpPr/>
                  <p:nvPr/>
                </p:nvSpPr>
                <p:spPr>
                  <a:xfrm>
                    <a:off x="2697469" y="3888807"/>
                    <a:ext cx="20434" cy="380564"/>
                  </a:xfrm>
                  <a:custGeom>
                    <a:rect b="b" l="l" r="r" t="t"/>
                    <a:pathLst>
                      <a:path extrusionOk="0" h="3762" w="202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189" y="3762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0" name="Google Shape;1210;p10"/>
                  <p:cNvSpPr/>
                  <p:nvPr/>
                </p:nvSpPr>
                <p:spPr>
                  <a:xfrm>
                    <a:off x="3089158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1" name="Google Shape;1211;p10"/>
                  <p:cNvSpPr/>
                  <p:nvPr/>
                </p:nvSpPr>
                <p:spPr>
                  <a:xfrm>
                    <a:off x="3073984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2" name="Google Shape;1212;p10"/>
                  <p:cNvSpPr/>
                  <p:nvPr/>
                </p:nvSpPr>
                <p:spPr>
                  <a:xfrm>
                    <a:off x="2985470" y="3890324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3" name="Google Shape;1213;p10"/>
                  <p:cNvSpPr/>
                  <p:nvPr/>
                </p:nvSpPr>
                <p:spPr>
                  <a:xfrm>
                    <a:off x="2804799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4" name="Google Shape;1214;p10"/>
                  <p:cNvSpPr/>
                  <p:nvPr/>
                </p:nvSpPr>
                <p:spPr>
                  <a:xfrm>
                    <a:off x="2684723" y="3888807"/>
                    <a:ext cx="9206" cy="380564"/>
                  </a:xfrm>
                  <a:custGeom>
                    <a:rect b="b" l="l" r="r" t="t"/>
                    <a:pathLst>
                      <a:path extrusionOk="0" h="3762" w="91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5" name="Google Shape;1215;p10"/>
                  <p:cNvSpPr/>
                  <p:nvPr/>
                </p:nvSpPr>
                <p:spPr>
                  <a:xfrm>
                    <a:off x="2671066" y="3888807"/>
                    <a:ext cx="7688" cy="380564"/>
                  </a:xfrm>
                  <a:custGeom>
                    <a:rect b="b" l="l" r="r" t="t"/>
                    <a:pathLst>
                      <a:path extrusionOk="0" h="3762" w="76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6" name="Google Shape;1216;p10"/>
                  <p:cNvSpPr/>
                  <p:nvPr/>
                </p:nvSpPr>
                <p:spPr>
                  <a:xfrm>
                    <a:off x="2655893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7" name="Google Shape;1217;p10"/>
                  <p:cNvSpPr/>
                  <p:nvPr/>
                </p:nvSpPr>
                <p:spPr>
                  <a:xfrm>
                    <a:off x="2865394" y="3890324"/>
                    <a:ext cx="20434" cy="380260"/>
                  </a:xfrm>
                  <a:custGeom>
                    <a:rect b="b" l="l" r="r" t="t"/>
                    <a:pathLst>
                      <a:path extrusionOk="0" h="3759" w="202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8" name="Google Shape;1218;p10"/>
                  <p:cNvSpPr/>
                  <p:nvPr/>
                </p:nvSpPr>
                <p:spPr>
                  <a:xfrm>
                    <a:off x="2938734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9" name="Google Shape;1219;p10"/>
                  <p:cNvSpPr/>
                  <p:nvPr/>
                </p:nvSpPr>
                <p:spPr>
                  <a:xfrm>
                    <a:off x="2926089" y="3890324"/>
                    <a:ext cx="8801" cy="380260"/>
                  </a:xfrm>
                  <a:custGeom>
                    <a:rect b="b" l="l" r="r" t="t"/>
                    <a:pathLst>
                      <a:path extrusionOk="0" h="3759" w="87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0" name="Google Shape;1220;p10"/>
                  <p:cNvSpPr/>
                  <p:nvPr/>
                </p:nvSpPr>
                <p:spPr>
                  <a:xfrm>
                    <a:off x="2914861" y="3890324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1" name="Google Shape;1221;p10"/>
                  <p:cNvSpPr/>
                  <p:nvPr/>
                </p:nvSpPr>
                <p:spPr>
                  <a:xfrm>
                    <a:off x="2902115" y="3890324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2" name="Google Shape;1222;p10"/>
                  <p:cNvSpPr/>
                  <p:nvPr/>
                </p:nvSpPr>
                <p:spPr>
                  <a:xfrm>
                    <a:off x="2889368" y="3890324"/>
                    <a:ext cx="9206" cy="380260"/>
                  </a:xfrm>
                  <a:custGeom>
                    <a:rect b="b" l="l" r="r" t="t"/>
                    <a:pathLst>
                      <a:path extrusionOk="0" h="3759" w="91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3" name="Google Shape;1223;p10"/>
                  <p:cNvSpPr/>
                  <p:nvPr/>
                </p:nvSpPr>
                <p:spPr>
                  <a:xfrm>
                    <a:off x="2852951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4" name="Google Shape;1224;p10"/>
                  <p:cNvSpPr/>
                  <p:nvPr/>
                </p:nvSpPr>
                <p:spPr>
                  <a:xfrm>
                    <a:off x="2492824" y="3887593"/>
                    <a:ext cx="19220" cy="380260"/>
                  </a:xfrm>
                  <a:custGeom>
                    <a:rect b="b" l="l" r="r" t="t"/>
                    <a:pathLst>
                      <a:path extrusionOk="0" h="3759" w="19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5" name="Google Shape;1225;p10"/>
                  <p:cNvSpPr/>
                  <p:nvPr/>
                </p:nvSpPr>
                <p:spPr>
                  <a:xfrm>
                    <a:off x="2466421" y="3887593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6" name="Google Shape;1226;p10"/>
                  <p:cNvSpPr/>
                  <p:nvPr/>
                </p:nvSpPr>
                <p:spPr>
                  <a:xfrm>
                    <a:off x="2529545" y="3888807"/>
                    <a:ext cx="7587" cy="380564"/>
                  </a:xfrm>
                  <a:custGeom>
                    <a:rect b="b" l="l" r="r" t="t"/>
                    <a:pathLst>
                      <a:path extrusionOk="0" h="3762" w="75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7" name="Google Shape;1227;p10"/>
                  <p:cNvSpPr/>
                  <p:nvPr/>
                </p:nvSpPr>
                <p:spPr>
                  <a:xfrm>
                    <a:off x="2516798" y="3887593"/>
                    <a:ext cx="8902" cy="381778"/>
                  </a:xfrm>
                  <a:custGeom>
                    <a:rect b="b" l="l" r="r" t="t"/>
                    <a:pathLst>
                      <a:path extrusionOk="0" h="3774" w="88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4"/>
                        </a:lnTo>
                        <a:lnTo>
                          <a:pt x="87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8" name="Google Shape;1228;p10"/>
                  <p:cNvSpPr/>
                  <p:nvPr/>
                </p:nvSpPr>
                <p:spPr>
                  <a:xfrm>
                    <a:off x="2480078" y="3887593"/>
                    <a:ext cx="9206" cy="380260"/>
                  </a:xfrm>
                  <a:custGeom>
                    <a:rect b="b" l="l" r="r" t="t"/>
                    <a:pathLst>
                      <a:path extrusionOk="0" h="3759" w="91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0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9" name="Google Shape;1229;p10"/>
                  <p:cNvSpPr/>
                  <p:nvPr/>
                </p:nvSpPr>
                <p:spPr>
                  <a:xfrm>
                    <a:off x="3127093" y="3890324"/>
                    <a:ext cx="8801" cy="381474"/>
                  </a:xfrm>
                  <a:custGeom>
                    <a:rect b="b" l="l" r="r" t="t"/>
                    <a:pathLst>
                      <a:path extrusionOk="0" h="3771" w="87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1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0" name="Google Shape;1230;p10"/>
                  <p:cNvSpPr/>
                  <p:nvPr/>
                </p:nvSpPr>
                <p:spPr>
                  <a:xfrm>
                    <a:off x="2403095" y="3887593"/>
                    <a:ext cx="19220" cy="380260"/>
                  </a:xfrm>
                  <a:custGeom>
                    <a:rect b="b" l="l" r="r" t="t"/>
                    <a:pathLst>
                      <a:path extrusionOk="0" h="3759" w="19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1" name="Google Shape;1231;p10"/>
                  <p:cNvSpPr/>
                  <p:nvPr/>
                </p:nvSpPr>
                <p:spPr>
                  <a:xfrm>
                    <a:off x="2427070" y="3887593"/>
                    <a:ext cx="9104" cy="380260"/>
                  </a:xfrm>
                  <a:custGeom>
                    <a:rect b="b" l="l" r="r" t="t"/>
                    <a:pathLst>
                      <a:path extrusionOk="0" h="3759" w="9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232" name="Google Shape;1232;p10"/>
                <p:cNvSpPr/>
                <p:nvPr/>
              </p:nvSpPr>
              <p:spPr>
                <a:xfrm>
                  <a:off x="6446794" y="2231059"/>
                  <a:ext cx="1198847" cy="1181346"/>
                </a:xfrm>
                <a:custGeom>
                  <a:rect b="b" l="l" r="r" t="t"/>
                  <a:pathLst>
                    <a:path extrusionOk="0" h="11678" w="11851">
                      <a:moveTo>
                        <a:pt x="7982" y="1"/>
                      </a:moveTo>
                      <a:lnTo>
                        <a:pt x="5932" y="2650"/>
                      </a:lnTo>
                      <a:lnTo>
                        <a:pt x="3873" y="1"/>
                      </a:lnTo>
                      <a:lnTo>
                        <a:pt x="3873" y="1"/>
                      </a:lnTo>
                      <a:lnTo>
                        <a:pt x="3999" y="3348"/>
                      </a:lnTo>
                      <a:lnTo>
                        <a:pt x="714" y="2650"/>
                      </a:lnTo>
                      <a:lnTo>
                        <a:pt x="2962" y="5135"/>
                      </a:lnTo>
                      <a:lnTo>
                        <a:pt x="1" y="6708"/>
                      </a:lnTo>
                      <a:lnTo>
                        <a:pt x="3324" y="7170"/>
                      </a:lnTo>
                      <a:lnTo>
                        <a:pt x="2063" y="10266"/>
                      </a:lnTo>
                      <a:lnTo>
                        <a:pt x="4898" y="8482"/>
                      </a:lnTo>
                      <a:lnTo>
                        <a:pt x="5932" y="11677"/>
                      </a:lnTo>
                      <a:lnTo>
                        <a:pt x="6957" y="8482"/>
                      </a:lnTo>
                      <a:lnTo>
                        <a:pt x="9792" y="10266"/>
                      </a:lnTo>
                      <a:lnTo>
                        <a:pt x="8530" y="7170"/>
                      </a:lnTo>
                      <a:lnTo>
                        <a:pt x="11851" y="6708"/>
                      </a:lnTo>
                      <a:lnTo>
                        <a:pt x="8893" y="5135"/>
                      </a:lnTo>
                      <a:lnTo>
                        <a:pt x="11140" y="2650"/>
                      </a:lnTo>
                      <a:lnTo>
                        <a:pt x="7868" y="3348"/>
                      </a:lnTo>
                      <a:lnTo>
                        <a:pt x="7868" y="3348"/>
                      </a:lnTo>
                      <a:lnTo>
                        <a:pt x="798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33" name="Google Shape;1233;p10"/>
                <p:cNvGrpSpPr/>
                <p:nvPr/>
              </p:nvGrpSpPr>
              <p:grpSpPr>
                <a:xfrm>
                  <a:off x="6491955" y="3632291"/>
                  <a:ext cx="1108525" cy="45360"/>
                  <a:chOff x="2263150" y="3743816"/>
                  <a:chExt cx="1108525" cy="45360"/>
                </a:xfrm>
              </p:grpSpPr>
              <p:sp>
                <p:nvSpPr>
                  <p:cNvPr id="1234" name="Google Shape;1234;p10"/>
                  <p:cNvSpPr/>
                  <p:nvPr/>
                </p:nvSpPr>
                <p:spPr>
                  <a:xfrm>
                    <a:off x="2263150" y="3743816"/>
                    <a:ext cx="43961" cy="45360"/>
                  </a:xfrm>
                  <a:custGeom>
                    <a:rect b="b" l="l" r="r" t="t"/>
                    <a:pathLst>
                      <a:path extrusionOk="0" h="424" w="411">
                        <a:moveTo>
                          <a:pt x="198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198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1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5" name="Google Shape;1235;p10"/>
                  <p:cNvSpPr/>
                  <p:nvPr/>
                </p:nvSpPr>
                <p:spPr>
                  <a:xfrm>
                    <a:off x="2344546" y="3743816"/>
                    <a:ext cx="45672" cy="45360"/>
                  </a:xfrm>
                  <a:custGeom>
                    <a:rect b="b" l="l" r="r" t="t"/>
                    <a:pathLst>
                      <a:path extrusionOk="0" h="424" w="427">
                        <a:moveTo>
                          <a:pt x="213" y="1"/>
                        </a:moveTo>
                        <a:cubicBezTo>
                          <a:pt x="87" y="1"/>
                          <a:pt x="1" y="100"/>
                          <a:pt x="1" y="211"/>
                        </a:cubicBezTo>
                        <a:cubicBezTo>
                          <a:pt x="1" y="337"/>
                          <a:pt x="87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6" name="Google Shape;1236;p10"/>
                  <p:cNvSpPr/>
                  <p:nvPr/>
                </p:nvSpPr>
                <p:spPr>
                  <a:xfrm>
                    <a:off x="2425942" y="3743816"/>
                    <a:ext cx="45672" cy="45360"/>
                  </a:xfrm>
                  <a:custGeom>
                    <a:rect b="b" l="l" r="r" t="t"/>
                    <a:pathLst>
                      <a:path extrusionOk="0" h="424" w="427">
                        <a:moveTo>
                          <a:pt x="214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4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7" name="Google Shape;1237;p10"/>
                  <p:cNvSpPr/>
                  <p:nvPr/>
                </p:nvSpPr>
                <p:spPr>
                  <a:xfrm>
                    <a:off x="2507445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39" y="423"/>
                          <a:pt x="426" y="337"/>
                          <a:pt x="426" y="211"/>
                        </a:cubicBezTo>
                        <a:cubicBezTo>
                          <a:pt x="426" y="100"/>
                          <a:pt x="339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8" name="Google Shape;1238;p10"/>
                  <p:cNvSpPr/>
                  <p:nvPr/>
                </p:nvSpPr>
                <p:spPr>
                  <a:xfrm>
                    <a:off x="2590445" y="3743816"/>
                    <a:ext cx="43961" cy="45360"/>
                  </a:xfrm>
                  <a:custGeom>
                    <a:rect b="b" l="l" r="r" t="t"/>
                    <a:pathLst>
                      <a:path extrusionOk="0" h="424" w="411">
                        <a:moveTo>
                          <a:pt x="210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210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9" name="Google Shape;1239;p10"/>
                  <p:cNvSpPr/>
                  <p:nvPr/>
                </p:nvSpPr>
                <p:spPr>
                  <a:xfrm>
                    <a:off x="2671841" y="3743816"/>
                    <a:ext cx="45351" cy="45360"/>
                  </a:xfrm>
                  <a:custGeom>
                    <a:rect b="b" l="l" r="r" t="t"/>
                    <a:pathLst>
                      <a:path extrusionOk="0" h="424" w="424">
                        <a:moveTo>
                          <a:pt x="213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3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0" name="Google Shape;1240;p10"/>
                  <p:cNvSpPr/>
                  <p:nvPr/>
                </p:nvSpPr>
                <p:spPr>
                  <a:xfrm>
                    <a:off x="2753237" y="3743816"/>
                    <a:ext cx="45672" cy="45360"/>
                  </a:xfrm>
                  <a:custGeom>
                    <a:rect b="b" l="l" r="r" t="t"/>
                    <a:pathLst>
                      <a:path extrusionOk="0" h="424" w="427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1" name="Google Shape;1241;p10"/>
                  <p:cNvSpPr/>
                  <p:nvPr/>
                </p:nvSpPr>
                <p:spPr>
                  <a:xfrm>
                    <a:off x="2835917" y="3743816"/>
                    <a:ext cx="44388" cy="45360"/>
                  </a:xfrm>
                  <a:custGeom>
                    <a:rect b="b" l="l" r="r" t="t"/>
                    <a:pathLst>
                      <a:path extrusionOk="0" h="424" w="415">
                        <a:moveTo>
                          <a:pt x="202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02" y="423"/>
                        </a:cubicBezTo>
                        <a:cubicBezTo>
                          <a:pt x="328" y="423"/>
                          <a:pt x="415" y="337"/>
                          <a:pt x="415" y="211"/>
                        </a:cubicBezTo>
                        <a:cubicBezTo>
                          <a:pt x="415" y="100"/>
                          <a:pt x="328" y="1"/>
                          <a:pt x="20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2" name="Google Shape;1242;p10"/>
                  <p:cNvSpPr/>
                  <p:nvPr/>
                </p:nvSpPr>
                <p:spPr>
                  <a:xfrm>
                    <a:off x="2917420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90" y="1"/>
                          <a:pt x="0" y="100"/>
                          <a:pt x="0" y="211"/>
                        </a:cubicBezTo>
                        <a:cubicBezTo>
                          <a:pt x="0" y="337"/>
                          <a:pt x="90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3" name="Google Shape;1243;p10"/>
                  <p:cNvSpPr/>
                  <p:nvPr/>
                </p:nvSpPr>
                <p:spPr>
                  <a:xfrm>
                    <a:off x="2999136" y="3743816"/>
                    <a:ext cx="45244" cy="45360"/>
                  </a:xfrm>
                  <a:custGeom>
                    <a:rect b="b" l="l" r="r" t="t"/>
                    <a:pathLst>
                      <a:path extrusionOk="0" h="424" w="423">
                        <a:moveTo>
                          <a:pt x="210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0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4" name="Google Shape;1244;p10"/>
                  <p:cNvSpPr/>
                  <p:nvPr/>
                </p:nvSpPr>
                <p:spPr>
                  <a:xfrm>
                    <a:off x="3080532" y="3743816"/>
                    <a:ext cx="45351" cy="45360"/>
                  </a:xfrm>
                  <a:custGeom>
                    <a:rect b="b" l="l" r="r" t="t"/>
                    <a:pathLst>
                      <a:path extrusionOk="0" h="424" w="424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36" y="423"/>
                          <a:pt x="423" y="337"/>
                          <a:pt x="423" y="211"/>
                        </a:cubicBezTo>
                        <a:cubicBezTo>
                          <a:pt x="423" y="100"/>
                          <a:pt x="336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5" name="Google Shape;1245;p10"/>
                  <p:cNvSpPr/>
                  <p:nvPr/>
                </p:nvSpPr>
                <p:spPr>
                  <a:xfrm>
                    <a:off x="3163212" y="3743816"/>
                    <a:ext cx="44388" cy="45360"/>
                  </a:xfrm>
                  <a:custGeom>
                    <a:rect b="b" l="l" r="r" t="t"/>
                    <a:pathLst>
                      <a:path extrusionOk="0" h="424" w="415">
                        <a:moveTo>
                          <a:pt x="214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14" y="423"/>
                        </a:cubicBezTo>
                        <a:cubicBezTo>
                          <a:pt x="325" y="423"/>
                          <a:pt x="414" y="337"/>
                          <a:pt x="414" y="211"/>
                        </a:cubicBezTo>
                        <a:cubicBezTo>
                          <a:pt x="414" y="100"/>
                          <a:pt x="325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6" name="Google Shape;1246;p10"/>
                  <p:cNvSpPr/>
                  <p:nvPr/>
                </p:nvSpPr>
                <p:spPr>
                  <a:xfrm>
                    <a:off x="3244715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7" name="Google Shape;1247;p10"/>
                  <p:cNvSpPr/>
                  <p:nvPr/>
                </p:nvSpPr>
                <p:spPr>
                  <a:xfrm>
                    <a:off x="3326110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248" name="Google Shape;1248;p10"/>
              <p:cNvGrpSpPr/>
              <p:nvPr/>
            </p:nvGrpSpPr>
            <p:grpSpPr>
              <a:xfrm>
                <a:off x="288125" y="1413362"/>
                <a:ext cx="497586" cy="486700"/>
                <a:chOff x="5934550" y="2672200"/>
                <a:chExt cx="202625" cy="198200"/>
              </a:xfrm>
            </p:grpSpPr>
            <p:sp>
              <p:nvSpPr>
                <p:cNvPr id="1249" name="Google Shape;1249;p10"/>
                <p:cNvSpPr/>
                <p:nvPr/>
              </p:nvSpPr>
              <p:spPr>
                <a:xfrm>
                  <a:off x="5934550" y="2672200"/>
                  <a:ext cx="202625" cy="103025"/>
                </a:xfrm>
                <a:custGeom>
                  <a:rect b="b" l="l" r="r" t="t"/>
                  <a:pathLst>
                    <a:path extrusionOk="0" h="4121" w="8105">
                      <a:moveTo>
                        <a:pt x="1" y="0"/>
                      </a:moveTo>
                      <a:lnTo>
                        <a:pt x="1" y="60"/>
                      </a:lnTo>
                      <a:cubicBezTo>
                        <a:pt x="1" y="2296"/>
                        <a:pt x="1823" y="4121"/>
                        <a:pt x="4059" y="4121"/>
                      </a:cubicBezTo>
                      <a:cubicBezTo>
                        <a:pt x="6294" y="4121"/>
                        <a:pt x="8105" y="2296"/>
                        <a:pt x="8105" y="60"/>
                      </a:cubicBezTo>
                      <a:lnTo>
                        <a:pt x="810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0" name="Google Shape;1250;p10"/>
                <p:cNvSpPr/>
                <p:nvPr/>
              </p:nvSpPr>
              <p:spPr>
                <a:xfrm>
                  <a:off x="5934550" y="2767350"/>
                  <a:ext cx="202625" cy="103050"/>
                </a:xfrm>
                <a:custGeom>
                  <a:rect b="b" l="l" r="r" t="t"/>
                  <a:pathLst>
                    <a:path extrusionOk="0" h="4122" w="8105">
                      <a:moveTo>
                        <a:pt x="4059" y="0"/>
                      </a:moveTo>
                      <a:cubicBezTo>
                        <a:pt x="1823" y="0"/>
                        <a:pt x="1" y="1825"/>
                        <a:pt x="1" y="4061"/>
                      </a:cubicBezTo>
                      <a:lnTo>
                        <a:pt x="1" y="4121"/>
                      </a:lnTo>
                      <a:lnTo>
                        <a:pt x="8105" y="4121"/>
                      </a:lnTo>
                      <a:lnTo>
                        <a:pt x="8105" y="4061"/>
                      </a:lnTo>
                      <a:cubicBezTo>
                        <a:pt x="8105" y="1825"/>
                        <a:pt x="6294" y="0"/>
                        <a:pt x="40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ExtraBold"/>
              <a:buNone/>
              <a:defRPr sz="30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●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○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■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●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○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■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●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○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■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finalcloudprojectv2stack-finaldataca7db91c-2y2wmpqdodrs.s3-website-us-west-2.amazonaws.com/" TargetMode="External"/><Relationship Id="rId4" Type="http://schemas.openxmlformats.org/officeDocument/2006/relationships/hyperlink" Target="http://finalcloudprojectv2stack-finaldataca7db91c-2y2wmpqdodrs.s3-website-us-west-2.amazonaws.co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5" name="Shape 2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6" name="Google Shape;2936;p25"/>
          <p:cNvSpPr txBox="1"/>
          <p:nvPr>
            <p:ph type="ctrTitle"/>
          </p:nvPr>
        </p:nvSpPr>
        <p:spPr>
          <a:xfrm>
            <a:off x="713225" y="1133475"/>
            <a:ext cx="5255700" cy="22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Ticketmaster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</a:rPr>
              <a:t>Rock Concert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37" name="Google Shape;2937;p25"/>
          <p:cNvSpPr txBox="1"/>
          <p:nvPr>
            <p:ph idx="1" type="subTitle"/>
          </p:nvPr>
        </p:nvSpPr>
        <p:spPr>
          <a:xfrm>
            <a:off x="713225" y="3399444"/>
            <a:ext cx="43086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 Murdock, Daniel Hill, Toby Guenthner, Alexa Hildebrand, Fernando Fonseca</a:t>
            </a:r>
            <a:endParaRPr/>
          </a:p>
        </p:txBody>
      </p:sp>
      <p:grpSp>
        <p:nvGrpSpPr>
          <p:cNvPr id="2938" name="Google Shape;2938;p25"/>
          <p:cNvGrpSpPr/>
          <p:nvPr/>
        </p:nvGrpSpPr>
        <p:grpSpPr>
          <a:xfrm>
            <a:off x="5419610" y="724260"/>
            <a:ext cx="4004141" cy="4784348"/>
            <a:chOff x="5419610" y="724260"/>
            <a:chExt cx="4004141" cy="4784348"/>
          </a:xfrm>
        </p:grpSpPr>
        <p:grpSp>
          <p:nvGrpSpPr>
            <p:cNvPr id="2939" name="Google Shape;2939;p25"/>
            <p:cNvGrpSpPr/>
            <p:nvPr/>
          </p:nvGrpSpPr>
          <p:grpSpPr>
            <a:xfrm rot="1319920">
              <a:off x="7419456" y="810616"/>
              <a:ext cx="1020390" cy="2877618"/>
              <a:chOff x="6244575" y="510538"/>
              <a:chExt cx="1603285" cy="4521447"/>
            </a:xfrm>
          </p:grpSpPr>
          <p:sp>
            <p:nvSpPr>
              <p:cNvPr id="2940" name="Google Shape;2940;p25"/>
              <p:cNvSpPr/>
              <p:nvPr/>
            </p:nvSpPr>
            <p:spPr>
              <a:xfrm>
                <a:off x="6244575" y="510538"/>
                <a:ext cx="1603285" cy="4521447"/>
              </a:xfrm>
              <a:custGeom>
                <a:rect b="b" l="l" r="r" t="t"/>
                <a:pathLst>
                  <a:path extrusionOk="0" h="44696" w="15849">
                    <a:moveTo>
                      <a:pt x="462" y="1"/>
                    </a:moveTo>
                    <a:cubicBezTo>
                      <a:pt x="265" y="1"/>
                      <a:pt x="103" y="166"/>
                      <a:pt x="103" y="351"/>
                    </a:cubicBezTo>
                    <a:lnTo>
                      <a:pt x="40" y="29473"/>
                    </a:lnTo>
                    <a:cubicBezTo>
                      <a:pt x="163" y="29473"/>
                      <a:pt x="289" y="29497"/>
                      <a:pt x="403" y="29521"/>
                    </a:cubicBezTo>
                    <a:cubicBezTo>
                      <a:pt x="1113" y="29686"/>
                      <a:pt x="1649" y="30309"/>
                      <a:pt x="1676" y="31071"/>
                    </a:cubicBezTo>
                    <a:lnTo>
                      <a:pt x="1676" y="31122"/>
                    </a:lnTo>
                    <a:cubicBezTo>
                      <a:pt x="1676" y="31544"/>
                      <a:pt x="1499" y="31946"/>
                      <a:pt x="1227" y="32234"/>
                    </a:cubicBezTo>
                    <a:cubicBezTo>
                      <a:pt x="987" y="32482"/>
                      <a:pt x="675" y="32656"/>
                      <a:pt x="328" y="32731"/>
                    </a:cubicBezTo>
                    <a:cubicBezTo>
                      <a:pt x="226" y="32743"/>
                      <a:pt x="127" y="32758"/>
                      <a:pt x="28" y="32758"/>
                    </a:cubicBezTo>
                    <a:lnTo>
                      <a:pt x="1" y="44308"/>
                    </a:lnTo>
                    <a:cubicBezTo>
                      <a:pt x="1" y="44494"/>
                      <a:pt x="163" y="44656"/>
                      <a:pt x="352" y="44656"/>
                    </a:cubicBezTo>
                    <a:lnTo>
                      <a:pt x="6232" y="44671"/>
                    </a:lnTo>
                    <a:cubicBezTo>
                      <a:pt x="6232" y="44545"/>
                      <a:pt x="6247" y="44419"/>
                      <a:pt x="6283" y="44308"/>
                    </a:cubicBezTo>
                    <a:cubicBezTo>
                      <a:pt x="6444" y="43583"/>
                      <a:pt x="7095" y="43035"/>
                      <a:pt x="7880" y="43035"/>
                    </a:cubicBezTo>
                    <a:cubicBezTo>
                      <a:pt x="8306" y="43035"/>
                      <a:pt x="8704" y="43209"/>
                      <a:pt x="8992" y="43484"/>
                    </a:cubicBezTo>
                    <a:cubicBezTo>
                      <a:pt x="9244" y="43721"/>
                      <a:pt x="9417" y="44033"/>
                      <a:pt x="9480" y="44383"/>
                    </a:cubicBezTo>
                    <a:cubicBezTo>
                      <a:pt x="9504" y="44482"/>
                      <a:pt x="9504" y="44581"/>
                      <a:pt x="9504" y="44683"/>
                    </a:cubicBezTo>
                    <a:lnTo>
                      <a:pt x="15387" y="44695"/>
                    </a:lnTo>
                    <a:cubicBezTo>
                      <a:pt x="15585" y="44695"/>
                      <a:pt x="15735" y="44533"/>
                      <a:pt x="15747" y="44344"/>
                    </a:cubicBezTo>
                    <a:lnTo>
                      <a:pt x="15774" y="32794"/>
                    </a:lnTo>
                    <a:cubicBezTo>
                      <a:pt x="15648" y="32794"/>
                      <a:pt x="15522" y="32770"/>
                      <a:pt x="15399" y="32743"/>
                    </a:cubicBezTo>
                    <a:cubicBezTo>
                      <a:pt x="14674" y="32581"/>
                      <a:pt x="14138" y="31919"/>
                      <a:pt x="14138" y="31146"/>
                    </a:cubicBezTo>
                    <a:lnTo>
                      <a:pt x="14138" y="31095"/>
                    </a:lnTo>
                    <a:cubicBezTo>
                      <a:pt x="14150" y="30684"/>
                      <a:pt x="14323" y="30309"/>
                      <a:pt x="14587" y="30034"/>
                    </a:cubicBezTo>
                    <a:cubicBezTo>
                      <a:pt x="14812" y="29785"/>
                      <a:pt x="15124" y="29611"/>
                      <a:pt x="15474" y="29548"/>
                    </a:cubicBezTo>
                    <a:cubicBezTo>
                      <a:pt x="15573" y="29521"/>
                      <a:pt x="15672" y="29509"/>
                      <a:pt x="15774" y="29509"/>
                    </a:cubicBezTo>
                    <a:lnTo>
                      <a:pt x="15849" y="390"/>
                    </a:lnTo>
                    <a:cubicBezTo>
                      <a:pt x="15849" y="202"/>
                      <a:pt x="15687" y="40"/>
                      <a:pt x="15486" y="40"/>
                    </a:cubicBezTo>
                    <a:lnTo>
                      <a:pt x="9618" y="28"/>
                    </a:lnTo>
                    <a:cubicBezTo>
                      <a:pt x="9618" y="127"/>
                      <a:pt x="9603" y="226"/>
                      <a:pt x="9579" y="328"/>
                    </a:cubicBezTo>
                    <a:cubicBezTo>
                      <a:pt x="9516" y="675"/>
                      <a:pt x="9342" y="990"/>
                      <a:pt x="9094" y="1215"/>
                    </a:cubicBezTo>
                    <a:cubicBezTo>
                      <a:pt x="8806" y="1487"/>
                      <a:pt x="8404" y="1664"/>
                      <a:pt x="7970" y="1664"/>
                    </a:cubicBezTo>
                    <a:cubicBezTo>
                      <a:pt x="7194" y="1649"/>
                      <a:pt x="6546" y="1113"/>
                      <a:pt x="6381" y="390"/>
                    </a:cubicBezTo>
                    <a:cubicBezTo>
                      <a:pt x="6358" y="265"/>
                      <a:pt x="6334" y="139"/>
                      <a:pt x="6334" y="16"/>
                    </a:cubicBezTo>
                    <a:lnTo>
                      <a:pt x="46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1" name="Google Shape;2941;p25"/>
              <p:cNvSpPr/>
              <p:nvPr/>
            </p:nvSpPr>
            <p:spPr>
              <a:xfrm>
                <a:off x="6248369" y="3653564"/>
                <a:ext cx="1595698" cy="1378406"/>
              </a:xfrm>
              <a:custGeom>
                <a:rect b="b" l="l" r="r" t="t"/>
                <a:pathLst>
                  <a:path extrusionOk="0" h="13626" w="15774">
                    <a:moveTo>
                      <a:pt x="1676" y="1"/>
                    </a:moveTo>
                    <a:lnTo>
                      <a:pt x="1676" y="52"/>
                    </a:lnTo>
                    <a:cubicBezTo>
                      <a:pt x="1676" y="474"/>
                      <a:pt x="1499" y="876"/>
                      <a:pt x="1227" y="1164"/>
                    </a:cubicBezTo>
                    <a:cubicBezTo>
                      <a:pt x="987" y="1412"/>
                      <a:pt x="675" y="1586"/>
                      <a:pt x="328" y="1661"/>
                    </a:cubicBezTo>
                    <a:cubicBezTo>
                      <a:pt x="226" y="1673"/>
                      <a:pt x="127" y="1688"/>
                      <a:pt x="28" y="1688"/>
                    </a:cubicBezTo>
                    <a:lnTo>
                      <a:pt x="1" y="13238"/>
                    </a:lnTo>
                    <a:cubicBezTo>
                      <a:pt x="1" y="13424"/>
                      <a:pt x="163" y="13586"/>
                      <a:pt x="352" y="13586"/>
                    </a:cubicBezTo>
                    <a:lnTo>
                      <a:pt x="6232" y="13601"/>
                    </a:lnTo>
                    <a:cubicBezTo>
                      <a:pt x="6232" y="13475"/>
                      <a:pt x="6247" y="13349"/>
                      <a:pt x="6283" y="13238"/>
                    </a:cubicBezTo>
                    <a:cubicBezTo>
                      <a:pt x="6444" y="12513"/>
                      <a:pt x="7095" y="11965"/>
                      <a:pt x="7880" y="11965"/>
                    </a:cubicBezTo>
                    <a:cubicBezTo>
                      <a:pt x="8306" y="11965"/>
                      <a:pt x="8704" y="12139"/>
                      <a:pt x="8992" y="12414"/>
                    </a:cubicBezTo>
                    <a:cubicBezTo>
                      <a:pt x="9244" y="12651"/>
                      <a:pt x="9417" y="12963"/>
                      <a:pt x="9480" y="13313"/>
                    </a:cubicBezTo>
                    <a:cubicBezTo>
                      <a:pt x="9504" y="13412"/>
                      <a:pt x="9504" y="13511"/>
                      <a:pt x="9504" y="13613"/>
                    </a:cubicBezTo>
                    <a:lnTo>
                      <a:pt x="15387" y="13625"/>
                    </a:lnTo>
                    <a:cubicBezTo>
                      <a:pt x="15585" y="13625"/>
                      <a:pt x="15735" y="13463"/>
                      <a:pt x="15747" y="13274"/>
                    </a:cubicBezTo>
                    <a:lnTo>
                      <a:pt x="15774" y="1724"/>
                    </a:lnTo>
                    <a:cubicBezTo>
                      <a:pt x="15648" y="1724"/>
                      <a:pt x="15522" y="1700"/>
                      <a:pt x="15399" y="1673"/>
                    </a:cubicBezTo>
                    <a:cubicBezTo>
                      <a:pt x="14674" y="1511"/>
                      <a:pt x="14138" y="849"/>
                      <a:pt x="14138" y="76"/>
                    </a:cubicBezTo>
                    <a:lnTo>
                      <a:pt x="14138" y="2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42" name="Google Shape;2942;p25"/>
              <p:cNvGrpSpPr/>
              <p:nvPr/>
            </p:nvGrpSpPr>
            <p:grpSpPr>
              <a:xfrm>
                <a:off x="6556707" y="3830218"/>
                <a:ext cx="979021" cy="384206"/>
                <a:chOff x="2403095" y="3887593"/>
                <a:chExt cx="979021" cy="384206"/>
              </a:xfrm>
            </p:grpSpPr>
            <p:sp>
              <p:nvSpPr>
                <p:cNvPr id="2943" name="Google Shape;2943;p25"/>
                <p:cNvSpPr/>
                <p:nvPr/>
              </p:nvSpPr>
              <p:spPr>
                <a:xfrm>
                  <a:off x="3364413" y="3891538"/>
                  <a:ext cx="17703" cy="380260"/>
                </a:xfrm>
                <a:custGeom>
                  <a:rect b="b" l="l" r="r" t="t"/>
                  <a:pathLst>
                    <a:path extrusionOk="0" h="3759" w="175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63" y="3759"/>
                      </a:lnTo>
                      <a:lnTo>
                        <a:pt x="1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4" name="Google Shape;2944;p25"/>
                <p:cNvSpPr/>
                <p:nvPr/>
              </p:nvSpPr>
              <p:spPr>
                <a:xfrm>
                  <a:off x="3345597" y="3891538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5" name="Google Shape;2945;p25"/>
                <p:cNvSpPr/>
                <p:nvPr/>
              </p:nvSpPr>
              <p:spPr>
                <a:xfrm>
                  <a:off x="3325365" y="3891538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6" name="Google Shape;2946;p25"/>
                <p:cNvSpPr/>
                <p:nvPr/>
              </p:nvSpPr>
              <p:spPr>
                <a:xfrm>
                  <a:off x="3265884" y="3891538"/>
                  <a:ext cx="19220" cy="380260"/>
                </a:xfrm>
                <a:custGeom>
                  <a:rect b="b" l="l" r="r" t="t"/>
                  <a:pathLst>
                    <a:path extrusionOk="0" h="3759" w="19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90" y="3759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7" name="Google Shape;2947;p25"/>
                <p:cNvSpPr/>
                <p:nvPr/>
              </p:nvSpPr>
              <p:spPr>
                <a:xfrm>
                  <a:off x="3197702" y="3891538"/>
                  <a:ext cx="20434" cy="380260"/>
                </a:xfrm>
                <a:custGeom>
                  <a:rect b="b" l="l" r="r" t="t"/>
                  <a:pathLst>
                    <a:path extrusionOk="0" h="3759" w="202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8" name="Google Shape;2948;p25"/>
                <p:cNvSpPr/>
                <p:nvPr/>
              </p:nvSpPr>
              <p:spPr>
                <a:xfrm>
                  <a:off x="3251924" y="3891538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9" name="Google Shape;2949;p25"/>
                <p:cNvSpPr/>
                <p:nvPr/>
              </p:nvSpPr>
              <p:spPr>
                <a:xfrm>
                  <a:off x="3183742" y="3891538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0" name="Google Shape;2950;p25"/>
                <p:cNvSpPr/>
                <p:nvPr/>
              </p:nvSpPr>
              <p:spPr>
                <a:xfrm>
                  <a:off x="3169782" y="3891538"/>
                  <a:ext cx="9206" cy="380260"/>
                </a:xfrm>
                <a:custGeom>
                  <a:rect b="b" l="l" r="r" t="t"/>
                  <a:pathLst>
                    <a:path extrusionOk="0" h="3759" w="91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1" y="3759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1" name="Google Shape;2951;p25"/>
                <p:cNvSpPr/>
                <p:nvPr/>
              </p:nvSpPr>
              <p:spPr>
                <a:xfrm>
                  <a:off x="3156126" y="3891538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2" name="Google Shape;2952;p25"/>
                <p:cNvSpPr/>
                <p:nvPr/>
              </p:nvSpPr>
              <p:spPr>
                <a:xfrm>
                  <a:off x="2573751" y="3888807"/>
                  <a:ext cx="18917" cy="380564"/>
                </a:xfrm>
                <a:custGeom>
                  <a:rect b="b" l="l" r="r" t="t"/>
                  <a:pathLst>
                    <a:path extrusionOk="0" h="3762" w="187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3" name="Google Shape;2953;p25"/>
                <p:cNvSpPr/>
                <p:nvPr/>
              </p:nvSpPr>
              <p:spPr>
                <a:xfrm>
                  <a:off x="2597726" y="3888807"/>
                  <a:ext cx="8902" cy="380564"/>
                </a:xfrm>
                <a:custGeom>
                  <a:rect b="b" l="l" r="r" t="t"/>
                  <a:pathLst>
                    <a:path extrusionOk="0" h="3762" w="88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87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4" name="Google Shape;2954;p25"/>
                <p:cNvSpPr/>
                <p:nvPr/>
              </p:nvSpPr>
              <p:spPr>
                <a:xfrm>
                  <a:off x="2611686" y="3888807"/>
                  <a:ext cx="8902" cy="380564"/>
                </a:xfrm>
                <a:custGeom>
                  <a:rect b="b" l="l" r="r" t="t"/>
                  <a:pathLst>
                    <a:path extrusionOk="0" h="3762" w="88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5" name="Google Shape;2955;p25"/>
                <p:cNvSpPr/>
                <p:nvPr/>
              </p:nvSpPr>
              <p:spPr>
                <a:xfrm>
                  <a:off x="2625646" y="3888807"/>
                  <a:ext cx="8801" cy="380564"/>
                </a:xfrm>
                <a:custGeom>
                  <a:rect b="b" l="l" r="r" t="t"/>
                  <a:pathLst>
                    <a:path extrusionOk="0" h="3762" w="87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6" name="Google Shape;2956;p25"/>
                <p:cNvSpPr/>
                <p:nvPr/>
              </p:nvSpPr>
              <p:spPr>
                <a:xfrm>
                  <a:off x="3289858" y="3891538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7" name="Google Shape;2957;p25"/>
                <p:cNvSpPr/>
                <p:nvPr/>
              </p:nvSpPr>
              <p:spPr>
                <a:xfrm>
                  <a:off x="3103118" y="3890324"/>
                  <a:ext cx="18917" cy="380260"/>
                </a:xfrm>
                <a:custGeom>
                  <a:rect b="b" l="l" r="r" t="t"/>
                  <a:pathLst>
                    <a:path extrusionOk="0" h="3759" w="187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8" name="Google Shape;2958;p25"/>
                <p:cNvSpPr/>
                <p:nvPr/>
              </p:nvSpPr>
              <p:spPr>
                <a:xfrm>
                  <a:off x="3024619" y="3890324"/>
                  <a:ext cx="20333" cy="380260"/>
                </a:xfrm>
                <a:custGeom>
                  <a:rect b="b" l="l" r="r" t="t"/>
                  <a:pathLst>
                    <a:path extrusionOk="0" h="3759" w="201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9" name="Google Shape;2959;p25"/>
                <p:cNvSpPr/>
                <p:nvPr/>
              </p:nvSpPr>
              <p:spPr>
                <a:xfrm>
                  <a:off x="2999430" y="3890324"/>
                  <a:ext cx="18917" cy="380260"/>
                </a:xfrm>
                <a:custGeom>
                  <a:rect b="b" l="l" r="r" t="t"/>
                  <a:pathLst>
                    <a:path extrusionOk="0" h="3759" w="187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0" name="Google Shape;2960;p25"/>
                <p:cNvSpPr/>
                <p:nvPr/>
              </p:nvSpPr>
              <p:spPr>
                <a:xfrm>
                  <a:off x="2779610" y="3888807"/>
                  <a:ext cx="18917" cy="380564"/>
                </a:xfrm>
                <a:custGeom>
                  <a:rect b="b" l="l" r="r" t="t"/>
                  <a:pathLst>
                    <a:path extrusionOk="0" h="3762" w="187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1" name="Google Shape;2961;p25"/>
                <p:cNvSpPr/>
                <p:nvPr/>
              </p:nvSpPr>
              <p:spPr>
                <a:xfrm>
                  <a:off x="2754422" y="3888807"/>
                  <a:ext cx="20131" cy="380564"/>
                </a:xfrm>
                <a:custGeom>
                  <a:rect b="b" l="l" r="r" t="t"/>
                  <a:pathLst>
                    <a:path extrusionOk="0" h="3762" w="199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187" y="3762"/>
                      </a:lnTo>
                      <a:lnTo>
                        <a:pt x="1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2" name="Google Shape;2962;p25"/>
                <p:cNvSpPr/>
                <p:nvPr/>
              </p:nvSpPr>
              <p:spPr>
                <a:xfrm>
                  <a:off x="2697469" y="3888807"/>
                  <a:ext cx="20434" cy="380564"/>
                </a:xfrm>
                <a:custGeom>
                  <a:rect b="b" l="l" r="r" t="t"/>
                  <a:pathLst>
                    <a:path extrusionOk="0" h="3762" w="202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189" y="3762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3" name="Google Shape;2963;p25"/>
                <p:cNvSpPr/>
                <p:nvPr/>
              </p:nvSpPr>
              <p:spPr>
                <a:xfrm>
                  <a:off x="3089158" y="3890324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4" name="Google Shape;2964;p25"/>
                <p:cNvSpPr/>
                <p:nvPr/>
              </p:nvSpPr>
              <p:spPr>
                <a:xfrm>
                  <a:off x="3073984" y="3890324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5" name="Google Shape;2965;p25"/>
                <p:cNvSpPr/>
                <p:nvPr/>
              </p:nvSpPr>
              <p:spPr>
                <a:xfrm>
                  <a:off x="2985470" y="3890324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6" name="Google Shape;2966;p25"/>
                <p:cNvSpPr/>
                <p:nvPr/>
              </p:nvSpPr>
              <p:spPr>
                <a:xfrm>
                  <a:off x="2804799" y="3888807"/>
                  <a:ext cx="8902" cy="380564"/>
                </a:xfrm>
                <a:custGeom>
                  <a:rect b="b" l="l" r="r" t="t"/>
                  <a:pathLst>
                    <a:path extrusionOk="0" h="3762" w="88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7" name="Google Shape;2967;p25"/>
                <p:cNvSpPr/>
                <p:nvPr/>
              </p:nvSpPr>
              <p:spPr>
                <a:xfrm>
                  <a:off x="2684723" y="3888807"/>
                  <a:ext cx="9206" cy="380564"/>
                </a:xfrm>
                <a:custGeom>
                  <a:rect b="b" l="l" r="r" t="t"/>
                  <a:pathLst>
                    <a:path extrusionOk="0" h="3762" w="91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8" name="Google Shape;2968;p25"/>
                <p:cNvSpPr/>
                <p:nvPr/>
              </p:nvSpPr>
              <p:spPr>
                <a:xfrm>
                  <a:off x="2671066" y="3888807"/>
                  <a:ext cx="7688" cy="380564"/>
                </a:xfrm>
                <a:custGeom>
                  <a:rect b="b" l="l" r="r" t="t"/>
                  <a:pathLst>
                    <a:path extrusionOk="0" h="3762" w="76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9" name="Google Shape;2969;p25"/>
                <p:cNvSpPr/>
                <p:nvPr/>
              </p:nvSpPr>
              <p:spPr>
                <a:xfrm>
                  <a:off x="2655893" y="3888807"/>
                  <a:ext cx="8902" cy="380564"/>
                </a:xfrm>
                <a:custGeom>
                  <a:rect b="b" l="l" r="r" t="t"/>
                  <a:pathLst>
                    <a:path extrusionOk="0" h="3762" w="88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0" name="Google Shape;2970;p25"/>
                <p:cNvSpPr/>
                <p:nvPr/>
              </p:nvSpPr>
              <p:spPr>
                <a:xfrm>
                  <a:off x="2865394" y="3890324"/>
                  <a:ext cx="20434" cy="380260"/>
                </a:xfrm>
                <a:custGeom>
                  <a:rect b="b" l="l" r="r" t="t"/>
                  <a:pathLst>
                    <a:path extrusionOk="0" h="3759" w="202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1" name="Google Shape;2971;p25"/>
                <p:cNvSpPr/>
                <p:nvPr/>
              </p:nvSpPr>
              <p:spPr>
                <a:xfrm>
                  <a:off x="2938734" y="3890324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2" name="Google Shape;2972;p25"/>
                <p:cNvSpPr/>
                <p:nvPr/>
              </p:nvSpPr>
              <p:spPr>
                <a:xfrm>
                  <a:off x="2926089" y="3890324"/>
                  <a:ext cx="8801" cy="380260"/>
                </a:xfrm>
                <a:custGeom>
                  <a:rect b="b" l="l" r="r" t="t"/>
                  <a:pathLst>
                    <a:path extrusionOk="0" h="3759" w="87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3" name="Google Shape;2973;p25"/>
                <p:cNvSpPr/>
                <p:nvPr/>
              </p:nvSpPr>
              <p:spPr>
                <a:xfrm>
                  <a:off x="2914861" y="3890324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4" name="Google Shape;2974;p25"/>
                <p:cNvSpPr/>
                <p:nvPr/>
              </p:nvSpPr>
              <p:spPr>
                <a:xfrm>
                  <a:off x="2902115" y="3890324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5" name="Google Shape;2975;p25"/>
                <p:cNvSpPr/>
                <p:nvPr/>
              </p:nvSpPr>
              <p:spPr>
                <a:xfrm>
                  <a:off x="2889368" y="3890324"/>
                  <a:ext cx="9206" cy="380260"/>
                </a:xfrm>
                <a:custGeom>
                  <a:rect b="b" l="l" r="r" t="t"/>
                  <a:pathLst>
                    <a:path extrusionOk="0" h="3759" w="91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6" name="Google Shape;2976;p25"/>
                <p:cNvSpPr/>
                <p:nvPr/>
              </p:nvSpPr>
              <p:spPr>
                <a:xfrm>
                  <a:off x="2852951" y="3890324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7" name="Google Shape;2977;p25"/>
                <p:cNvSpPr/>
                <p:nvPr/>
              </p:nvSpPr>
              <p:spPr>
                <a:xfrm>
                  <a:off x="2492824" y="3887593"/>
                  <a:ext cx="19220" cy="380260"/>
                </a:xfrm>
                <a:custGeom>
                  <a:rect b="b" l="l" r="r" t="t"/>
                  <a:pathLst>
                    <a:path extrusionOk="0" h="3759" w="19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8" name="Google Shape;2978;p25"/>
                <p:cNvSpPr/>
                <p:nvPr/>
              </p:nvSpPr>
              <p:spPr>
                <a:xfrm>
                  <a:off x="2466421" y="3887593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9" name="Google Shape;2979;p25"/>
                <p:cNvSpPr/>
                <p:nvPr/>
              </p:nvSpPr>
              <p:spPr>
                <a:xfrm>
                  <a:off x="2529545" y="3888807"/>
                  <a:ext cx="7587" cy="380564"/>
                </a:xfrm>
                <a:custGeom>
                  <a:rect b="b" l="l" r="r" t="t"/>
                  <a:pathLst>
                    <a:path extrusionOk="0" h="3762" w="75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0" name="Google Shape;2980;p25"/>
                <p:cNvSpPr/>
                <p:nvPr/>
              </p:nvSpPr>
              <p:spPr>
                <a:xfrm>
                  <a:off x="2516798" y="3887593"/>
                  <a:ext cx="8902" cy="381778"/>
                </a:xfrm>
                <a:custGeom>
                  <a:rect b="b" l="l" r="r" t="t"/>
                  <a:pathLst>
                    <a:path extrusionOk="0" h="3774" w="88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4"/>
                      </a:lnTo>
                      <a:lnTo>
                        <a:pt x="87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1" name="Google Shape;2981;p25"/>
                <p:cNvSpPr/>
                <p:nvPr/>
              </p:nvSpPr>
              <p:spPr>
                <a:xfrm>
                  <a:off x="2480078" y="3887593"/>
                  <a:ext cx="9206" cy="380260"/>
                </a:xfrm>
                <a:custGeom>
                  <a:rect b="b" l="l" r="r" t="t"/>
                  <a:pathLst>
                    <a:path extrusionOk="0" h="3759" w="91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0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2" name="Google Shape;2982;p25"/>
                <p:cNvSpPr/>
                <p:nvPr/>
              </p:nvSpPr>
              <p:spPr>
                <a:xfrm>
                  <a:off x="3127093" y="3890324"/>
                  <a:ext cx="8801" cy="381474"/>
                </a:xfrm>
                <a:custGeom>
                  <a:rect b="b" l="l" r="r" t="t"/>
                  <a:pathLst>
                    <a:path extrusionOk="0" h="3771" w="87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1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3" name="Google Shape;2983;p25"/>
                <p:cNvSpPr/>
                <p:nvPr/>
              </p:nvSpPr>
              <p:spPr>
                <a:xfrm>
                  <a:off x="2403095" y="3887593"/>
                  <a:ext cx="19220" cy="380260"/>
                </a:xfrm>
                <a:custGeom>
                  <a:rect b="b" l="l" r="r" t="t"/>
                  <a:pathLst>
                    <a:path extrusionOk="0" h="3759" w="19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4" name="Google Shape;2984;p25"/>
                <p:cNvSpPr/>
                <p:nvPr/>
              </p:nvSpPr>
              <p:spPr>
                <a:xfrm>
                  <a:off x="2427070" y="3887593"/>
                  <a:ext cx="9104" cy="380260"/>
                </a:xfrm>
                <a:custGeom>
                  <a:rect b="b" l="l" r="r" t="t"/>
                  <a:pathLst>
                    <a:path extrusionOk="0" h="3759" w="9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985" name="Google Shape;2985;p25"/>
              <p:cNvSpPr/>
              <p:nvPr/>
            </p:nvSpPr>
            <p:spPr>
              <a:xfrm>
                <a:off x="6446794" y="936521"/>
                <a:ext cx="1198847" cy="1180942"/>
              </a:xfrm>
              <a:custGeom>
                <a:rect b="b" l="l" r="r" t="t"/>
                <a:pathLst>
                  <a:path extrusionOk="0" h="11674" w="11851">
                    <a:moveTo>
                      <a:pt x="3873" y="1"/>
                    </a:moveTo>
                    <a:lnTo>
                      <a:pt x="3999" y="3357"/>
                    </a:lnTo>
                    <a:lnTo>
                      <a:pt x="714" y="2647"/>
                    </a:lnTo>
                    <a:lnTo>
                      <a:pt x="2962" y="5143"/>
                    </a:lnTo>
                    <a:lnTo>
                      <a:pt x="1" y="6705"/>
                    </a:lnTo>
                    <a:lnTo>
                      <a:pt x="3324" y="7166"/>
                    </a:lnTo>
                    <a:lnTo>
                      <a:pt x="2063" y="10277"/>
                    </a:lnTo>
                    <a:lnTo>
                      <a:pt x="2063" y="10277"/>
                    </a:lnTo>
                    <a:lnTo>
                      <a:pt x="4898" y="8491"/>
                    </a:lnTo>
                    <a:lnTo>
                      <a:pt x="5932" y="11674"/>
                    </a:lnTo>
                    <a:lnTo>
                      <a:pt x="6957" y="8491"/>
                    </a:lnTo>
                    <a:lnTo>
                      <a:pt x="9792" y="10277"/>
                    </a:lnTo>
                    <a:lnTo>
                      <a:pt x="8530" y="7166"/>
                    </a:lnTo>
                    <a:lnTo>
                      <a:pt x="11851" y="6705"/>
                    </a:lnTo>
                    <a:lnTo>
                      <a:pt x="8893" y="5143"/>
                    </a:lnTo>
                    <a:lnTo>
                      <a:pt x="11140" y="2647"/>
                    </a:lnTo>
                    <a:lnTo>
                      <a:pt x="7868" y="3357"/>
                    </a:lnTo>
                    <a:lnTo>
                      <a:pt x="7868" y="3357"/>
                    </a:lnTo>
                    <a:lnTo>
                      <a:pt x="7982" y="1"/>
                    </a:lnTo>
                    <a:lnTo>
                      <a:pt x="5932" y="2647"/>
                    </a:lnTo>
                    <a:lnTo>
                      <a:pt x="38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6" name="Google Shape;2986;p25"/>
              <p:cNvSpPr/>
              <p:nvPr/>
            </p:nvSpPr>
            <p:spPr>
              <a:xfrm>
                <a:off x="6446794" y="2231059"/>
                <a:ext cx="1198847" cy="1181346"/>
              </a:xfrm>
              <a:custGeom>
                <a:rect b="b" l="l" r="r" t="t"/>
                <a:pathLst>
                  <a:path extrusionOk="0" h="11678" w="11851">
                    <a:moveTo>
                      <a:pt x="7982" y="1"/>
                    </a:moveTo>
                    <a:lnTo>
                      <a:pt x="5932" y="2650"/>
                    </a:lnTo>
                    <a:lnTo>
                      <a:pt x="3873" y="1"/>
                    </a:lnTo>
                    <a:lnTo>
                      <a:pt x="3873" y="1"/>
                    </a:lnTo>
                    <a:lnTo>
                      <a:pt x="3999" y="3348"/>
                    </a:lnTo>
                    <a:lnTo>
                      <a:pt x="714" y="2650"/>
                    </a:lnTo>
                    <a:lnTo>
                      <a:pt x="2962" y="5135"/>
                    </a:lnTo>
                    <a:lnTo>
                      <a:pt x="1" y="6708"/>
                    </a:lnTo>
                    <a:lnTo>
                      <a:pt x="3324" y="7170"/>
                    </a:lnTo>
                    <a:lnTo>
                      <a:pt x="2063" y="10266"/>
                    </a:lnTo>
                    <a:lnTo>
                      <a:pt x="4898" y="8482"/>
                    </a:lnTo>
                    <a:lnTo>
                      <a:pt x="5932" y="11677"/>
                    </a:lnTo>
                    <a:lnTo>
                      <a:pt x="6957" y="8482"/>
                    </a:lnTo>
                    <a:lnTo>
                      <a:pt x="9792" y="10266"/>
                    </a:lnTo>
                    <a:lnTo>
                      <a:pt x="8530" y="7170"/>
                    </a:lnTo>
                    <a:lnTo>
                      <a:pt x="11851" y="6708"/>
                    </a:lnTo>
                    <a:lnTo>
                      <a:pt x="8893" y="5135"/>
                    </a:lnTo>
                    <a:lnTo>
                      <a:pt x="11140" y="2650"/>
                    </a:lnTo>
                    <a:lnTo>
                      <a:pt x="7868" y="3348"/>
                    </a:lnTo>
                    <a:lnTo>
                      <a:pt x="7868" y="3348"/>
                    </a:lnTo>
                    <a:lnTo>
                      <a:pt x="79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87" name="Google Shape;2987;p25"/>
              <p:cNvGrpSpPr/>
              <p:nvPr/>
            </p:nvGrpSpPr>
            <p:grpSpPr>
              <a:xfrm>
                <a:off x="6491955" y="3632291"/>
                <a:ext cx="1108525" cy="45360"/>
                <a:chOff x="2263150" y="3743816"/>
                <a:chExt cx="1108525" cy="45360"/>
              </a:xfrm>
            </p:grpSpPr>
            <p:sp>
              <p:nvSpPr>
                <p:cNvPr id="2988" name="Google Shape;2988;p25"/>
                <p:cNvSpPr/>
                <p:nvPr/>
              </p:nvSpPr>
              <p:spPr>
                <a:xfrm>
                  <a:off x="2263150" y="3743816"/>
                  <a:ext cx="43961" cy="45360"/>
                </a:xfrm>
                <a:custGeom>
                  <a:rect b="b" l="l" r="r" t="t"/>
                  <a:pathLst>
                    <a:path extrusionOk="0" h="424" w="411">
                      <a:moveTo>
                        <a:pt x="198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198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1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9" name="Google Shape;2989;p25"/>
                <p:cNvSpPr/>
                <p:nvPr/>
              </p:nvSpPr>
              <p:spPr>
                <a:xfrm>
                  <a:off x="2344546" y="3743816"/>
                  <a:ext cx="45672" cy="45360"/>
                </a:xfrm>
                <a:custGeom>
                  <a:rect b="b" l="l" r="r" t="t"/>
                  <a:pathLst>
                    <a:path extrusionOk="0" h="424" w="427">
                      <a:moveTo>
                        <a:pt x="213" y="1"/>
                      </a:moveTo>
                      <a:cubicBezTo>
                        <a:pt x="87" y="1"/>
                        <a:pt x="1" y="100"/>
                        <a:pt x="1" y="211"/>
                      </a:cubicBezTo>
                      <a:cubicBezTo>
                        <a:pt x="1" y="337"/>
                        <a:pt x="87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0" name="Google Shape;2990;p25"/>
                <p:cNvSpPr/>
                <p:nvPr/>
              </p:nvSpPr>
              <p:spPr>
                <a:xfrm>
                  <a:off x="2425942" y="3743816"/>
                  <a:ext cx="45672" cy="45360"/>
                </a:xfrm>
                <a:custGeom>
                  <a:rect b="b" l="l" r="r" t="t"/>
                  <a:pathLst>
                    <a:path extrusionOk="0" h="424" w="427">
                      <a:moveTo>
                        <a:pt x="214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4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1" name="Google Shape;2991;p25"/>
                <p:cNvSpPr/>
                <p:nvPr/>
              </p:nvSpPr>
              <p:spPr>
                <a:xfrm>
                  <a:off x="2507445" y="3743816"/>
                  <a:ext cx="45565" cy="45360"/>
                </a:xfrm>
                <a:custGeom>
                  <a:rect b="b" l="l" r="r" t="t"/>
                  <a:pathLst>
                    <a:path extrusionOk="0" h="424" w="426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39" y="423"/>
                        <a:pt x="426" y="337"/>
                        <a:pt x="426" y="211"/>
                      </a:cubicBezTo>
                      <a:cubicBezTo>
                        <a:pt x="426" y="100"/>
                        <a:pt x="339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2" name="Google Shape;2992;p25"/>
                <p:cNvSpPr/>
                <p:nvPr/>
              </p:nvSpPr>
              <p:spPr>
                <a:xfrm>
                  <a:off x="2590445" y="3743816"/>
                  <a:ext cx="43961" cy="45360"/>
                </a:xfrm>
                <a:custGeom>
                  <a:rect b="b" l="l" r="r" t="t"/>
                  <a:pathLst>
                    <a:path extrusionOk="0" h="424" w="411">
                      <a:moveTo>
                        <a:pt x="210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210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3" name="Google Shape;2993;p25"/>
                <p:cNvSpPr/>
                <p:nvPr/>
              </p:nvSpPr>
              <p:spPr>
                <a:xfrm>
                  <a:off x="2671841" y="3743816"/>
                  <a:ext cx="45351" cy="45360"/>
                </a:xfrm>
                <a:custGeom>
                  <a:rect b="b" l="l" r="r" t="t"/>
                  <a:pathLst>
                    <a:path extrusionOk="0" h="424" w="424">
                      <a:moveTo>
                        <a:pt x="213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3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4" name="Google Shape;2994;p25"/>
                <p:cNvSpPr/>
                <p:nvPr/>
              </p:nvSpPr>
              <p:spPr>
                <a:xfrm>
                  <a:off x="2753237" y="3743816"/>
                  <a:ext cx="45672" cy="45360"/>
                </a:xfrm>
                <a:custGeom>
                  <a:rect b="b" l="l" r="r" t="t"/>
                  <a:pathLst>
                    <a:path extrusionOk="0" h="424" w="427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5" name="Google Shape;2995;p25"/>
                <p:cNvSpPr/>
                <p:nvPr/>
              </p:nvSpPr>
              <p:spPr>
                <a:xfrm>
                  <a:off x="2835917" y="3743816"/>
                  <a:ext cx="44388" cy="45360"/>
                </a:xfrm>
                <a:custGeom>
                  <a:rect b="b" l="l" r="r" t="t"/>
                  <a:pathLst>
                    <a:path extrusionOk="0" h="424" w="415">
                      <a:moveTo>
                        <a:pt x="202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02" y="423"/>
                      </a:cubicBezTo>
                      <a:cubicBezTo>
                        <a:pt x="328" y="423"/>
                        <a:pt x="415" y="337"/>
                        <a:pt x="415" y="211"/>
                      </a:cubicBezTo>
                      <a:cubicBezTo>
                        <a:pt x="415" y="100"/>
                        <a:pt x="328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6" name="Google Shape;2996;p25"/>
                <p:cNvSpPr/>
                <p:nvPr/>
              </p:nvSpPr>
              <p:spPr>
                <a:xfrm>
                  <a:off x="2917420" y="3743816"/>
                  <a:ext cx="45565" cy="45360"/>
                </a:xfrm>
                <a:custGeom>
                  <a:rect b="b" l="l" r="r" t="t"/>
                  <a:pathLst>
                    <a:path extrusionOk="0" h="424" w="426">
                      <a:moveTo>
                        <a:pt x="213" y="1"/>
                      </a:moveTo>
                      <a:cubicBezTo>
                        <a:pt x="90" y="1"/>
                        <a:pt x="0" y="100"/>
                        <a:pt x="0" y="211"/>
                      </a:cubicBezTo>
                      <a:cubicBezTo>
                        <a:pt x="0" y="337"/>
                        <a:pt x="90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7" name="Google Shape;2997;p25"/>
                <p:cNvSpPr/>
                <p:nvPr/>
              </p:nvSpPr>
              <p:spPr>
                <a:xfrm>
                  <a:off x="2999136" y="3743816"/>
                  <a:ext cx="45244" cy="45360"/>
                </a:xfrm>
                <a:custGeom>
                  <a:rect b="b" l="l" r="r" t="t"/>
                  <a:pathLst>
                    <a:path extrusionOk="0" h="424" w="423">
                      <a:moveTo>
                        <a:pt x="210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0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8" name="Google Shape;2998;p25"/>
                <p:cNvSpPr/>
                <p:nvPr/>
              </p:nvSpPr>
              <p:spPr>
                <a:xfrm>
                  <a:off x="3080532" y="3743816"/>
                  <a:ext cx="45351" cy="45360"/>
                </a:xfrm>
                <a:custGeom>
                  <a:rect b="b" l="l" r="r" t="t"/>
                  <a:pathLst>
                    <a:path extrusionOk="0" h="424" w="424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36" y="423"/>
                        <a:pt x="423" y="337"/>
                        <a:pt x="423" y="211"/>
                      </a:cubicBezTo>
                      <a:cubicBezTo>
                        <a:pt x="423" y="100"/>
                        <a:pt x="336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9" name="Google Shape;2999;p25"/>
                <p:cNvSpPr/>
                <p:nvPr/>
              </p:nvSpPr>
              <p:spPr>
                <a:xfrm>
                  <a:off x="3163212" y="3743816"/>
                  <a:ext cx="44388" cy="45360"/>
                </a:xfrm>
                <a:custGeom>
                  <a:rect b="b" l="l" r="r" t="t"/>
                  <a:pathLst>
                    <a:path extrusionOk="0" h="424" w="415">
                      <a:moveTo>
                        <a:pt x="214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14" y="423"/>
                      </a:cubicBezTo>
                      <a:cubicBezTo>
                        <a:pt x="325" y="423"/>
                        <a:pt x="414" y="337"/>
                        <a:pt x="414" y="211"/>
                      </a:cubicBezTo>
                      <a:cubicBezTo>
                        <a:pt x="414" y="100"/>
                        <a:pt x="325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0" name="Google Shape;3000;p25"/>
                <p:cNvSpPr/>
                <p:nvPr/>
              </p:nvSpPr>
              <p:spPr>
                <a:xfrm>
                  <a:off x="3244715" y="3743816"/>
                  <a:ext cx="45565" cy="45360"/>
                </a:xfrm>
                <a:custGeom>
                  <a:rect b="b" l="l" r="r" t="t"/>
                  <a:pathLst>
                    <a:path extrusionOk="0" h="424" w="426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1" name="Google Shape;3001;p25"/>
                <p:cNvSpPr/>
                <p:nvPr/>
              </p:nvSpPr>
              <p:spPr>
                <a:xfrm>
                  <a:off x="3326110" y="3743816"/>
                  <a:ext cx="45565" cy="45360"/>
                </a:xfrm>
                <a:custGeom>
                  <a:rect b="b" l="l" r="r" t="t"/>
                  <a:pathLst>
                    <a:path extrusionOk="0" h="424" w="426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002" name="Google Shape;3002;p25"/>
            <p:cNvGrpSpPr/>
            <p:nvPr/>
          </p:nvGrpSpPr>
          <p:grpSpPr>
            <a:xfrm rot="1319919">
              <a:off x="5874555" y="1704106"/>
              <a:ext cx="986179" cy="2620746"/>
              <a:chOff x="1845525" y="949850"/>
              <a:chExt cx="1344279" cy="3572385"/>
            </a:xfrm>
          </p:grpSpPr>
          <p:sp>
            <p:nvSpPr>
              <p:cNvPr id="3003" name="Google Shape;3003;p25"/>
              <p:cNvSpPr/>
              <p:nvPr/>
            </p:nvSpPr>
            <p:spPr>
              <a:xfrm>
                <a:off x="1845525" y="949850"/>
                <a:ext cx="1344279" cy="3572385"/>
              </a:xfrm>
              <a:custGeom>
                <a:rect b="b" l="l" r="r" t="t"/>
                <a:pathLst>
                  <a:path extrusionOk="0" h="36465" w="12927">
                    <a:moveTo>
                      <a:pt x="375" y="0"/>
                    </a:moveTo>
                    <a:cubicBezTo>
                      <a:pt x="213" y="0"/>
                      <a:pt x="88" y="126"/>
                      <a:pt x="88" y="288"/>
                    </a:cubicBezTo>
                    <a:lnTo>
                      <a:pt x="28" y="24051"/>
                    </a:lnTo>
                    <a:cubicBezTo>
                      <a:pt x="139" y="24051"/>
                      <a:pt x="237" y="24063"/>
                      <a:pt x="327" y="24090"/>
                    </a:cubicBezTo>
                    <a:cubicBezTo>
                      <a:pt x="912" y="24213"/>
                      <a:pt x="1349" y="24725"/>
                      <a:pt x="1361" y="25349"/>
                    </a:cubicBezTo>
                    <a:lnTo>
                      <a:pt x="1361" y="25388"/>
                    </a:lnTo>
                    <a:cubicBezTo>
                      <a:pt x="1361" y="25738"/>
                      <a:pt x="1226" y="26062"/>
                      <a:pt x="1002" y="26299"/>
                    </a:cubicBezTo>
                    <a:cubicBezTo>
                      <a:pt x="813" y="26512"/>
                      <a:pt x="552" y="26650"/>
                      <a:pt x="264" y="26697"/>
                    </a:cubicBezTo>
                    <a:cubicBezTo>
                      <a:pt x="190" y="26712"/>
                      <a:pt x="115" y="26724"/>
                      <a:pt x="28" y="26724"/>
                    </a:cubicBezTo>
                    <a:lnTo>
                      <a:pt x="1" y="36153"/>
                    </a:lnTo>
                    <a:cubicBezTo>
                      <a:pt x="1" y="36303"/>
                      <a:pt x="127" y="36438"/>
                      <a:pt x="288" y="36438"/>
                    </a:cubicBezTo>
                    <a:lnTo>
                      <a:pt x="5084" y="36453"/>
                    </a:lnTo>
                    <a:cubicBezTo>
                      <a:pt x="5084" y="36351"/>
                      <a:pt x="5096" y="36240"/>
                      <a:pt x="5123" y="36153"/>
                    </a:cubicBezTo>
                    <a:cubicBezTo>
                      <a:pt x="5257" y="35554"/>
                      <a:pt x="5797" y="35116"/>
                      <a:pt x="6432" y="35116"/>
                    </a:cubicBezTo>
                    <a:cubicBezTo>
                      <a:pt x="6783" y="35116"/>
                      <a:pt x="7107" y="35254"/>
                      <a:pt x="7343" y="35479"/>
                    </a:cubicBezTo>
                    <a:cubicBezTo>
                      <a:pt x="7544" y="35676"/>
                      <a:pt x="7682" y="35928"/>
                      <a:pt x="7745" y="36213"/>
                    </a:cubicBezTo>
                    <a:cubicBezTo>
                      <a:pt x="7757" y="36288"/>
                      <a:pt x="7757" y="36378"/>
                      <a:pt x="7757" y="36453"/>
                    </a:cubicBezTo>
                    <a:lnTo>
                      <a:pt x="12564" y="36465"/>
                    </a:lnTo>
                    <a:cubicBezTo>
                      <a:pt x="12714" y="36465"/>
                      <a:pt x="12852" y="36339"/>
                      <a:pt x="12852" y="36177"/>
                    </a:cubicBezTo>
                    <a:lnTo>
                      <a:pt x="12864" y="26748"/>
                    </a:lnTo>
                    <a:cubicBezTo>
                      <a:pt x="12765" y="26748"/>
                      <a:pt x="12663" y="26736"/>
                      <a:pt x="12564" y="26712"/>
                    </a:cubicBezTo>
                    <a:cubicBezTo>
                      <a:pt x="11977" y="26575"/>
                      <a:pt x="11539" y="26050"/>
                      <a:pt x="11539" y="25412"/>
                    </a:cubicBezTo>
                    <a:lnTo>
                      <a:pt x="11539" y="25376"/>
                    </a:lnTo>
                    <a:cubicBezTo>
                      <a:pt x="11551" y="25037"/>
                      <a:pt x="11689" y="24725"/>
                      <a:pt x="11902" y="24501"/>
                    </a:cubicBezTo>
                    <a:cubicBezTo>
                      <a:pt x="12091" y="24300"/>
                      <a:pt x="12351" y="24150"/>
                      <a:pt x="12627" y="24102"/>
                    </a:cubicBezTo>
                    <a:cubicBezTo>
                      <a:pt x="12714" y="24090"/>
                      <a:pt x="12789" y="24075"/>
                      <a:pt x="12876" y="24075"/>
                    </a:cubicBezTo>
                    <a:lnTo>
                      <a:pt x="12927" y="312"/>
                    </a:lnTo>
                    <a:cubicBezTo>
                      <a:pt x="12927" y="162"/>
                      <a:pt x="12801" y="24"/>
                      <a:pt x="12639" y="24"/>
                    </a:cubicBezTo>
                    <a:lnTo>
                      <a:pt x="7844" y="12"/>
                    </a:lnTo>
                    <a:cubicBezTo>
                      <a:pt x="7844" y="99"/>
                      <a:pt x="7832" y="174"/>
                      <a:pt x="7820" y="264"/>
                    </a:cubicBezTo>
                    <a:cubicBezTo>
                      <a:pt x="7769" y="549"/>
                      <a:pt x="7619" y="800"/>
                      <a:pt x="7418" y="986"/>
                    </a:cubicBezTo>
                    <a:cubicBezTo>
                      <a:pt x="7181" y="1211"/>
                      <a:pt x="6858" y="1349"/>
                      <a:pt x="6507" y="1349"/>
                    </a:cubicBezTo>
                    <a:cubicBezTo>
                      <a:pt x="5872" y="1349"/>
                      <a:pt x="5347" y="899"/>
                      <a:pt x="5209" y="312"/>
                    </a:cubicBezTo>
                    <a:cubicBezTo>
                      <a:pt x="5182" y="213"/>
                      <a:pt x="5170" y="114"/>
                      <a:pt x="5170" y="12"/>
                    </a:cubicBezTo>
                    <a:lnTo>
                      <a:pt x="3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4" name="Google Shape;3004;p25"/>
              <p:cNvSpPr/>
              <p:nvPr/>
            </p:nvSpPr>
            <p:spPr>
              <a:xfrm>
                <a:off x="1845525" y="3366169"/>
                <a:ext cx="1337727" cy="1156057"/>
              </a:xfrm>
              <a:custGeom>
                <a:rect b="b" l="l" r="r" t="t"/>
                <a:pathLst>
                  <a:path extrusionOk="0" h="11117" w="12864">
                    <a:moveTo>
                      <a:pt x="1361" y="1"/>
                    </a:moveTo>
                    <a:lnTo>
                      <a:pt x="1361" y="40"/>
                    </a:lnTo>
                    <a:cubicBezTo>
                      <a:pt x="1361" y="390"/>
                      <a:pt x="1226" y="714"/>
                      <a:pt x="1002" y="951"/>
                    </a:cubicBezTo>
                    <a:cubicBezTo>
                      <a:pt x="813" y="1164"/>
                      <a:pt x="552" y="1302"/>
                      <a:pt x="264" y="1349"/>
                    </a:cubicBezTo>
                    <a:cubicBezTo>
                      <a:pt x="190" y="1364"/>
                      <a:pt x="115" y="1376"/>
                      <a:pt x="28" y="1376"/>
                    </a:cubicBezTo>
                    <a:lnTo>
                      <a:pt x="1" y="10805"/>
                    </a:lnTo>
                    <a:cubicBezTo>
                      <a:pt x="1" y="10955"/>
                      <a:pt x="127" y="11090"/>
                      <a:pt x="288" y="11090"/>
                    </a:cubicBezTo>
                    <a:lnTo>
                      <a:pt x="5084" y="11105"/>
                    </a:lnTo>
                    <a:cubicBezTo>
                      <a:pt x="5084" y="11003"/>
                      <a:pt x="5096" y="10892"/>
                      <a:pt x="5123" y="10805"/>
                    </a:cubicBezTo>
                    <a:cubicBezTo>
                      <a:pt x="5257" y="10206"/>
                      <a:pt x="5797" y="9768"/>
                      <a:pt x="6432" y="9768"/>
                    </a:cubicBezTo>
                    <a:cubicBezTo>
                      <a:pt x="6783" y="9768"/>
                      <a:pt x="7107" y="9906"/>
                      <a:pt x="7343" y="10131"/>
                    </a:cubicBezTo>
                    <a:cubicBezTo>
                      <a:pt x="7544" y="10328"/>
                      <a:pt x="7682" y="10580"/>
                      <a:pt x="7745" y="10865"/>
                    </a:cubicBezTo>
                    <a:cubicBezTo>
                      <a:pt x="7757" y="10940"/>
                      <a:pt x="7757" y="11030"/>
                      <a:pt x="7757" y="11105"/>
                    </a:cubicBezTo>
                    <a:lnTo>
                      <a:pt x="12564" y="11117"/>
                    </a:lnTo>
                    <a:cubicBezTo>
                      <a:pt x="12714" y="11117"/>
                      <a:pt x="12852" y="10991"/>
                      <a:pt x="12852" y="10829"/>
                    </a:cubicBezTo>
                    <a:lnTo>
                      <a:pt x="12864" y="1400"/>
                    </a:lnTo>
                    <a:cubicBezTo>
                      <a:pt x="12765" y="1400"/>
                      <a:pt x="12663" y="1388"/>
                      <a:pt x="12564" y="1364"/>
                    </a:cubicBezTo>
                    <a:cubicBezTo>
                      <a:pt x="11977" y="1227"/>
                      <a:pt x="11539" y="702"/>
                      <a:pt x="11539" y="64"/>
                    </a:cubicBezTo>
                    <a:lnTo>
                      <a:pt x="11539" y="28"/>
                    </a:lnTo>
                    <a:lnTo>
                      <a:pt x="13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05" name="Google Shape;3005;p25"/>
              <p:cNvGrpSpPr/>
              <p:nvPr/>
            </p:nvGrpSpPr>
            <p:grpSpPr>
              <a:xfrm>
                <a:off x="2061211" y="3506978"/>
                <a:ext cx="910430" cy="281496"/>
                <a:chOff x="2061200" y="3130007"/>
                <a:chExt cx="910430" cy="181775"/>
              </a:xfrm>
            </p:grpSpPr>
            <p:sp>
              <p:nvSpPr>
                <p:cNvPr id="3006" name="Google Shape;3006;p25"/>
                <p:cNvSpPr/>
                <p:nvPr/>
              </p:nvSpPr>
              <p:spPr>
                <a:xfrm>
                  <a:off x="2957175" y="3131255"/>
                  <a:ext cx="14455" cy="180527"/>
                </a:xfrm>
                <a:custGeom>
                  <a:rect b="b" l="l" r="r" t="t"/>
                  <a:pathLst>
                    <a:path extrusionOk="0" h="1736" w="139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139" y="1735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7" name="Google Shape;3007;p25"/>
                <p:cNvSpPr/>
                <p:nvPr/>
              </p:nvSpPr>
              <p:spPr>
                <a:xfrm>
                  <a:off x="2940433" y="3131255"/>
                  <a:ext cx="7799" cy="180527"/>
                </a:xfrm>
                <a:custGeom>
                  <a:rect b="b" l="l" r="r" t="t"/>
                  <a:pathLst>
                    <a:path extrusionOk="0" h="1736" w="75">
                      <a:moveTo>
                        <a:pt x="12" y="0"/>
                      </a:moveTo>
                      <a:lnTo>
                        <a:pt x="0" y="1735"/>
                      </a:lnTo>
                      <a:lnTo>
                        <a:pt x="75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8" name="Google Shape;3008;p25"/>
                <p:cNvSpPr/>
                <p:nvPr/>
              </p:nvSpPr>
              <p:spPr>
                <a:xfrm>
                  <a:off x="2923586" y="3131255"/>
                  <a:ext cx="7903" cy="180527"/>
                </a:xfrm>
                <a:custGeom>
                  <a:rect b="b" l="l" r="r" t="t"/>
                  <a:pathLst>
                    <a:path extrusionOk="0" h="1736" w="76">
                      <a:moveTo>
                        <a:pt x="12" y="0"/>
                      </a:moveTo>
                      <a:lnTo>
                        <a:pt x="0" y="1735"/>
                      </a:lnTo>
                      <a:lnTo>
                        <a:pt x="75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9" name="Google Shape;3009;p25"/>
                <p:cNvSpPr/>
                <p:nvPr/>
              </p:nvSpPr>
              <p:spPr>
                <a:xfrm>
                  <a:off x="2873983" y="3131255"/>
                  <a:ext cx="16950" cy="180527"/>
                </a:xfrm>
                <a:custGeom>
                  <a:rect b="b" l="l" r="r" t="t"/>
                  <a:pathLst>
                    <a:path extrusionOk="0" h="1736" w="163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163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0" name="Google Shape;3010;p25"/>
                <p:cNvSpPr/>
                <p:nvPr/>
              </p:nvSpPr>
              <p:spPr>
                <a:xfrm>
                  <a:off x="2816997" y="3131255"/>
                  <a:ext cx="16950" cy="179279"/>
                </a:xfrm>
                <a:custGeom>
                  <a:rect b="b" l="l" r="r" t="t"/>
                  <a:pathLst>
                    <a:path extrusionOk="0" h="1724" w="163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162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1" name="Google Shape;3011;p25"/>
                <p:cNvSpPr/>
                <p:nvPr/>
              </p:nvSpPr>
              <p:spPr>
                <a:xfrm>
                  <a:off x="2863688" y="3131255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2" name="Google Shape;3012;p25"/>
                <p:cNvSpPr/>
                <p:nvPr/>
              </p:nvSpPr>
              <p:spPr>
                <a:xfrm>
                  <a:off x="2805142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5" y="0"/>
                      </a:moveTo>
                      <a:lnTo>
                        <a:pt x="0" y="1723"/>
                      </a:lnTo>
                      <a:lnTo>
                        <a:pt x="75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3" name="Google Shape;3013;p25"/>
                <p:cNvSpPr/>
                <p:nvPr/>
              </p:nvSpPr>
              <p:spPr>
                <a:xfrm>
                  <a:off x="2794847" y="3131255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4" name="Google Shape;3014;p25"/>
                <p:cNvSpPr/>
                <p:nvPr/>
              </p:nvSpPr>
              <p:spPr>
                <a:xfrm>
                  <a:off x="2783304" y="3131255"/>
                  <a:ext cx="6343" cy="179279"/>
                </a:xfrm>
                <a:custGeom>
                  <a:rect b="b" l="l" r="r" t="t"/>
                  <a:pathLst>
                    <a:path extrusionOk="0" h="1724" w="61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1" y="1723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5" name="Google Shape;3015;p25"/>
                <p:cNvSpPr/>
                <p:nvPr/>
              </p:nvSpPr>
              <p:spPr>
                <a:xfrm>
                  <a:off x="2293721" y="3130007"/>
                  <a:ext cx="16950" cy="179279"/>
                </a:xfrm>
                <a:custGeom>
                  <a:rect b="b" l="l" r="r" t="t"/>
                  <a:pathLst>
                    <a:path extrusionOk="0" h="1724" w="163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6" name="Google Shape;3016;p25"/>
                <p:cNvSpPr/>
                <p:nvPr/>
              </p:nvSpPr>
              <p:spPr>
                <a:xfrm>
                  <a:off x="2314311" y="3130007"/>
                  <a:ext cx="7903" cy="180527"/>
                </a:xfrm>
                <a:custGeom>
                  <a:rect b="b" l="l" r="r" t="t"/>
                  <a:pathLst>
                    <a:path extrusionOk="0" h="1736" w="76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7" name="Google Shape;3017;p25"/>
                <p:cNvSpPr/>
                <p:nvPr/>
              </p:nvSpPr>
              <p:spPr>
                <a:xfrm>
                  <a:off x="2326165" y="3130007"/>
                  <a:ext cx="6551" cy="180527"/>
                </a:xfrm>
                <a:custGeom>
                  <a:rect b="b" l="l" r="r" t="t"/>
                  <a:pathLst>
                    <a:path extrusionOk="0" h="1736" w="63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8" name="Google Shape;3018;p25"/>
                <p:cNvSpPr/>
                <p:nvPr/>
              </p:nvSpPr>
              <p:spPr>
                <a:xfrm>
                  <a:off x="2337604" y="3130007"/>
                  <a:ext cx="6655" cy="180527"/>
                </a:xfrm>
                <a:custGeom>
                  <a:rect b="b" l="l" r="r" t="t"/>
                  <a:pathLst>
                    <a:path extrusionOk="0" h="1736" w="64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4" y="1735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9" name="Google Shape;3019;p25"/>
                <p:cNvSpPr/>
                <p:nvPr/>
              </p:nvSpPr>
              <p:spPr>
                <a:xfrm>
                  <a:off x="2894885" y="3131255"/>
                  <a:ext cx="6655" cy="180527"/>
                </a:xfrm>
                <a:custGeom>
                  <a:rect b="b" l="l" r="r" t="t"/>
                  <a:pathLst>
                    <a:path extrusionOk="0" h="1736" w="64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0" name="Google Shape;3020;p25"/>
                <p:cNvSpPr/>
                <p:nvPr/>
              </p:nvSpPr>
              <p:spPr>
                <a:xfrm>
                  <a:off x="2737861" y="3131255"/>
                  <a:ext cx="16846" cy="179279"/>
                </a:xfrm>
                <a:custGeom>
                  <a:rect b="b" l="l" r="r" t="t"/>
                  <a:pathLst>
                    <a:path extrusionOk="0" h="1724" w="162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1" name="Google Shape;3021;p25"/>
                <p:cNvSpPr/>
                <p:nvPr/>
              </p:nvSpPr>
              <p:spPr>
                <a:xfrm>
                  <a:off x="2672659" y="3131255"/>
                  <a:ext cx="15702" cy="179279"/>
                </a:xfrm>
                <a:custGeom>
                  <a:rect b="b" l="l" r="r" t="t"/>
                  <a:pathLst>
                    <a:path extrusionOk="0" h="1724" w="151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2" name="Google Shape;3022;p25"/>
                <p:cNvSpPr/>
                <p:nvPr/>
              </p:nvSpPr>
              <p:spPr>
                <a:xfrm>
                  <a:off x="2650821" y="3131255"/>
                  <a:ext cx="16950" cy="179279"/>
                </a:xfrm>
                <a:custGeom>
                  <a:rect b="b" l="l" r="r" t="t"/>
                  <a:pathLst>
                    <a:path extrusionOk="0" h="1724" w="163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3" name="Google Shape;3023;p25"/>
                <p:cNvSpPr/>
                <p:nvPr/>
              </p:nvSpPr>
              <p:spPr>
                <a:xfrm>
                  <a:off x="2466344" y="3130007"/>
                  <a:ext cx="16950" cy="180527"/>
                </a:xfrm>
                <a:custGeom>
                  <a:rect b="b" l="l" r="r" t="t"/>
                  <a:pathLst>
                    <a:path extrusionOk="0" h="1736" w="163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151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4" name="Google Shape;3024;p25"/>
                <p:cNvSpPr/>
                <p:nvPr/>
              </p:nvSpPr>
              <p:spPr>
                <a:xfrm>
                  <a:off x="2445442" y="3130007"/>
                  <a:ext cx="16950" cy="180527"/>
                </a:xfrm>
                <a:custGeom>
                  <a:rect b="b" l="l" r="r" t="t"/>
                  <a:pathLst>
                    <a:path extrusionOk="0" h="1736" w="163">
                      <a:moveTo>
                        <a:pt x="13" y="0"/>
                      </a:moveTo>
                      <a:lnTo>
                        <a:pt x="1" y="1735"/>
                      </a:lnTo>
                      <a:lnTo>
                        <a:pt x="163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5" name="Google Shape;3025;p25"/>
                <p:cNvSpPr/>
                <p:nvPr/>
              </p:nvSpPr>
              <p:spPr>
                <a:xfrm>
                  <a:off x="2398750" y="3130007"/>
                  <a:ext cx="15702" cy="180527"/>
                </a:xfrm>
                <a:custGeom>
                  <a:rect b="b" l="l" r="r" t="t"/>
                  <a:pathLst>
                    <a:path extrusionOk="0" h="1736" w="151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150" y="1735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6" name="Google Shape;3026;p25"/>
                <p:cNvSpPr/>
                <p:nvPr/>
              </p:nvSpPr>
              <p:spPr>
                <a:xfrm>
                  <a:off x="2726006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75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7" name="Google Shape;3027;p25"/>
                <p:cNvSpPr/>
                <p:nvPr/>
              </p:nvSpPr>
              <p:spPr>
                <a:xfrm>
                  <a:off x="2714463" y="3131255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8" name="Google Shape;3028;p25"/>
                <p:cNvSpPr/>
                <p:nvPr/>
              </p:nvSpPr>
              <p:spPr>
                <a:xfrm>
                  <a:off x="2639070" y="3131255"/>
                  <a:ext cx="7799" cy="179279"/>
                </a:xfrm>
                <a:custGeom>
                  <a:rect b="b" l="l" r="r" t="t"/>
                  <a:pathLst>
                    <a:path extrusionOk="0" h="1724" w="75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9" name="Google Shape;3029;p25"/>
                <p:cNvSpPr/>
                <p:nvPr/>
              </p:nvSpPr>
              <p:spPr>
                <a:xfrm>
                  <a:off x="2488493" y="3130007"/>
                  <a:ext cx="6655" cy="180527"/>
                </a:xfrm>
                <a:custGeom>
                  <a:rect b="b" l="l" r="r" t="t"/>
                  <a:pathLst>
                    <a:path extrusionOk="0" h="1736" w="64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0" name="Google Shape;3030;p25"/>
                <p:cNvSpPr/>
                <p:nvPr/>
              </p:nvSpPr>
              <p:spPr>
                <a:xfrm>
                  <a:off x="2387207" y="3130007"/>
                  <a:ext cx="7903" cy="180527"/>
                </a:xfrm>
                <a:custGeom>
                  <a:rect b="b" l="l" r="r" t="t"/>
                  <a:pathLst>
                    <a:path extrusionOk="0" h="1736" w="76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1" name="Google Shape;3031;p25"/>
                <p:cNvSpPr/>
                <p:nvPr/>
              </p:nvSpPr>
              <p:spPr>
                <a:xfrm>
                  <a:off x="2375353" y="3130007"/>
                  <a:ext cx="6655" cy="180527"/>
                </a:xfrm>
                <a:custGeom>
                  <a:rect b="b" l="l" r="r" t="t"/>
                  <a:pathLst>
                    <a:path extrusionOk="0" h="1736" w="64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4" y="1735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2" name="Google Shape;3032;p25"/>
                <p:cNvSpPr/>
                <p:nvPr/>
              </p:nvSpPr>
              <p:spPr>
                <a:xfrm>
                  <a:off x="2362562" y="3130007"/>
                  <a:ext cx="7903" cy="180527"/>
                </a:xfrm>
                <a:custGeom>
                  <a:rect b="b" l="l" r="r" t="t"/>
                  <a:pathLst>
                    <a:path extrusionOk="0" h="1736" w="76">
                      <a:moveTo>
                        <a:pt x="13" y="0"/>
                      </a:moveTo>
                      <a:lnTo>
                        <a:pt x="1" y="1735"/>
                      </a:lnTo>
                      <a:lnTo>
                        <a:pt x="76" y="1735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3" name="Google Shape;3033;p25"/>
                <p:cNvSpPr/>
                <p:nvPr/>
              </p:nvSpPr>
              <p:spPr>
                <a:xfrm>
                  <a:off x="2538928" y="3131255"/>
                  <a:ext cx="15702" cy="179279"/>
                </a:xfrm>
                <a:custGeom>
                  <a:rect b="b" l="l" r="r" t="t"/>
                  <a:pathLst>
                    <a:path extrusionOk="0" h="1724" w="151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4" name="Google Shape;3034;p25"/>
                <p:cNvSpPr/>
                <p:nvPr/>
              </p:nvSpPr>
              <p:spPr>
                <a:xfrm>
                  <a:off x="2600074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5" name="Google Shape;3035;p25"/>
                <p:cNvSpPr/>
                <p:nvPr/>
              </p:nvSpPr>
              <p:spPr>
                <a:xfrm>
                  <a:off x="2589779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6" name="Google Shape;3036;p25"/>
                <p:cNvSpPr/>
                <p:nvPr/>
              </p:nvSpPr>
              <p:spPr>
                <a:xfrm>
                  <a:off x="2579172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6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7" name="Google Shape;3037;p25"/>
                <p:cNvSpPr/>
                <p:nvPr/>
              </p:nvSpPr>
              <p:spPr>
                <a:xfrm>
                  <a:off x="2568877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8" name="Google Shape;3038;p25"/>
                <p:cNvSpPr/>
                <p:nvPr/>
              </p:nvSpPr>
              <p:spPr>
                <a:xfrm>
                  <a:off x="2558582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9" name="Google Shape;3039;p25"/>
                <p:cNvSpPr/>
                <p:nvPr/>
              </p:nvSpPr>
              <p:spPr>
                <a:xfrm>
                  <a:off x="2528737" y="3130007"/>
                  <a:ext cx="6655" cy="180527"/>
                </a:xfrm>
                <a:custGeom>
                  <a:rect b="b" l="l" r="r" t="t"/>
                  <a:pathLst>
                    <a:path extrusionOk="0" h="1736" w="64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0" name="Google Shape;3040;p25"/>
                <p:cNvSpPr/>
                <p:nvPr/>
              </p:nvSpPr>
              <p:spPr>
                <a:xfrm>
                  <a:off x="2226127" y="3130007"/>
                  <a:ext cx="16846" cy="179279"/>
                </a:xfrm>
                <a:custGeom>
                  <a:rect b="b" l="l" r="r" t="t"/>
                  <a:pathLst>
                    <a:path extrusionOk="0" h="1724" w="162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1" name="Google Shape;3041;p25"/>
                <p:cNvSpPr/>
                <p:nvPr/>
              </p:nvSpPr>
              <p:spPr>
                <a:xfrm>
                  <a:off x="2203978" y="3130007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2" name="Google Shape;3042;p25"/>
                <p:cNvSpPr/>
                <p:nvPr/>
              </p:nvSpPr>
              <p:spPr>
                <a:xfrm>
                  <a:off x="2255972" y="3130007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3" name="Google Shape;3043;p25"/>
                <p:cNvSpPr/>
                <p:nvPr/>
              </p:nvSpPr>
              <p:spPr>
                <a:xfrm>
                  <a:off x="2245677" y="3130007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4" name="Google Shape;3044;p25"/>
                <p:cNvSpPr/>
                <p:nvPr/>
              </p:nvSpPr>
              <p:spPr>
                <a:xfrm>
                  <a:off x="2215832" y="3130007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5" name="Google Shape;3045;p25"/>
                <p:cNvSpPr/>
                <p:nvPr/>
              </p:nvSpPr>
              <p:spPr>
                <a:xfrm>
                  <a:off x="2758347" y="3131255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6" name="Google Shape;3046;p25"/>
                <p:cNvSpPr/>
                <p:nvPr/>
              </p:nvSpPr>
              <p:spPr>
                <a:xfrm>
                  <a:off x="2150631" y="3130007"/>
                  <a:ext cx="17262" cy="179279"/>
                </a:xfrm>
                <a:custGeom>
                  <a:rect b="b" l="l" r="r" t="t"/>
                  <a:pathLst>
                    <a:path extrusionOk="0" h="1724" w="166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6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7" name="Google Shape;3047;p25"/>
                <p:cNvSpPr/>
                <p:nvPr/>
              </p:nvSpPr>
              <p:spPr>
                <a:xfrm>
                  <a:off x="2139088" y="3130007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8" name="Google Shape;3048;p25"/>
                <p:cNvSpPr/>
                <p:nvPr/>
              </p:nvSpPr>
              <p:spPr>
                <a:xfrm>
                  <a:off x="2127233" y="3130007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9" name="Google Shape;3049;p25"/>
                <p:cNvSpPr/>
                <p:nvPr/>
              </p:nvSpPr>
              <p:spPr>
                <a:xfrm>
                  <a:off x="2171533" y="3130007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0" name="Google Shape;3050;p25"/>
                <p:cNvSpPr/>
                <p:nvPr/>
              </p:nvSpPr>
              <p:spPr>
                <a:xfrm>
                  <a:off x="2061200" y="3130007"/>
                  <a:ext cx="16950" cy="179279"/>
                </a:xfrm>
                <a:custGeom>
                  <a:rect b="b" l="l" r="r" t="t"/>
                  <a:pathLst>
                    <a:path extrusionOk="0" h="1724" w="163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162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1" name="Google Shape;3051;p25"/>
                <p:cNvSpPr/>
                <p:nvPr/>
              </p:nvSpPr>
              <p:spPr>
                <a:xfrm>
                  <a:off x="2082102" y="3130007"/>
                  <a:ext cx="6343" cy="179279"/>
                </a:xfrm>
                <a:custGeom>
                  <a:rect b="b" l="l" r="r" t="t"/>
                  <a:pathLst>
                    <a:path extrusionOk="0" h="1724" w="61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0" y="1723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2" name="Google Shape;3052;p25"/>
                <p:cNvSpPr/>
                <p:nvPr/>
              </p:nvSpPr>
              <p:spPr>
                <a:xfrm>
                  <a:off x="2094892" y="3130007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053" name="Google Shape;3053;p25"/>
              <p:cNvSpPr/>
              <p:nvPr/>
            </p:nvSpPr>
            <p:spPr>
              <a:xfrm>
                <a:off x="2080542" y="1632985"/>
                <a:ext cx="875492" cy="554475"/>
              </a:xfrm>
              <a:custGeom>
                <a:rect b="b" l="l" r="r" t="t"/>
                <a:pathLst>
                  <a:path extrusionOk="0" h="5332" w="8419">
                    <a:moveTo>
                      <a:pt x="0" y="0"/>
                    </a:moveTo>
                    <a:lnTo>
                      <a:pt x="0" y="5332"/>
                    </a:lnTo>
                    <a:lnTo>
                      <a:pt x="1637" y="5332"/>
                    </a:lnTo>
                    <a:lnTo>
                      <a:pt x="1637" y="3471"/>
                    </a:lnTo>
                    <a:lnTo>
                      <a:pt x="1076" y="3471"/>
                    </a:lnTo>
                    <a:lnTo>
                      <a:pt x="1076" y="0"/>
                    </a:lnTo>
                    <a:close/>
                    <a:moveTo>
                      <a:pt x="2761" y="0"/>
                    </a:moveTo>
                    <a:lnTo>
                      <a:pt x="2761" y="3471"/>
                    </a:lnTo>
                    <a:lnTo>
                      <a:pt x="2248" y="3471"/>
                    </a:lnTo>
                    <a:lnTo>
                      <a:pt x="2248" y="5332"/>
                    </a:lnTo>
                    <a:lnTo>
                      <a:pt x="3885" y="5332"/>
                    </a:lnTo>
                    <a:lnTo>
                      <a:pt x="3885" y="3471"/>
                    </a:lnTo>
                    <a:lnTo>
                      <a:pt x="3411" y="3471"/>
                    </a:lnTo>
                    <a:lnTo>
                      <a:pt x="3411" y="0"/>
                    </a:lnTo>
                    <a:close/>
                    <a:moveTo>
                      <a:pt x="5095" y="0"/>
                    </a:moveTo>
                    <a:lnTo>
                      <a:pt x="5095" y="3471"/>
                    </a:lnTo>
                    <a:lnTo>
                      <a:pt x="4547" y="3471"/>
                    </a:lnTo>
                    <a:lnTo>
                      <a:pt x="4547" y="5332"/>
                    </a:lnTo>
                    <a:lnTo>
                      <a:pt x="6171" y="5332"/>
                    </a:lnTo>
                    <a:lnTo>
                      <a:pt x="6171" y="3471"/>
                    </a:lnTo>
                    <a:lnTo>
                      <a:pt x="5620" y="3471"/>
                    </a:lnTo>
                    <a:lnTo>
                      <a:pt x="5620" y="0"/>
                    </a:lnTo>
                    <a:close/>
                    <a:moveTo>
                      <a:pt x="7307" y="0"/>
                    </a:moveTo>
                    <a:lnTo>
                      <a:pt x="7307" y="3471"/>
                    </a:lnTo>
                    <a:lnTo>
                      <a:pt x="6783" y="3471"/>
                    </a:lnTo>
                    <a:lnTo>
                      <a:pt x="6783" y="5332"/>
                    </a:lnTo>
                    <a:lnTo>
                      <a:pt x="8419" y="5332"/>
                    </a:lnTo>
                    <a:lnTo>
                      <a:pt x="84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4" name="Google Shape;3054;p25"/>
              <p:cNvSpPr/>
              <p:nvPr/>
            </p:nvSpPr>
            <p:spPr>
              <a:xfrm>
                <a:off x="2696057" y="1551041"/>
                <a:ext cx="111997" cy="396202"/>
              </a:xfrm>
              <a:custGeom>
                <a:rect b="b" l="l" r="r" t="t"/>
                <a:pathLst>
                  <a:path extrusionOk="0" h="3810" w="1077">
                    <a:moveTo>
                      <a:pt x="0" y="0"/>
                    </a:moveTo>
                    <a:lnTo>
                      <a:pt x="0" y="3809"/>
                    </a:lnTo>
                    <a:lnTo>
                      <a:pt x="1076" y="3809"/>
                    </a:lnTo>
                    <a:lnTo>
                      <a:pt x="10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5" name="Google Shape;3055;p25"/>
              <p:cNvSpPr/>
              <p:nvPr/>
            </p:nvSpPr>
            <p:spPr>
              <a:xfrm>
                <a:off x="2466344" y="1551041"/>
                <a:ext cx="110437" cy="396202"/>
              </a:xfrm>
              <a:custGeom>
                <a:rect b="b" l="l" r="r" t="t"/>
                <a:pathLst>
                  <a:path extrusionOk="0" h="3810" w="1062">
                    <a:moveTo>
                      <a:pt x="1" y="0"/>
                    </a:moveTo>
                    <a:lnTo>
                      <a:pt x="1" y="3809"/>
                    </a:lnTo>
                    <a:lnTo>
                      <a:pt x="1062" y="3809"/>
                    </a:lnTo>
                    <a:lnTo>
                      <a:pt x="106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6" name="Google Shape;3056;p25"/>
              <p:cNvSpPr/>
              <p:nvPr/>
            </p:nvSpPr>
            <p:spPr>
              <a:xfrm>
                <a:off x="2223632" y="1551041"/>
                <a:ext cx="111581" cy="396202"/>
              </a:xfrm>
              <a:custGeom>
                <a:rect b="b" l="l" r="r" t="t"/>
                <a:pathLst>
                  <a:path extrusionOk="0" h="3810" w="1073">
                    <a:moveTo>
                      <a:pt x="0" y="0"/>
                    </a:moveTo>
                    <a:lnTo>
                      <a:pt x="0" y="3809"/>
                    </a:lnTo>
                    <a:lnTo>
                      <a:pt x="1073" y="3809"/>
                    </a:ln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57" name="Google Shape;3057;p25"/>
              <p:cNvGrpSpPr/>
              <p:nvPr/>
            </p:nvGrpSpPr>
            <p:grpSpPr>
              <a:xfrm>
                <a:off x="2066368" y="3341420"/>
                <a:ext cx="910378" cy="37874"/>
                <a:chOff x="3058425" y="2577950"/>
                <a:chExt cx="1328050" cy="46850"/>
              </a:xfrm>
            </p:grpSpPr>
            <p:sp>
              <p:nvSpPr>
                <p:cNvPr id="3058" name="Google Shape;3058;p25"/>
                <p:cNvSpPr/>
                <p:nvPr/>
              </p:nvSpPr>
              <p:spPr>
                <a:xfrm>
                  <a:off x="305842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9" name="Google Shape;3059;p25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0" name="Google Shape;3060;p25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rect b="b" l="l" r="r" t="t"/>
                  <a:pathLst>
                    <a:path extrusionOk="0" h="1874" w="1886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1" name="Google Shape;3061;p25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rect b="b" l="l" r="r" t="t"/>
                  <a:pathLst>
                    <a:path extrusionOk="0" h="1874" w="1875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2" name="Google Shape;3062;p25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3" name="Google Shape;3063;p25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4" name="Google Shape;3064;p25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5" name="Google Shape;3065;p25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rect b="b" l="l" r="r" t="t"/>
                  <a:pathLst>
                    <a:path extrusionOk="0" h="1874" w="1886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6" name="Google Shape;3066;p25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7" name="Google Shape;3067;p25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8" name="Google Shape;3068;p25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9" name="Google Shape;3069;p25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0" name="Google Shape;3070;p25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rect b="b" l="l" r="r" t="t"/>
                  <a:pathLst>
                    <a:path extrusionOk="0" h="1874" w="1887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1" name="Google Shape;3071;p25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2" name="Google Shape;3072;p25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3" name="Google Shape;3073;p25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074" name="Google Shape;3074;p25"/>
            <p:cNvGrpSpPr/>
            <p:nvPr/>
          </p:nvGrpSpPr>
          <p:grpSpPr>
            <a:xfrm>
              <a:off x="6480767" y="3533366"/>
              <a:ext cx="2942984" cy="1975242"/>
              <a:chOff x="6480767" y="3533366"/>
              <a:chExt cx="2942984" cy="1975242"/>
            </a:xfrm>
          </p:grpSpPr>
          <p:sp>
            <p:nvSpPr>
              <p:cNvPr id="3075" name="Google Shape;3075;p25"/>
              <p:cNvSpPr/>
              <p:nvPr/>
            </p:nvSpPr>
            <p:spPr>
              <a:xfrm rot="1319527">
                <a:off x="6570003" y="4014109"/>
                <a:ext cx="2764512" cy="1013756"/>
              </a:xfrm>
              <a:custGeom>
                <a:rect b="b" l="l" r="r" t="t"/>
                <a:pathLst>
                  <a:path extrusionOk="0" h="16260" w="44341">
                    <a:moveTo>
                      <a:pt x="1124" y="1"/>
                    </a:moveTo>
                    <a:cubicBezTo>
                      <a:pt x="560" y="1"/>
                      <a:pt x="99" y="450"/>
                      <a:pt x="99" y="1011"/>
                    </a:cubicBezTo>
                    <a:lnTo>
                      <a:pt x="0" y="14947"/>
                    </a:lnTo>
                    <a:cubicBezTo>
                      <a:pt x="0" y="15510"/>
                      <a:pt x="450" y="15972"/>
                      <a:pt x="1010" y="15972"/>
                    </a:cubicBezTo>
                    <a:lnTo>
                      <a:pt x="32841" y="16185"/>
                    </a:lnTo>
                    <a:cubicBezTo>
                      <a:pt x="32817" y="16008"/>
                      <a:pt x="32817" y="15810"/>
                      <a:pt x="33428" y="15483"/>
                    </a:cubicBezTo>
                    <a:cubicBezTo>
                      <a:pt x="33428" y="15483"/>
                      <a:pt x="33440" y="15471"/>
                      <a:pt x="33452" y="15471"/>
                    </a:cubicBezTo>
                    <a:cubicBezTo>
                      <a:pt x="33791" y="15483"/>
                      <a:pt x="34052" y="15759"/>
                      <a:pt x="34052" y="16098"/>
                    </a:cubicBezTo>
                    <a:cubicBezTo>
                      <a:pt x="34052" y="16134"/>
                      <a:pt x="34052" y="16158"/>
                      <a:pt x="34040" y="16197"/>
                    </a:cubicBezTo>
                    <a:lnTo>
                      <a:pt x="43756" y="16260"/>
                    </a:lnTo>
                    <a:cubicBezTo>
                      <a:pt x="44017" y="16260"/>
                      <a:pt x="44241" y="16047"/>
                      <a:pt x="44241" y="15771"/>
                    </a:cubicBezTo>
                    <a:lnTo>
                      <a:pt x="44253" y="13835"/>
                    </a:lnTo>
                    <a:cubicBezTo>
                      <a:pt x="44253" y="13610"/>
                      <a:pt x="44116" y="13424"/>
                      <a:pt x="43906" y="13361"/>
                    </a:cubicBezTo>
                    <a:cubicBezTo>
                      <a:pt x="42680" y="13011"/>
                      <a:pt x="41745" y="10913"/>
                      <a:pt x="41769" y="8380"/>
                    </a:cubicBezTo>
                    <a:cubicBezTo>
                      <a:pt x="41781" y="5857"/>
                      <a:pt x="42743" y="3771"/>
                      <a:pt x="43966" y="3435"/>
                    </a:cubicBezTo>
                    <a:cubicBezTo>
                      <a:pt x="44178" y="3384"/>
                      <a:pt x="44328" y="3184"/>
                      <a:pt x="44328" y="2971"/>
                    </a:cubicBezTo>
                    <a:lnTo>
                      <a:pt x="44340" y="786"/>
                    </a:lnTo>
                    <a:cubicBezTo>
                      <a:pt x="44340" y="513"/>
                      <a:pt x="44131" y="289"/>
                      <a:pt x="43855" y="289"/>
                    </a:cubicBezTo>
                    <a:lnTo>
                      <a:pt x="34166" y="226"/>
                    </a:lnTo>
                    <a:cubicBezTo>
                      <a:pt x="34139" y="537"/>
                      <a:pt x="33878" y="786"/>
                      <a:pt x="33551" y="786"/>
                    </a:cubicBezTo>
                    <a:cubicBezTo>
                      <a:pt x="33228" y="786"/>
                      <a:pt x="32967" y="537"/>
                      <a:pt x="32940" y="214"/>
                    </a:cubicBezTo>
                    <a:lnTo>
                      <a:pt x="11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76" name="Google Shape;3076;p25"/>
              <p:cNvGrpSpPr/>
              <p:nvPr/>
            </p:nvGrpSpPr>
            <p:grpSpPr>
              <a:xfrm rot="1319460">
                <a:off x="8890167" y="4619374"/>
                <a:ext cx="99632" cy="623606"/>
                <a:chOff x="4519324" y="1312991"/>
                <a:chExt cx="126813" cy="793732"/>
              </a:xfrm>
            </p:grpSpPr>
            <p:sp>
              <p:nvSpPr>
                <p:cNvPr id="3077" name="Google Shape;3077;p25"/>
                <p:cNvSpPr/>
                <p:nvPr/>
              </p:nvSpPr>
              <p:spPr>
                <a:xfrm>
                  <a:off x="4525276" y="1312991"/>
                  <a:ext cx="120861" cy="19839"/>
                </a:xfrm>
                <a:custGeom>
                  <a:rect b="b" l="l" r="r" t="t"/>
                  <a:pathLst>
                    <a:path extrusionOk="0" h="250" w="1523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8" name="Google Shape;3078;p25"/>
                <p:cNvSpPr/>
                <p:nvPr/>
              </p:nvSpPr>
              <p:spPr>
                <a:xfrm>
                  <a:off x="4524324" y="1396237"/>
                  <a:ext cx="120861" cy="18887"/>
                </a:xfrm>
                <a:custGeom>
                  <a:rect b="b" l="l" r="r" t="t"/>
                  <a:pathLst>
                    <a:path extrusionOk="0" h="238" w="1523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9" name="Google Shape;3079;p25"/>
                <p:cNvSpPr/>
                <p:nvPr/>
              </p:nvSpPr>
              <p:spPr>
                <a:xfrm>
                  <a:off x="4524324" y="1460675"/>
                  <a:ext cx="120861" cy="18887"/>
                </a:xfrm>
                <a:custGeom>
                  <a:rect b="b" l="l" r="r" t="t"/>
                  <a:pathLst>
                    <a:path extrusionOk="0" h="238" w="1523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0" name="Google Shape;3080;p25"/>
                <p:cNvSpPr/>
                <p:nvPr/>
              </p:nvSpPr>
              <p:spPr>
                <a:xfrm>
                  <a:off x="4524324" y="1423853"/>
                  <a:ext cx="120861" cy="9999"/>
                </a:xfrm>
                <a:custGeom>
                  <a:rect b="b" l="l" r="r" t="t"/>
                  <a:pathLst>
                    <a:path extrusionOk="0" h="126" w="1523">
                      <a:moveTo>
                        <a:pt x="0" y="0"/>
                      </a:moveTo>
                      <a:lnTo>
                        <a:pt x="0" y="114"/>
                      </a:lnTo>
                      <a:lnTo>
                        <a:pt x="1523" y="126"/>
                      </a:lnTo>
                      <a:lnTo>
                        <a:pt x="1523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1" name="Google Shape;3081;p25"/>
                <p:cNvSpPr/>
                <p:nvPr/>
              </p:nvSpPr>
              <p:spPr>
                <a:xfrm>
                  <a:off x="4523133" y="1569633"/>
                  <a:ext cx="121100" cy="6983"/>
                </a:xfrm>
                <a:custGeom>
                  <a:rect b="b" l="l" r="r" t="t"/>
                  <a:pathLst>
                    <a:path extrusionOk="0" h="88" w="1526">
                      <a:moveTo>
                        <a:pt x="0" y="0"/>
                      </a:moveTo>
                      <a:lnTo>
                        <a:pt x="0" y="75"/>
                      </a:lnTo>
                      <a:lnTo>
                        <a:pt x="1526" y="87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2" name="Google Shape;3082;p25"/>
                <p:cNvSpPr/>
                <p:nvPr/>
              </p:nvSpPr>
              <p:spPr>
                <a:xfrm>
                  <a:off x="4523133" y="1532970"/>
                  <a:ext cx="121100" cy="9840"/>
                </a:xfrm>
                <a:custGeom>
                  <a:rect b="b" l="l" r="r" t="t"/>
                  <a:pathLst>
                    <a:path extrusionOk="0" h="124" w="1526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1526" y="124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3" name="Google Shape;3083;p25"/>
                <p:cNvSpPr/>
                <p:nvPr/>
              </p:nvSpPr>
              <p:spPr>
                <a:xfrm>
                  <a:off x="4524324" y="1439725"/>
                  <a:ext cx="120861" cy="15078"/>
                </a:xfrm>
                <a:custGeom>
                  <a:rect b="b" l="l" r="r" t="t"/>
                  <a:pathLst>
                    <a:path extrusionOk="0" h="190" w="1523">
                      <a:moveTo>
                        <a:pt x="0" y="1"/>
                      </a:moveTo>
                      <a:lnTo>
                        <a:pt x="0" y="190"/>
                      </a:lnTo>
                      <a:lnTo>
                        <a:pt x="1523" y="190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4" name="Google Shape;3084;p25"/>
                <p:cNvSpPr/>
                <p:nvPr/>
              </p:nvSpPr>
              <p:spPr>
                <a:xfrm>
                  <a:off x="4523133" y="1548682"/>
                  <a:ext cx="121100" cy="16030"/>
                </a:xfrm>
                <a:custGeom>
                  <a:rect b="b" l="l" r="r" t="t"/>
                  <a:pathLst>
                    <a:path extrusionOk="0" h="202" w="1526">
                      <a:moveTo>
                        <a:pt x="0" y="1"/>
                      </a:moveTo>
                      <a:lnTo>
                        <a:pt x="0" y="189"/>
                      </a:lnTo>
                      <a:lnTo>
                        <a:pt x="1526" y="201"/>
                      </a:lnTo>
                      <a:lnTo>
                        <a:pt x="1526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5" name="Google Shape;3085;p25"/>
                <p:cNvSpPr/>
                <p:nvPr/>
              </p:nvSpPr>
              <p:spPr>
                <a:xfrm>
                  <a:off x="4524324" y="1342750"/>
                  <a:ext cx="121814" cy="42615"/>
                </a:xfrm>
                <a:custGeom>
                  <a:rect b="b" l="l" r="r" t="t"/>
                  <a:pathLst>
                    <a:path extrusionOk="0" h="537" w="1535">
                      <a:moveTo>
                        <a:pt x="12" y="0"/>
                      </a:moveTo>
                      <a:lnTo>
                        <a:pt x="0" y="537"/>
                      </a:lnTo>
                      <a:lnTo>
                        <a:pt x="1523" y="537"/>
                      </a:lnTo>
                      <a:lnTo>
                        <a:pt x="1535" y="12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6" name="Google Shape;3086;p25"/>
                <p:cNvSpPr/>
                <p:nvPr/>
              </p:nvSpPr>
              <p:spPr>
                <a:xfrm>
                  <a:off x="4523133" y="1486387"/>
                  <a:ext cx="122052" cy="42615"/>
                </a:xfrm>
                <a:custGeom>
                  <a:rect b="b" l="l" r="r" t="t"/>
                  <a:pathLst>
                    <a:path extrusionOk="0" h="537" w="1538">
                      <a:moveTo>
                        <a:pt x="15" y="0"/>
                      </a:moveTo>
                      <a:lnTo>
                        <a:pt x="0" y="525"/>
                      </a:lnTo>
                      <a:lnTo>
                        <a:pt x="1526" y="537"/>
                      </a:lnTo>
                      <a:lnTo>
                        <a:pt x="1538" y="1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7" name="Google Shape;3087;p25"/>
                <p:cNvSpPr/>
                <p:nvPr/>
              </p:nvSpPr>
              <p:spPr>
                <a:xfrm>
                  <a:off x="4523133" y="1584393"/>
                  <a:ext cx="121100" cy="19998"/>
                </a:xfrm>
                <a:custGeom>
                  <a:rect b="b" l="l" r="r" t="t"/>
                  <a:pathLst>
                    <a:path extrusionOk="0" h="252" w="1526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526" y="252"/>
                      </a:lnTo>
                      <a:lnTo>
                        <a:pt x="1526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8" name="Google Shape;3088;p25"/>
                <p:cNvSpPr/>
                <p:nvPr/>
              </p:nvSpPr>
              <p:spPr>
                <a:xfrm>
                  <a:off x="4522181" y="1666687"/>
                  <a:ext cx="122052" cy="19998"/>
                </a:xfrm>
                <a:custGeom>
                  <a:rect b="b" l="l" r="r" t="t"/>
                  <a:pathLst>
                    <a:path extrusionOk="0" h="252" w="1538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52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9" name="Google Shape;3089;p25"/>
                <p:cNvSpPr/>
                <p:nvPr/>
              </p:nvSpPr>
              <p:spPr>
                <a:xfrm>
                  <a:off x="4522181" y="1731125"/>
                  <a:ext cx="121100" cy="19760"/>
                </a:xfrm>
                <a:custGeom>
                  <a:rect b="b" l="l" r="r" t="t"/>
                  <a:pathLst>
                    <a:path extrusionOk="0" h="249" w="1526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49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0" name="Google Shape;3090;p25"/>
                <p:cNvSpPr/>
                <p:nvPr/>
              </p:nvSpPr>
              <p:spPr>
                <a:xfrm>
                  <a:off x="4522181" y="1695414"/>
                  <a:ext cx="121100" cy="10078"/>
                </a:xfrm>
                <a:custGeom>
                  <a:rect b="b" l="l" r="r" t="t"/>
                  <a:pathLst>
                    <a:path extrusionOk="0" h="127" w="1526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1526" y="127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1" name="Google Shape;3091;p25"/>
                <p:cNvSpPr/>
                <p:nvPr/>
              </p:nvSpPr>
              <p:spPr>
                <a:xfrm>
                  <a:off x="4521229" y="1840003"/>
                  <a:ext cx="120861" cy="7222"/>
                </a:xfrm>
                <a:custGeom>
                  <a:rect b="b" l="l" r="r" t="t"/>
                  <a:pathLst>
                    <a:path extrusionOk="0" h="91" w="1523">
                      <a:moveTo>
                        <a:pt x="0" y="1"/>
                      </a:moveTo>
                      <a:lnTo>
                        <a:pt x="0" y="91"/>
                      </a:lnTo>
                      <a:lnTo>
                        <a:pt x="1523" y="91"/>
                      </a:lnTo>
                      <a:lnTo>
                        <a:pt x="1523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2" name="Google Shape;3092;p25"/>
                <p:cNvSpPr/>
                <p:nvPr/>
              </p:nvSpPr>
              <p:spPr>
                <a:xfrm>
                  <a:off x="4521229" y="1803419"/>
                  <a:ext cx="122052" cy="10078"/>
                </a:xfrm>
                <a:custGeom>
                  <a:rect b="b" l="l" r="r" t="t"/>
                  <a:pathLst>
                    <a:path extrusionOk="0" h="127" w="1538">
                      <a:moveTo>
                        <a:pt x="0" y="0"/>
                      </a:moveTo>
                      <a:lnTo>
                        <a:pt x="0" y="126"/>
                      </a:lnTo>
                      <a:lnTo>
                        <a:pt x="1538" y="126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3" name="Google Shape;3093;p25"/>
                <p:cNvSpPr/>
                <p:nvPr/>
              </p:nvSpPr>
              <p:spPr>
                <a:xfrm>
                  <a:off x="4522181" y="1710413"/>
                  <a:ext cx="121100" cy="15792"/>
                </a:xfrm>
                <a:custGeom>
                  <a:rect b="b" l="l" r="r" t="t"/>
                  <a:pathLst>
                    <a:path extrusionOk="0" h="199" w="1526">
                      <a:moveTo>
                        <a:pt x="0" y="0"/>
                      </a:moveTo>
                      <a:lnTo>
                        <a:pt x="0" y="186"/>
                      </a:lnTo>
                      <a:lnTo>
                        <a:pt x="1526" y="198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4" name="Google Shape;3094;p25"/>
                <p:cNvSpPr/>
                <p:nvPr/>
              </p:nvSpPr>
              <p:spPr>
                <a:xfrm>
                  <a:off x="4521229" y="1820322"/>
                  <a:ext cx="120861" cy="15951"/>
                </a:xfrm>
                <a:custGeom>
                  <a:rect b="b" l="l" r="r" t="t"/>
                  <a:pathLst>
                    <a:path extrusionOk="0" h="201" w="1523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5" name="Google Shape;3095;p25"/>
                <p:cNvSpPr/>
                <p:nvPr/>
              </p:nvSpPr>
              <p:spPr>
                <a:xfrm>
                  <a:off x="4522181" y="1613120"/>
                  <a:ext cx="122052" cy="43885"/>
                </a:xfrm>
                <a:custGeom>
                  <a:rect b="b" l="l" r="r" t="t"/>
                  <a:pathLst>
                    <a:path extrusionOk="0" h="553" w="1538">
                      <a:moveTo>
                        <a:pt x="12" y="1"/>
                      </a:moveTo>
                      <a:lnTo>
                        <a:pt x="0" y="537"/>
                      </a:lnTo>
                      <a:lnTo>
                        <a:pt x="1538" y="552"/>
                      </a:lnTo>
                      <a:lnTo>
                        <a:pt x="1538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6" name="Google Shape;3096;p25"/>
                <p:cNvSpPr/>
                <p:nvPr/>
              </p:nvSpPr>
              <p:spPr>
                <a:xfrm>
                  <a:off x="4521229" y="1756757"/>
                  <a:ext cx="122052" cy="43885"/>
                </a:xfrm>
                <a:custGeom>
                  <a:rect b="b" l="l" r="r" t="t"/>
                  <a:pathLst>
                    <a:path extrusionOk="0" h="553" w="1538">
                      <a:moveTo>
                        <a:pt x="12" y="1"/>
                      </a:moveTo>
                      <a:lnTo>
                        <a:pt x="0" y="540"/>
                      </a:lnTo>
                      <a:lnTo>
                        <a:pt x="1538" y="552"/>
                      </a:lnTo>
                      <a:lnTo>
                        <a:pt x="1538" y="16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7" name="Google Shape;3097;p25"/>
                <p:cNvSpPr/>
                <p:nvPr/>
              </p:nvSpPr>
              <p:spPr>
                <a:xfrm>
                  <a:off x="4521229" y="1844050"/>
                  <a:ext cx="122052" cy="19839"/>
                </a:xfrm>
                <a:custGeom>
                  <a:rect b="b" l="l" r="r" t="t"/>
                  <a:pathLst>
                    <a:path extrusionOk="0" h="250" w="1538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38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8" name="Google Shape;3098;p25"/>
                <p:cNvSpPr/>
                <p:nvPr/>
              </p:nvSpPr>
              <p:spPr>
                <a:xfrm>
                  <a:off x="4520276" y="1926344"/>
                  <a:ext cx="121814" cy="19839"/>
                </a:xfrm>
                <a:custGeom>
                  <a:rect b="b" l="l" r="r" t="t"/>
                  <a:pathLst>
                    <a:path extrusionOk="0" h="250" w="1535">
                      <a:moveTo>
                        <a:pt x="12" y="1"/>
                      </a:moveTo>
                      <a:lnTo>
                        <a:pt x="0" y="238"/>
                      </a:lnTo>
                      <a:lnTo>
                        <a:pt x="1535" y="250"/>
                      </a:lnTo>
                      <a:lnTo>
                        <a:pt x="1535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9" name="Google Shape;3099;p25"/>
                <p:cNvSpPr/>
                <p:nvPr/>
              </p:nvSpPr>
              <p:spPr>
                <a:xfrm>
                  <a:off x="4520276" y="1990782"/>
                  <a:ext cx="120861" cy="19839"/>
                </a:xfrm>
                <a:custGeom>
                  <a:rect b="b" l="l" r="r" t="t"/>
                  <a:pathLst>
                    <a:path extrusionOk="0" h="250" w="1523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0" name="Google Shape;3100;p25"/>
                <p:cNvSpPr/>
                <p:nvPr/>
              </p:nvSpPr>
              <p:spPr>
                <a:xfrm>
                  <a:off x="4520276" y="1955150"/>
                  <a:ext cx="121814" cy="9840"/>
                </a:xfrm>
                <a:custGeom>
                  <a:rect b="b" l="l" r="r" t="t"/>
                  <a:pathLst>
                    <a:path extrusionOk="0" h="124" w="1535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3"/>
                      </a:lnTo>
                      <a:lnTo>
                        <a:pt x="15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1" name="Google Shape;3101;p25"/>
                <p:cNvSpPr/>
                <p:nvPr/>
              </p:nvSpPr>
              <p:spPr>
                <a:xfrm>
                  <a:off x="4519324" y="2099740"/>
                  <a:ext cx="121814" cy="6983"/>
                </a:xfrm>
                <a:custGeom>
                  <a:rect b="b" l="l" r="r" t="t"/>
                  <a:pathLst>
                    <a:path extrusionOk="0" h="88" w="1535">
                      <a:moveTo>
                        <a:pt x="0" y="1"/>
                      </a:moveTo>
                      <a:lnTo>
                        <a:pt x="0" y="87"/>
                      </a:lnTo>
                      <a:lnTo>
                        <a:pt x="1523" y="87"/>
                      </a:lnTo>
                      <a:lnTo>
                        <a:pt x="15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2" name="Google Shape;3102;p25"/>
                <p:cNvSpPr/>
                <p:nvPr/>
              </p:nvSpPr>
              <p:spPr>
                <a:xfrm>
                  <a:off x="4520276" y="2063156"/>
                  <a:ext cx="120861" cy="9999"/>
                </a:xfrm>
                <a:custGeom>
                  <a:rect b="b" l="l" r="r" t="t"/>
                  <a:pathLst>
                    <a:path extrusionOk="0" h="126" w="1523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6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3" name="Google Shape;3103;p25"/>
                <p:cNvSpPr/>
                <p:nvPr/>
              </p:nvSpPr>
              <p:spPr>
                <a:xfrm>
                  <a:off x="4520276" y="1969911"/>
                  <a:ext cx="120861" cy="15951"/>
                </a:xfrm>
                <a:custGeom>
                  <a:rect b="b" l="l" r="r" t="t"/>
                  <a:pathLst>
                    <a:path extrusionOk="0" h="201" w="1523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4" name="Google Shape;3104;p25"/>
                <p:cNvSpPr/>
                <p:nvPr/>
              </p:nvSpPr>
              <p:spPr>
                <a:xfrm>
                  <a:off x="4519324" y="2079980"/>
                  <a:ext cx="121814" cy="15792"/>
                </a:xfrm>
                <a:custGeom>
                  <a:rect b="b" l="l" r="r" t="t"/>
                  <a:pathLst>
                    <a:path extrusionOk="0" h="199" w="1535">
                      <a:moveTo>
                        <a:pt x="12" y="1"/>
                      </a:moveTo>
                      <a:lnTo>
                        <a:pt x="0" y="187"/>
                      </a:lnTo>
                      <a:lnTo>
                        <a:pt x="1535" y="199"/>
                      </a:lnTo>
                      <a:lnTo>
                        <a:pt x="15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5" name="Google Shape;3105;p25"/>
                <p:cNvSpPr/>
                <p:nvPr/>
              </p:nvSpPr>
              <p:spPr>
                <a:xfrm>
                  <a:off x="4521229" y="1872857"/>
                  <a:ext cx="120861" cy="43567"/>
                </a:xfrm>
                <a:custGeom>
                  <a:rect b="b" l="l" r="r" t="t"/>
                  <a:pathLst>
                    <a:path extrusionOk="0" h="549" w="1523">
                      <a:moveTo>
                        <a:pt x="0" y="0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6" name="Google Shape;3106;p25"/>
                <p:cNvSpPr/>
                <p:nvPr/>
              </p:nvSpPr>
              <p:spPr>
                <a:xfrm>
                  <a:off x="4520276" y="2016494"/>
                  <a:ext cx="120861" cy="43647"/>
                </a:xfrm>
                <a:custGeom>
                  <a:rect b="b" l="l" r="r" t="t"/>
                  <a:pathLst>
                    <a:path extrusionOk="0" h="550" w="1523">
                      <a:moveTo>
                        <a:pt x="0" y="1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107" name="Google Shape;3107;p25"/>
              <p:cNvSpPr/>
              <p:nvPr/>
            </p:nvSpPr>
            <p:spPr>
              <a:xfrm rot="1319527">
                <a:off x="7135900" y="3936443"/>
                <a:ext cx="280373" cy="282742"/>
              </a:xfrm>
              <a:custGeom>
                <a:rect b="b" l="l" r="r" t="t"/>
                <a:pathLst>
                  <a:path extrusionOk="0" h="4535" w="4497">
                    <a:moveTo>
                      <a:pt x="2509" y="0"/>
                    </a:moveTo>
                    <a:lnTo>
                      <a:pt x="1" y="2512"/>
                    </a:lnTo>
                    <a:lnTo>
                      <a:pt x="199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8" name="Google Shape;3108;p25"/>
              <p:cNvSpPr/>
              <p:nvPr/>
            </p:nvSpPr>
            <p:spPr>
              <a:xfrm rot="1319527">
                <a:off x="7169053" y="3919867"/>
                <a:ext cx="156490" cy="156615"/>
              </a:xfrm>
              <a:custGeom>
                <a:rect b="b" l="l" r="r" t="t"/>
                <a:pathLst>
                  <a:path extrusionOk="0" h="2512" w="2510">
                    <a:moveTo>
                      <a:pt x="1" y="0"/>
                    </a:moveTo>
                    <a:lnTo>
                      <a:pt x="1" y="2512"/>
                    </a:lnTo>
                    <a:lnTo>
                      <a:pt x="2509" y="2512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9" name="Google Shape;3109;p25"/>
              <p:cNvSpPr/>
              <p:nvPr/>
            </p:nvSpPr>
            <p:spPr>
              <a:xfrm rot="1319527">
                <a:off x="7392865" y="4040206"/>
                <a:ext cx="280310" cy="282742"/>
              </a:xfrm>
              <a:custGeom>
                <a:rect b="b" l="l" r="r" t="t"/>
                <a:pathLst>
                  <a:path extrusionOk="0" h="4535" w="4496">
                    <a:moveTo>
                      <a:pt x="2512" y="0"/>
                    </a:moveTo>
                    <a:lnTo>
                      <a:pt x="0" y="2512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0" name="Google Shape;3110;p25"/>
              <p:cNvSpPr/>
              <p:nvPr/>
            </p:nvSpPr>
            <p:spPr>
              <a:xfrm rot="1319527">
                <a:off x="7426010" y="4023666"/>
                <a:ext cx="156615" cy="156615"/>
              </a:xfrm>
              <a:custGeom>
                <a:rect b="b" l="l" r="r" t="t"/>
                <a:pathLst>
                  <a:path extrusionOk="0" h="2512" w="2512">
                    <a:moveTo>
                      <a:pt x="0" y="0"/>
                    </a:moveTo>
                    <a:lnTo>
                      <a:pt x="0" y="2512"/>
                    </a:lnTo>
                    <a:lnTo>
                      <a:pt x="2512" y="2512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1" name="Google Shape;3111;p25"/>
              <p:cNvSpPr/>
              <p:nvPr/>
            </p:nvSpPr>
            <p:spPr>
              <a:xfrm rot="1319527">
                <a:off x="7035975" y="4198325"/>
                <a:ext cx="280373" cy="282804"/>
              </a:xfrm>
              <a:custGeom>
                <a:rect b="b" l="l" r="r" t="t"/>
                <a:pathLst>
                  <a:path extrusionOk="0" h="4536" w="4497">
                    <a:moveTo>
                      <a:pt x="2509" y="1"/>
                    </a:moveTo>
                    <a:lnTo>
                      <a:pt x="1" y="2500"/>
                    </a:lnTo>
                    <a:lnTo>
                      <a:pt x="2000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2" name="Google Shape;3112;p25"/>
              <p:cNvSpPr/>
              <p:nvPr/>
            </p:nvSpPr>
            <p:spPr>
              <a:xfrm rot="1319527">
                <a:off x="7069261" y="4181811"/>
                <a:ext cx="156677" cy="155929"/>
              </a:xfrm>
              <a:custGeom>
                <a:rect b="b" l="l" r="r" t="t"/>
                <a:pathLst>
                  <a:path extrusionOk="0" h="2501" w="2513">
                    <a:moveTo>
                      <a:pt x="1" y="1"/>
                    </a:moveTo>
                    <a:lnTo>
                      <a:pt x="1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3" name="Google Shape;3113;p25"/>
              <p:cNvSpPr/>
              <p:nvPr/>
            </p:nvSpPr>
            <p:spPr>
              <a:xfrm rot="1319527">
                <a:off x="7292940" y="4302088"/>
                <a:ext cx="280310" cy="282804"/>
              </a:xfrm>
              <a:custGeom>
                <a:rect b="b" l="l" r="r" t="t"/>
                <a:pathLst>
                  <a:path extrusionOk="0" h="4536" w="4496">
                    <a:moveTo>
                      <a:pt x="2512" y="1"/>
                    </a:moveTo>
                    <a:lnTo>
                      <a:pt x="0" y="2500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4" name="Google Shape;3114;p25"/>
              <p:cNvSpPr/>
              <p:nvPr/>
            </p:nvSpPr>
            <p:spPr>
              <a:xfrm rot="1319527">
                <a:off x="7321196" y="4283544"/>
                <a:ext cx="156615" cy="155929"/>
              </a:xfrm>
              <a:custGeom>
                <a:rect b="b" l="l" r="r" t="t"/>
                <a:pathLst>
                  <a:path extrusionOk="0" h="2501" w="2512">
                    <a:moveTo>
                      <a:pt x="0" y="1"/>
                    </a:moveTo>
                    <a:lnTo>
                      <a:pt x="0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5" name="Google Shape;3115;p25"/>
              <p:cNvSpPr/>
              <p:nvPr/>
            </p:nvSpPr>
            <p:spPr>
              <a:xfrm rot="1319527">
                <a:off x="7760631" y="4264157"/>
                <a:ext cx="593353" cy="594039"/>
              </a:xfrm>
              <a:custGeom>
                <a:rect b="b" l="l" r="r" t="t"/>
                <a:pathLst>
                  <a:path extrusionOk="0" h="9528" w="9517">
                    <a:moveTo>
                      <a:pt x="4760" y="0"/>
                    </a:moveTo>
                    <a:cubicBezTo>
                      <a:pt x="2122" y="0"/>
                      <a:pt x="1" y="2137"/>
                      <a:pt x="1" y="4772"/>
                    </a:cubicBezTo>
                    <a:cubicBezTo>
                      <a:pt x="1" y="7394"/>
                      <a:pt x="2122" y="9528"/>
                      <a:pt x="4760" y="9528"/>
                    </a:cubicBezTo>
                    <a:cubicBezTo>
                      <a:pt x="7394" y="9528"/>
                      <a:pt x="9516" y="7394"/>
                      <a:pt x="9516" y="4772"/>
                    </a:cubicBezTo>
                    <a:cubicBezTo>
                      <a:pt x="9516" y="2137"/>
                      <a:pt x="7394" y="0"/>
                      <a:pt x="4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6" name="Google Shape;3116;p25"/>
              <p:cNvSpPr/>
              <p:nvPr/>
            </p:nvSpPr>
            <p:spPr>
              <a:xfrm rot="1319527">
                <a:off x="7884472" y="4388813"/>
                <a:ext cx="345774" cy="344964"/>
              </a:xfrm>
              <a:custGeom>
                <a:rect b="b" l="l" r="r" t="t"/>
                <a:pathLst>
                  <a:path extrusionOk="0" h="5533" w="5546">
                    <a:moveTo>
                      <a:pt x="2773" y="0"/>
                    </a:moveTo>
                    <a:cubicBezTo>
                      <a:pt x="1247" y="0"/>
                      <a:pt x="1" y="1235"/>
                      <a:pt x="1" y="2773"/>
                    </a:cubicBezTo>
                    <a:cubicBezTo>
                      <a:pt x="1" y="4295"/>
                      <a:pt x="1247" y="5533"/>
                      <a:pt x="2773" y="5533"/>
                    </a:cubicBezTo>
                    <a:cubicBezTo>
                      <a:pt x="4295" y="5533"/>
                      <a:pt x="5545" y="4295"/>
                      <a:pt x="5545" y="2773"/>
                    </a:cubicBezTo>
                    <a:cubicBezTo>
                      <a:pt x="5545" y="1235"/>
                      <a:pt x="4295" y="0"/>
                      <a:pt x="27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17" name="Google Shape;3117;p25"/>
              <p:cNvGrpSpPr/>
              <p:nvPr/>
            </p:nvGrpSpPr>
            <p:grpSpPr>
              <a:xfrm rot="-4080653">
                <a:off x="8174882" y="4769948"/>
                <a:ext cx="880365" cy="33195"/>
                <a:chOff x="3143975" y="2577950"/>
                <a:chExt cx="1242500" cy="46850"/>
              </a:xfrm>
            </p:grpSpPr>
            <p:sp>
              <p:nvSpPr>
                <p:cNvPr id="3118" name="Google Shape;3118;p25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9" name="Google Shape;3119;p25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rect b="b" l="l" r="r" t="t"/>
                  <a:pathLst>
                    <a:path extrusionOk="0" h="1874" w="1886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0" name="Google Shape;3120;p25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rect b="b" l="l" r="r" t="t"/>
                  <a:pathLst>
                    <a:path extrusionOk="0" h="1874" w="1875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1" name="Google Shape;3121;p25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2" name="Google Shape;3122;p25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3" name="Google Shape;3123;p25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4" name="Google Shape;3124;p25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rect b="b" l="l" r="r" t="t"/>
                  <a:pathLst>
                    <a:path extrusionOk="0" h="1874" w="1886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5" name="Google Shape;3125;p25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6" name="Google Shape;3126;p25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7" name="Google Shape;3127;p25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8" name="Google Shape;3128;p25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9" name="Google Shape;3129;p25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rect b="b" l="l" r="r" t="t"/>
                  <a:pathLst>
                    <a:path extrusionOk="0" h="1874" w="1887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0" name="Google Shape;3130;p25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1" name="Google Shape;3131;p25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2" name="Google Shape;3132;p25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633" name="Shape 3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4" name="Google Shape;36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8839200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5" name="Google Shape;3635;p34"/>
          <p:cNvSpPr txBox="1"/>
          <p:nvPr/>
        </p:nvSpPr>
        <p:spPr>
          <a:xfrm>
            <a:off x="5668375" y="3299450"/>
            <a:ext cx="14679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umbh Sans"/>
                <a:ea typeface="Kumbh Sans"/>
                <a:cs typeface="Kumbh Sans"/>
                <a:sym typeface="Kumbh Sans"/>
              </a:rPr>
              <a:t>Sunset Strip, LA</a:t>
            </a:r>
            <a:endParaRPr sz="1200">
              <a:solidFill>
                <a:schemeClr val="lt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3636" name="Google Shape;3636;p34"/>
          <p:cNvSpPr/>
          <p:nvPr/>
        </p:nvSpPr>
        <p:spPr>
          <a:xfrm>
            <a:off x="6711100" y="1522650"/>
            <a:ext cx="1996200" cy="1526700"/>
          </a:xfrm>
          <a:prstGeom prst="wedgeRectCallout">
            <a:avLst>
              <a:gd fmla="val 29648" name="adj1"/>
              <a:gd fmla="val 93116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umbh Sans"/>
              <a:ea typeface="Kumbh Sans"/>
              <a:cs typeface="Kumbh Sans"/>
              <a:sym typeface="Kumbh Sans"/>
            </a:endParaRPr>
          </a:p>
        </p:txBody>
      </p:sp>
      <p:pic>
        <p:nvPicPr>
          <p:cNvPr id="3637" name="Google Shape;363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2500" y="1519300"/>
            <a:ext cx="1533401" cy="1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8" name="Google Shape;3638;p34"/>
          <p:cNvSpPr txBox="1"/>
          <p:nvPr/>
        </p:nvSpPr>
        <p:spPr>
          <a:xfrm>
            <a:off x="5332625" y="2904150"/>
            <a:ext cx="14679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umbh Sans"/>
                <a:ea typeface="Kumbh Sans"/>
                <a:cs typeface="Kumbh Sans"/>
                <a:sym typeface="Kumbh Sans"/>
              </a:rPr>
              <a:t>NYC</a:t>
            </a:r>
            <a:endParaRPr sz="1200">
              <a:solidFill>
                <a:schemeClr val="lt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3639" name="Google Shape;3639;p34"/>
          <p:cNvSpPr txBox="1"/>
          <p:nvPr/>
        </p:nvSpPr>
        <p:spPr>
          <a:xfrm>
            <a:off x="5243200" y="2571750"/>
            <a:ext cx="14679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umbh Sans"/>
                <a:ea typeface="Kumbh Sans"/>
                <a:cs typeface="Kumbh Sans"/>
                <a:sym typeface="Kumbh Sans"/>
              </a:rPr>
              <a:t>Pawling, NY</a:t>
            </a:r>
            <a:endParaRPr sz="1200">
              <a:solidFill>
                <a:schemeClr val="lt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3640" name="Google Shape;3640;p34"/>
          <p:cNvSpPr txBox="1"/>
          <p:nvPr/>
        </p:nvSpPr>
        <p:spPr>
          <a:xfrm>
            <a:off x="5175475" y="2181900"/>
            <a:ext cx="14679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umbh Sans"/>
                <a:ea typeface="Kumbh Sans"/>
                <a:cs typeface="Kumbh Sans"/>
                <a:sym typeface="Kumbh Sans"/>
              </a:rPr>
              <a:t>Vegas</a:t>
            </a:r>
            <a:endParaRPr sz="1200">
              <a:solidFill>
                <a:schemeClr val="lt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644" name="Shape 3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5" name="Google Shape;364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649" name="Shape 3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0" name="Google Shape;3650;p36"/>
          <p:cNvPicPr preferRelativeResize="0"/>
          <p:nvPr/>
        </p:nvPicPr>
        <p:blipFill rotWithShape="1">
          <a:blip r:embed="rId3">
            <a:alphaModFix/>
          </a:blip>
          <a:srcRect b="5246" l="5315" r="8529" t="8598"/>
          <a:stretch/>
        </p:blipFill>
        <p:spPr>
          <a:xfrm>
            <a:off x="2203397" y="205625"/>
            <a:ext cx="4737203" cy="47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4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37"/>
          <p:cNvSpPr txBox="1"/>
          <p:nvPr>
            <p:ph type="title"/>
          </p:nvPr>
        </p:nvSpPr>
        <p:spPr>
          <a:xfrm>
            <a:off x="698225" y="944125"/>
            <a:ext cx="6354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Conclusions</a:t>
            </a:r>
            <a:endParaRPr/>
          </a:p>
        </p:txBody>
      </p:sp>
      <p:grpSp>
        <p:nvGrpSpPr>
          <p:cNvPr id="3656" name="Google Shape;3656;p37"/>
          <p:cNvGrpSpPr/>
          <p:nvPr/>
        </p:nvGrpSpPr>
        <p:grpSpPr>
          <a:xfrm>
            <a:off x="5689238" y="-121226"/>
            <a:ext cx="3724022" cy="6865529"/>
            <a:chOff x="5689238" y="-121226"/>
            <a:chExt cx="3724022" cy="6865529"/>
          </a:xfrm>
        </p:grpSpPr>
        <p:grpSp>
          <p:nvGrpSpPr>
            <p:cNvPr id="3657" name="Google Shape;3657;p37"/>
            <p:cNvGrpSpPr/>
            <p:nvPr/>
          </p:nvGrpSpPr>
          <p:grpSpPr>
            <a:xfrm rot="1319919">
              <a:off x="6666787" y="4034258"/>
              <a:ext cx="986179" cy="2620746"/>
              <a:chOff x="1845525" y="949850"/>
              <a:chExt cx="1344279" cy="3572385"/>
            </a:xfrm>
          </p:grpSpPr>
          <p:sp>
            <p:nvSpPr>
              <p:cNvPr id="3658" name="Google Shape;3658;p37"/>
              <p:cNvSpPr/>
              <p:nvPr/>
            </p:nvSpPr>
            <p:spPr>
              <a:xfrm>
                <a:off x="1845525" y="949850"/>
                <a:ext cx="1344279" cy="3572385"/>
              </a:xfrm>
              <a:custGeom>
                <a:rect b="b" l="l" r="r" t="t"/>
                <a:pathLst>
                  <a:path extrusionOk="0" h="36465" w="12927">
                    <a:moveTo>
                      <a:pt x="375" y="0"/>
                    </a:moveTo>
                    <a:cubicBezTo>
                      <a:pt x="213" y="0"/>
                      <a:pt x="88" y="126"/>
                      <a:pt x="88" y="288"/>
                    </a:cubicBezTo>
                    <a:lnTo>
                      <a:pt x="28" y="24051"/>
                    </a:lnTo>
                    <a:cubicBezTo>
                      <a:pt x="139" y="24051"/>
                      <a:pt x="237" y="24063"/>
                      <a:pt x="327" y="24090"/>
                    </a:cubicBezTo>
                    <a:cubicBezTo>
                      <a:pt x="912" y="24213"/>
                      <a:pt x="1349" y="24725"/>
                      <a:pt x="1361" y="25349"/>
                    </a:cubicBezTo>
                    <a:lnTo>
                      <a:pt x="1361" y="25388"/>
                    </a:lnTo>
                    <a:cubicBezTo>
                      <a:pt x="1361" y="25738"/>
                      <a:pt x="1226" y="26062"/>
                      <a:pt x="1002" y="26299"/>
                    </a:cubicBezTo>
                    <a:cubicBezTo>
                      <a:pt x="813" y="26512"/>
                      <a:pt x="552" y="26650"/>
                      <a:pt x="264" y="26697"/>
                    </a:cubicBezTo>
                    <a:cubicBezTo>
                      <a:pt x="190" y="26712"/>
                      <a:pt x="115" y="26724"/>
                      <a:pt x="28" y="26724"/>
                    </a:cubicBezTo>
                    <a:lnTo>
                      <a:pt x="1" y="36153"/>
                    </a:lnTo>
                    <a:cubicBezTo>
                      <a:pt x="1" y="36303"/>
                      <a:pt x="127" y="36438"/>
                      <a:pt x="288" y="36438"/>
                    </a:cubicBezTo>
                    <a:lnTo>
                      <a:pt x="5084" y="36453"/>
                    </a:lnTo>
                    <a:cubicBezTo>
                      <a:pt x="5084" y="36351"/>
                      <a:pt x="5096" y="36240"/>
                      <a:pt x="5123" y="36153"/>
                    </a:cubicBezTo>
                    <a:cubicBezTo>
                      <a:pt x="5257" y="35554"/>
                      <a:pt x="5797" y="35116"/>
                      <a:pt x="6432" y="35116"/>
                    </a:cubicBezTo>
                    <a:cubicBezTo>
                      <a:pt x="6783" y="35116"/>
                      <a:pt x="7107" y="35254"/>
                      <a:pt x="7343" y="35479"/>
                    </a:cubicBezTo>
                    <a:cubicBezTo>
                      <a:pt x="7544" y="35676"/>
                      <a:pt x="7682" y="35928"/>
                      <a:pt x="7745" y="36213"/>
                    </a:cubicBezTo>
                    <a:cubicBezTo>
                      <a:pt x="7757" y="36288"/>
                      <a:pt x="7757" y="36378"/>
                      <a:pt x="7757" y="36453"/>
                    </a:cubicBezTo>
                    <a:lnTo>
                      <a:pt x="12564" y="36465"/>
                    </a:lnTo>
                    <a:cubicBezTo>
                      <a:pt x="12714" y="36465"/>
                      <a:pt x="12852" y="36339"/>
                      <a:pt x="12852" y="36177"/>
                    </a:cubicBezTo>
                    <a:lnTo>
                      <a:pt x="12864" y="26748"/>
                    </a:lnTo>
                    <a:cubicBezTo>
                      <a:pt x="12765" y="26748"/>
                      <a:pt x="12663" y="26736"/>
                      <a:pt x="12564" y="26712"/>
                    </a:cubicBezTo>
                    <a:cubicBezTo>
                      <a:pt x="11977" y="26575"/>
                      <a:pt x="11539" y="26050"/>
                      <a:pt x="11539" y="25412"/>
                    </a:cubicBezTo>
                    <a:lnTo>
                      <a:pt x="11539" y="25376"/>
                    </a:lnTo>
                    <a:cubicBezTo>
                      <a:pt x="11551" y="25037"/>
                      <a:pt x="11689" y="24725"/>
                      <a:pt x="11902" y="24501"/>
                    </a:cubicBezTo>
                    <a:cubicBezTo>
                      <a:pt x="12091" y="24300"/>
                      <a:pt x="12351" y="24150"/>
                      <a:pt x="12627" y="24102"/>
                    </a:cubicBezTo>
                    <a:cubicBezTo>
                      <a:pt x="12714" y="24090"/>
                      <a:pt x="12789" y="24075"/>
                      <a:pt x="12876" y="24075"/>
                    </a:cubicBezTo>
                    <a:lnTo>
                      <a:pt x="12927" y="312"/>
                    </a:lnTo>
                    <a:cubicBezTo>
                      <a:pt x="12927" y="162"/>
                      <a:pt x="12801" y="24"/>
                      <a:pt x="12639" y="24"/>
                    </a:cubicBezTo>
                    <a:lnTo>
                      <a:pt x="7844" y="12"/>
                    </a:lnTo>
                    <a:cubicBezTo>
                      <a:pt x="7844" y="99"/>
                      <a:pt x="7832" y="174"/>
                      <a:pt x="7820" y="264"/>
                    </a:cubicBezTo>
                    <a:cubicBezTo>
                      <a:pt x="7769" y="549"/>
                      <a:pt x="7619" y="800"/>
                      <a:pt x="7418" y="986"/>
                    </a:cubicBezTo>
                    <a:cubicBezTo>
                      <a:pt x="7181" y="1211"/>
                      <a:pt x="6858" y="1349"/>
                      <a:pt x="6507" y="1349"/>
                    </a:cubicBezTo>
                    <a:cubicBezTo>
                      <a:pt x="5872" y="1349"/>
                      <a:pt x="5347" y="899"/>
                      <a:pt x="5209" y="312"/>
                    </a:cubicBezTo>
                    <a:cubicBezTo>
                      <a:pt x="5182" y="213"/>
                      <a:pt x="5170" y="114"/>
                      <a:pt x="5170" y="12"/>
                    </a:cubicBezTo>
                    <a:lnTo>
                      <a:pt x="3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9" name="Google Shape;3659;p37"/>
              <p:cNvSpPr/>
              <p:nvPr/>
            </p:nvSpPr>
            <p:spPr>
              <a:xfrm>
                <a:off x="1845525" y="3366169"/>
                <a:ext cx="1337727" cy="1156057"/>
              </a:xfrm>
              <a:custGeom>
                <a:rect b="b" l="l" r="r" t="t"/>
                <a:pathLst>
                  <a:path extrusionOk="0" h="11117" w="12864">
                    <a:moveTo>
                      <a:pt x="1361" y="1"/>
                    </a:moveTo>
                    <a:lnTo>
                      <a:pt x="1361" y="40"/>
                    </a:lnTo>
                    <a:cubicBezTo>
                      <a:pt x="1361" y="390"/>
                      <a:pt x="1226" y="714"/>
                      <a:pt x="1002" y="951"/>
                    </a:cubicBezTo>
                    <a:cubicBezTo>
                      <a:pt x="813" y="1164"/>
                      <a:pt x="552" y="1302"/>
                      <a:pt x="264" y="1349"/>
                    </a:cubicBezTo>
                    <a:cubicBezTo>
                      <a:pt x="190" y="1364"/>
                      <a:pt x="115" y="1376"/>
                      <a:pt x="28" y="1376"/>
                    </a:cubicBezTo>
                    <a:lnTo>
                      <a:pt x="1" y="10805"/>
                    </a:lnTo>
                    <a:cubicBezTo>
                      <a:pt x="1" y="10955"/>
                      <a:pt x="127" y="11090"/>
                      <a:pt x="288" y="11090"/>
                    </a:cubicBezTo>
                    <a:lnTo>
                      <a:pt x="5084" y="11105"/>
                    </a:lnTo>
                    <a:cubicBezTo>
                      <a:pt x="5084" y="11003"/>
                      <a:pt x="5096" y="10892"/>
                      <a:pt x="5123" y="10805"/>
                    </a:cubicBezTo>
                    <a:cubicBezTo>
                      <a:pt x="5257" y="10206"/>
                      <a:pt x="5797" y="9768"/>
                      <a:pt x="6432" y="9768"/>
                    </a:cubicBezTo>
                    <a:cubicBezTo>
                      <a:pt x="6783" y="9768"/>
                      <a:pt x="7107" y="9906"/>
                      <a:pt x="7343" y="10131"/>
                    </a:cubicBezTo>
                    <a:cubicBezTo>
                      <a:pt x="7544" y="10328"/>
                      <a:pt x="7682" y="10580"/>
                      <a:pt x="7745" y="10865"/>
                    </a:cubicBezTo>
                    <a:cubicBezTo>
                      <a:pt x="7757" y="10940"/>
                      <a:pt x="7757" y="11030"/>
                      <a:pt x="7757" y="11105"/>
                    </a:cubicBezTo>
                    <a:lnTo>
                      <a:pt x="12564" y="11117"/>
                    </a:lnTo>
                    <a:cubicBezTo>
                      <a:pt x="12714" y="11117"/>
                      <a:pt x="12852" y="10991"/>
                      <a:pt x="12852" y="10829"/>
                    </a:cubicBezTo>
                    <a:lnTo>
                      <a:pt x="12864" y="1400"/>
                    </a:lnTo>
                    <a:cubicBezTo>
                      <a:pt x="12765" y="1400"/>
                      <a:pt x="12663" y="1388"/>
                      <a:pt x="12564" y="1364"/>
                    </a:cubicBezTo>
                    <a:cubicBezTo>
                      <a:pt x="11977" y="1227"/>
                      <a:pt x="11539" y="702"/>
                      <a:pt x="11539" y="64"/>
                    </a:cubicBezTo>
                    <a:lnTo>
                      <a:pt x="11539" y="28"/>
                    </a:lnTo>
                    <a:lnTo>
                      <a:pt x="13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60" name="Google Shape;3660;p37"/>
              <p:cNvGrpSpPr/>
              <p:nvPr/>
            </p:nvGrpSpPr>
            <p:grpSpPr>
              <a:xfrm>
                <a:off x="2061211" y="3506978"/>
                <a:ext cx="910430" cy="281496"/>
                <a:chOff x="2061200" y="3130007"/>
                <a:chExt cx="910430" cy="181775"/>
              </a:xfrm>
            </p:grpSpPr>
            <p:sp>
              <p:nvSpPr>
                <p:cNvPr id="3661" name="Google Shape;3661;p37"/>
                <p:cNvSpPr/>
                <p:nvPr/>
              </p:nvSpPr>
              <p:spPr>
                <a:xfrm>
                  <a:off x="2957175" y="3131255"/>
                  <a:ext cx="14455" cy="180527"/>
                </a:xfrm>
                <a:custGeom>
                  <a:rect b="b" l="l" r="r" t="t"/>
                  <a:pathLst>
                    <a:path extrusionOk="0" h="1736" w="139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139" y="1735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2" name="Google Shape;3662;p37"/>
                <p:cNvSpPr/>
                <p:nvPr/>
              </p:nvSpPr>
              <p:spPr>
                <a:xfrm>
                  <a:off x="2940433" y="3131255"/>
                  <a:ext cx="7799" cy="180527"/>
                </a:xfrm>
                <a:custGeom>
                  <a:rect b="b" l="l" r="r" t="t"/>
                  <a:pathLst>
                    <a:path extrusionOk="0" h="1736" w="75">
                      <a:moveTo>
                        <a:pt x="12" y="0"/>
                      </a:moveTo>
                      <a:lnTo>
                        <a:pt x="0" y="1735"/>
                      </a:lnTo>
                      <a:lnTo>
                        <a:pt x="75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3" name="Google Shape;3663;p37"/>
                <p:cNvSpPr/>
                <p:nvPr/>
              </p:nvSpPr>
              <p:spPr>
                <a:xfrm>
                  <a:off x="2923586" y="3131255"/>
                  <a:ext cx="7903" cy="180527"/>
                </a:xfrm>
                <a:custGeom>
                  <a:rect b="b" l="l" r="r" t="t"/>
                  <a:pathLst>
                    <a:path extrusionOk="0" h="1736" w="76">
                      <a:moveTo>
                        <a:pt x="12" y="0"/>
                      </a:moveTo>
                      <a:lnTo>
                        <a:pt x="0" y="1735"/>
                      </a:lnTo>
                      <a:lnTo>
                        <a:pt x="75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4" name="Google Shape;3664;p37"/>
                <p:cNvSpPr/>
                <p:nvPr/>
              </p:nvSpPr>
              <p:spPr>
                <a:xfrm>
                  <a:off x="2873983" y="3131255"/>
                  <a:ext cx="16950" cy="180527"/>
                </a:xfrm>
                <a:custGeom>
                  <a:rect b="b" l="l" r="r" t="t"/>
                  <a:pathLst>
                    <a:path extrusionOk="0" h="1736" w="163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163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5" name="Google Shape;3665;p37"/>
                <p:cNvSpPr/>
                <p:nvPr/>
              </p:nvSpPr>
              <p:spPr>
                <a:xfrm>
                  <a:off x="2816997" y="3131255"/>
                  <a:ext cx="16950" cy="179279"/>
                </a:xfrm>
                <a:custGeom>
                  <a:rect b="b" l="l" r="r" t="t"/>
                  <a:pathLst>
                    <a:path extrusionOk="0" h="1724" w="163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162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6" name="Google Shape;3666;p37"/>
                <p:cNvSpPr/>
                <p:nvPr/>
              </p:nvSpPr>
              <p:spPr>
                <a:xfrm>
                  <a:off x="2863688" y="3131255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7" name="Google Shape;3667;p37"/>
                <p:cNvSpPr/>
                <p:nvPr/>
              </p:nvSpPr>
              <p:spPr>
                <a:xfrm>
                  <a:off x="2805142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5" y="0"/>
                      </a:moveTo>
                      <a:lnTo>
                        <a:pt x="0" y="1723"/>
                      </a:lnTo>
                      <a:lnTo>
                        <a:pt x="75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8" name="Google Shape;3668;p37"/>
                <p:cNvSpPr/>
                <p:nvPr/>
              </p:nvSpPr>
              <p:spPr>
                <a:xfrm>
                  <a:off x="2794847" y="3131255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9" name="Google Shape;3669;p37"/>
                <p:cNvSpPr/>
                <p:nvPr/>
              </p:nvSpPr>
              <p:spPr>
                <a:xfrm>
                  <a:off x="2783304" y="3131255"/>
                  <a:ext cx="6343" cy="179279"/>
                </a:xfrm>
                <a:custGeom>
                  <a:rect b="b" l="l" r="r" t="t"/>
                  <a:pathLst>
                    <a:path extrusionOk="0" h="1724" w="61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1" y="1723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0" name="Google Shape;3670;p37"/>
                <p:cNvSpPr/>
                <p:nvPr/>
              </p:nvSpPr>
              <p:spPr>
                <a:xfrm>
                  <a:off x="2293721" y="3130007"/>
                  <a:ext cx="16950" cy="179279"/>
                </a:xfrm>
                <a:custGeom>
                  <a:rect b="b" l="l" r="r" t="t"/>
                  <a:pathLst>
                    <a:path extrusionOk="0" h="1724" w="163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1" name="Google Shape;3671;p37"/>
                <p:cNvSpPr/>
                <p:nvPr/>
              </p:nvSpPr>
              <p:spPr>
                <a:xfrm>
                  <a:off x="2314311" y="3130007"/>
                  <a:ext cx="7903" cy="180527"/>
                </a:xfrm>
                <a:custGeom>
                  <a:rect b="b" l="l" r="r" t="t"/>
                  <a:pathLst>
                    <a:path extrusionOk="0" h="1736" w="76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2" name="Google Shape;3672;p37"/>
                <p:cNvSpPr/>
                <p:nvPr/>
              </p:nvSpPr>
              <p:spPr>
                <a:xfrm>
                  <a:off x="2326165" y="3130007"/>
                  <a:ext cx="6551" cy="180527"/>
                </a:xfrm>
                <a:custGeom>
                  <a:rect b="b" l="l" r="r" t="t"/>
                  <a:pathLst>
                    <a:path extrusionOk="0" h="1736" w="63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3" name="Google Shape;3673;p37"/>
                <p:cNvSpPr/>
                <p:nvPr/>
              </p:nvSpPr>
              <p:spPr>
                <a:xfrm>
                  <a:off x="2337604" y="3130007"/>
                  <a:ext cx="6655" cy="180527"/>
                </a:xfrm>
                <a:custGeom>
                  <a:rect b="b" l="l" r="r" t="t"/>
                  <a:pathLst>
                    <a:path extrusionOk="0" h="1736" w="64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4" y="1735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4" name="Google Shape;3674;p37"/>
                <p:cNvSpPr/>
                <p:nvPr/>
              </p:nvSpPr>
              <p:spPr>
                <a:xfrm>
                  <a:off x="2894885" y="3131255"/>
                  <a:ext cx="6655" cy="180527"/>
                </a:xfrm>
                <a:custGeom>
                  <a:rect b="b" l="l" r="r" t="t"/>
                  <a:pathLst>
                    <a:path extrusionOk="0" h="1736" w="64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5" name="Google Shape;3675;p37"/>
                <p:cNvSpPr/>
                <p:nvPr/>
              </p:nvSpPr>
              <p:spPr>
                <a:xfrm>
                  <a:off x="2737861" y="3131255"/>
                  <a:ext cx="16846" cy="179279"/>
                </a:xfrm>
                <a:custGeom>
                  <a:rect b="b" l="l" r="r" t="t"/>
                  <a:pathLst>
                    <a:path extrusionOk="0" h="1724" w="162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6" name="Google Shape;3676;p37"/>
                <p:cNvSpPr/>
                <p:nvPr/>
              </p:nvSpPr>
              <p:spPr>
                <a:xfrm>
                  <a:off x="2672659" y="3131255"/>
                  <a:ext cx="15702" cy="179279"/>
                </a:xfrm>
                <a:custGeom>
                  <a:rect b="b" l="l" r="r" t="t"/>
                  <a:pathLst>
                    <a:path extrusionOk="0" h="1724" w="151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7" name="Google Shape;3677;p37"/>
                <p:cNvSpPr/>
                <p:nvPr/>
              </p:nvSpPr>
              <p:spPr>
                <a:xfrm>
                  <a:off x="2650821" y="3131255"/>
                  <a:ext cx="16950" cy="179279"/>
                </a:xfrm>
                <a:custGeom>
                  <a:rect b="b" l="l" r="r" t="t"/>
                  <a:pathLst>
                    <a:path extrusionOk="0" h="1724" w="163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8" name="Google Shape;3678;p37"/>
                <p:cNvSpPr/>
                <p:nvPr/>
              </p:nvSpPr>
              <p:spPr>
                <a:xfrm>
                  <a:off x="2466344" y="3130007"/>
                  <a:ext cx="16950" cy="180527"/>
                </a:xfrm>
                <a:custGeom>
                  <a:rect b="b" l="l" r="r" t="t"/>
                  <a:pathLst>
                    <a:path extrusionOk="0" h="1736" w="163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151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9" name="Google Shape;3679;p37"/>
                <p:cNvSpPr/>
                <p:nvPr/>
              </p:nvSpPr>
              <p:spPr>
                <a:xfrm>
                  <a:off x="2445442" y="3130007"/>
                  <a:ext cx="16950" cy="180527"/>
                </a:xfrm>
                <a:custGeom>
                  <a:rect b="b" l="l" r="r" t="t"/>
                  <a:pathLst>
                    <a:path extrusionOk="0" h="1736" w="163">
                      <a:moveTo>
                        <a:pt x="13" y="0"/>
                      </a:moveTo>
                      <a:lnTo>
                        <a:pt x="1" y="1735"/>
                      </a:lnTo>
                      <a:lnTo>
                        <a:pt x="163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0" name="Google Shape;3680;p37"/>
                <p:cNvSpPr/>
                <p:nvPr/>
              </p:nvSpPr>
              <p:spPr>
                <a:xfrm>
                  <a:off x="2398750" y="3130007"/>
                  <a:ext cx="15702" cy="180527"/>
                </a:xfrm>
                <a:custGeom>
                  <a:rect b="b" l="l" r="r" t="t"/>
                  <a:pathLst>
                    <a:path extrusionOk="0" h="1736" w="151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150" y="1735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1" name="Google Shape;3681;p37"/>
                <p:cNvSpPr/>
                <p:nvPr/>
              </p:nvSpPr>
              <p:spPr>
                <a:xfrm>
                  <a:off x="2726006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75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2" name="Google Shape;3682;p37"/>
                <p:cNvSpPr/>
                <p:nvPr/>
              </p:nvSpPr>
              <p:spPr>
                <a:xfrm>
                  <a:off x="2714463" y="3131255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3" name="Google Shape;3683;p37"/>
                <p:cNvSpPr/>
                <p:nvPr/>
              </p:nvSpPr>
              <p:spPr>
                <a:xfrm>
                  <a:off x="2639070" y="3131255"/>
                  <a:ext cx="7799" cy="179279"/>
                </a:xfrm>
                <a:custGeom>
                  <a:rect b="b" l="l" r="r" t="t"/>
                  <a:pathLst>
                    <a:path extrusionOk="0" h="1724" w="75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4" name="Google Shape;3684;p37"/>
                <p:cNvSpPr/>
                <p:nvPr/>
              </p:nvSpPr>
              <p:spPr>
                <a:xfrm>
                  <a:off x="2488493" y="3130007"/>
                  <a:ext cx="6655" cy="180527"/>
                </a:xfrm>
                <a:custGeom>
                  <a:rect b="b" l="l" r="r" t="t"/>
                  <a:pathLst>
                    <a:path extrusionOk="0" h="1736" w="64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5" name="Google Shape;3685;p37"/>
                <p:cNvSpPr/>
                <p:nvPr/>
              </p:nvSpPr>
              <p:spPr>
                <a:xfrm>
                  <a:off x="2387207" y="3130007"/>
                  <a:ext cx="7903" cy="180527"/>
                </a:xfrm>
                <a:custGeom>
                  <a:rect b="b" l="l" r="r" t="t"/>
                  <a:pathLst>
                    <a:path extrusionOk="0" h="1736" w="76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6" name="Google Shape;3686;p37"/>
                <p:cNvSpPr/>
                <p:nvPr/>
              </p:nvSpPr>
              <p:spPr>
                <a:xfrm>
                  <a:off x="2375353" y="3130007"/>
                  <a:ext cx="6655" cy="180527"/>
                </a:xfrm>
                <a:custGeom>
                  <a:rect b="b" l="l" r="r" t="t"/>
                  <a:pathLst>
                    <a:path extrusionOk="0" h="1736" w="64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4" y="1735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7" name="Google Shape;3687;p37"/>
                <p:cNvSpPr/>
                <p:nvPr/>
              </p:nvSpPr>
              <p:spPr>
                <a:xfrm>
                  <a:off x="2362562" y="3130007"/>
                  <a:ext cx="7903" cy="180527"/>
                </a:xfrm>
                <a:custGeom>
                  <a:rect b="b" l="l" r="r" t="t"/>
                  <a:pathLst>
                    <a:path extrusionOk="0" h="1736" w="76">
                      <a:moveTo>
                        <a:pt x="13" y="0"/>
                      </a:moveTo>
                      <a:lnTo>
                        <a:pt x="1" y="1735"/>
                      </a:lnTo>
                      <a:lnTo>
                        <a:pt x="76" y="1735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8" name="Google Shape;3688;p37"/>
                <p:cNvSpPr/>
                <p:nvPr/>
              </p:nvSpPr>
              <p:spPr>
                <a:xfrm>
                  <a:off x="2538928" y="3131255"/>
                  <a:ext cx="15702" cy="179279"/>
                </a:xfrm>
                <a:custGeom>
                  <a:rect b="b" l="l" r="r" t="t"/>
                  <a:pathLst>
                    <a:path extrusionOk="0" h="1724" w="151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9" name="Google Shape;3689;p37"/>
                <p:cNvSpPr/>
                <p:nvPr/>
              </p:nvSpPr>
              <p:spPr>
                <a:xfrm>
                  <a:off x="2600074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0" name="Google Shape;3690;p37"/>
                <p:cNvSpPr/>
                <p:nvPr/>
              </p:nvSpPr>
              <p:spPr>
                <a:xfrm>
                  <a:off x="2589779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1" name="Google Shape;3691;p37"/>
                <p:cNvSpPr/>
                <p:nvPr/>
              </p:nvSpPr>
              <p:spPr>
                <a:xfrm>
                  <a:off x="2579172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6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2" name="Google Shape;3692;p37"/>
                <p:cNvSpPr/>
                <p:nvPr/>
              </p:nvSpPr>
              <p:spPr>
                <a:xfrm>
                  <a:off x="2568877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3" name="Google Shape;3693;p37"/>
                <p:cNvSpPr/>
                <p:nvPr/>
              </p:nvSpPr>
              <p:spPr>
                <a:xfrm>
                  <a:off x="2558582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4" name="Google Shape;3694;p37"/>
                <p:cNvSpPr/>
                <p:nvPr/>
              </p:nvSpPr>
              <p:spPr>
                <a:xfrm>
                  <a:off x="2528737" y="3130007"/>
                  <a:ext cx="6655" cy="180527"/>
                </a:xfrm>
                <a:custGeom>
                  <a:rect b="b" l="l" r="r" t="t"/>
                  <a:pathLst>
                    <a:path extrusionOk="0" h="1736" w="64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5" name="Google Shape;3695;p37"/>
                <p:cNvSpPr/>
                <p:nvPr/>
              </p:nvSpPr>
              <p:spPr>
                <a:xfrm>
                  <a:off x="2226127" y="3130007"/>
                  <a:ext cx="16846" cy="179279"/>
                </a:xfrm>
                <a:custGeom>
                  <a:rect b="b" l="l" r="r" t="t"/>
                  <a:pathLst>
                    <a:path extrusionOk="0" h="1724" w="162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6" name="Google Shape;3696;p37"/>
                <p:cNvSpPr/>
                <p:nvPr/>
              </p:nvSpPr>
              <p:spPr>
                <a:xfrm>
                  <a:off x="2203978" y="3130007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7" name="Google Shape;3697;p37"/>
                <p:cNvSpPr/>
                <p:nvPr/>
              </p:nvSpPr>
              <p:spPr>
                <a:xfrm>
                  <a:off x="2255972" y="3130007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8" name="Google Shape;3698;p37"/>
                <p:cNvSpPr/>
                <p:nvPr/>
              </p:nvSpPr>
              <p:spPr>
                <a:xfrm>
                  <a:off x="2245677" y="3130007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9" name="Google Shape;3699;p37"/>
                <p:cNvSpPr/>
                <p:nvPr/>
              </p:nvSpPr>
              <p:spPr>
                <a:xfrm>
                  <a:off x="2215832" y="3130007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0" name="Google Shape;3700;p37"/>
                <p:cNvSpPr/>
                <p:nvPr/>
              </p:nvSpPr>
              <p:spPr>
                <a:xfrm>
                  <a:off x="2758347" y="3131255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1" name="Google Shape;3701;p37"/>
                <p:cNvSpPr/>
                <p:nvPr/>
              </p:nvSpPr>
              <p:spPr>
                <a:xfrm>
                  <a:off x="2150631" y="3130007"/>
                  <a:ext cx="17262" cy="179279"/>
                </a:xfrm>
                <a:custGeom>
                  <a:rect b="b" l="l" r="r" t="t"/>
                  <a:pathLst>
                    <a:path extrusionOk="0" h="1724" w="166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6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2" name="Google Shape;3702;p37"/>
                <p:cNvSpPr/>
                <p:nvPr/>
              </p:nvSpPr>
              <p:spPr>
                <a:xfrm>
                  <a:off x="2139088" y="3130007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3" name="Google Shape;3703;p37"/>
                <p:cNvSpPr/>
                <p:nvPr/>
              </p:nvSpPr>
              <p:spPr>
                <a:xfrm>
                  <a:off x="2127233" y="3130007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4" name="Google Shape;3704;p37"/>
                <p:cNvSpPr/>
                <p:nvPr/>
              </p:nvSpPr>
              <p:spPr>
                <a:xfrm>
                  <a:off x="2171533" y="3130007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5" name="Google Shape;3705;p37"/>
                <p:cNvSpPr/>
                <p:nvPr/>
              </p:nvSpPr>
              <p:spPr>
                <a:xfrm>
                  <a:off x="2061200" y="3130007"/>
                  <a:ext cx="16950" cy="179279"/>
                </a:xfrm>
                <a:custGeom>
                  <a:rect b="b" l="l" r="r" t="t"/>
                  <a:pathLst>
                    <a:path extrusionOk="0" h="1724" w="163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162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6" name="Google Shape;3706;p37"/>
                <p:cNvSpPr/>
                <p:nvPr/>
              </p:nvSpPr>
              <p:spPr>
                <a:xfrm>
                  <a:off x="2082102" y="3130007"/>
                  <a:ext cx="6343" cy="179279"/>
                </a:xfrm>
                <a:custGeom>
                  <a:rect b="b" l="l" r="r" t="t"/>
                  <a:pathLst>
                    <a:path extrusionOk="0" h="1724" w="61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0" y="1723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7" name="Google Shape;3707;p37"/>
                <p:cNvSpPr/>
                <p:nvPr/>
              </p:nvSpPr>
              <p:spPr>
                <a:xfrm>
                  <a:off x="2094892" y="3130007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708" name="Google Shape;3708;p37"/>
              <p:cNvSpPr/>
              <p:nvPr/>
            </p:nvSpPr>
            <p:spPr>
              <a:xfrm>
                <a:off x="2080542" y="1632985"/>
                <a:ext cx="875492" cy="554475"/>
              </a:xfrm>
              <a:custGeom>
                <a:rect b="b" l="l" r="r" t="t"/>
                <a:pathLst>
                  <a:path extrusionOk="0" h="5332" w="8419">
                    <a:moveTo>
                      <a:pt x="0" y="0"/>
                    </a:moveTo>
                    <a:lnTo>
                      <a:pt x="0" y="5332"/>
                    </a:lnTo>
                    <a:lnTo>
                      <a:pt x="1637" y="5332"/>
                    </a:lnTo>
                    <a:lnTo>
                      <a:pt x="1637" y="3471"/>
                    </a:lnTo>
                    <a:lnTo>
                      <a:pt x="1076" y="3471"/>
                    </a:lnTo>
                    <a:lnTo>
                      <a:pt x="1076" y="0"/>
                    </a:lnTo>
                    <a:close/>
                    <a:moveTo>
                      <a:pt x="2761" y="0"/>
                    </a:moveTo>
                    <a:lnTo>
                      <a:pt x="2761" y="3471"/>
                    </a:lnTo>
                    <a:lnTo>
                      <a:pt x="2248" y="3471"/>
                    </a:lnTo>
                    <a:lnTo>
                      <a:pt x="2248" y="5332"/>
                    </a:lnTo>
                    <a:lnTo>
                      <a:pt x="3885" y="5332"/>
                    </a:lnTo>
                    <a:lnTo>
                      <a:pt x="3885" y="3471"/>
                    </a:lnTo>
                    <a:lnTo>
                      <a:pt x="3411" y="3471"/>
                    </a:lnTo>
                    <a:lnTo>
                      <a:pt x="3411" y="0"/>
                    </a:lnTo>
                    <a:close/>
                    <a:moveTo>
                      <a:pt x="5095" y="0"/>
                    </a:moveTo>
                    <a:lnTo>
                      <a:pt x="5095" y="3471"/>
                    </a:lnTo>
                    <a:lnTo>
                      <a:pt x="4547" y="3471"/>
                    </a:lnTo>
                    <a:lnTo>
                      <a:pt x="4547" y="5332"/>
                    </a:lnTo>
                    <a:lnTo>
                      <a:pt x="6171" y="5332"/>
                    </a:lnTo>
                    <a:lnTo>
                      <a:pt x="6171" y="3471"/>
                    </a:lnTo>
                    <a:lnTo>
                      <a:pt x="5620" y="3471"/>
                    </a:lnTo>
                    <a:lnTo>
                      <a:pt x="5620" y="0"/>
                    </a:lnTo>
                    <a:close/>
                    <a:moveTo>
                      <a:pt x="7307" y="0"/>
                    </a:moveTo>
                    <a:lnTo>
                      <a:pt x="7307" y="3471"/>
                    </a:lnTo>
                    <a:lnTo>
                      <a:pt x="6783" y="3471"/>
                    </a:lnTo>
                    <a:lnTo>
                      <a:pt x="6783" y="5332"/>
                    </a:lnTo>
                    <a:lnTo>
                      <a:pt x="8419" y="5332"/>
                    </a:lnTo>
                    <a:lnTo>
                      <a:pt x="84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9" name="Google Shape;3709;p37"/>
              <p:cNvSpPr/>
              <p:nvPr/>
            </p:nvSpPr>
            <p:spPr>
              <a:xfrm>
                <a:off x="2696057" y="1551041"/>
                <a:ext cx="111997" cy="396202"/>
              </a:xfrm>
              <a:custGeom>
                <a:rect b="b" l="l" r="r" t="t"/>
                <a:pathLst>
                  <a:path extrusionOk="0" h="3810" w="1077">
                    <a:moveTo>
                      <a:pt x="0" y="0"/>
                    </a:moveTo>
                    <a:lnTo>
                      <a:pt x="0" y="3809"/>
                    </a:lnTo>
                    <a:lnTo>
                      <a:pt x="1076" y="3809"/>
                    </a:lnTo>
                    <a:lnTo>
                      <a:pt x="10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0" name="Google Shape;3710;p37"/>
              <p:cNvSpPr/>
              <p:nvPr/>
            </p:nvSpPr>
            <p:spPr>
              <a:xfrm>
                <a:off x="2466344" y="1551041"/>
                <a:ext cx="110437" cy="396202"/>
              </a:xfrm>
              <a:custGeom>
                <a:rect b="b" l="l" r="r" t="t"/>
                <a:pathLst>
                  <a:path extrusionOk="0" h="3810" w="1062">
                    <a:moveTo>
                      <a:pt x="1" y="0"/>
                    </a:moveTo>
                    <a:lnTo>
                      <a:pt x="1" y="3809"/>
                    </a:lnTo>
                    <a:lnTo>
                      <a:pt x="1062" y="3809"/>
                    </a:lnTo>
                    <a:lnTo>
                      <a:pt x="106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1" name="Google Shape;3711;p37"/>
              <p:cNvSpPr/>
              <p:nvPr/>
            </p:nvSpPr>
            <p:spPr>
              <a:xfrm>
                <a:off x="2223632" y="1551041"/>
                <a:ext cx="111581" cy="396202"/>
              </a:xfrm>
              <a:custGeom>
                <a:rect b="b" l="l" r="r" t="t"/>
                <a:pathLst>
                  <a:path extrusionOk="0" h="3810" w="1073">
                    <a:moveTo>
                      <a:pt x="0" y="0"/>
                    </a:moveTo>
                    <a:lnTo>
                      <a:pt x="0" y="3809"/>
                    </a:lnTo>
                    <a:lnTo>
                      <a:pt x="1073" y="3809"/>
                    </a:ln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712" name="Google Shape;3712;p37"/>
              <p:cNvGrpSpPr/>
              <p:nvPr/>
            </p:nvGrpSpPr>
            <p:grpSpPr>
              <a:xfrm>
                <a:off x="2066368" y="3341420"/>
                <a:ext cx="910378" cy="37874"/>
                <a:chOff x="3058425" y="2577950"/>
                <a:chExt cx="1328050" cy="46850"/>
              </a:xfrm>
            </p:grpSpPr>
            <p:sp>
              <p:nvSpPr>
                <p:cNvPr id="3713" name="Google Shape;3713;p37"/>
                <p:cNvSpPr/>
                <p:nvPr/>
              </p:nvSpPr>
              <p:spPr>
                <a:xfrm>
                  <a:off x="305842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4" name="Google Shape;3714;p37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5" name="Google Shape;3715;p37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rect b="b" l="l" r="r" t="t"/>
                  <a:pathLst>
                    <a:path extrusionOk="0" h="1874" w="1886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6" name="Google Shape;3716;p37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rect b="b" l="l" r="r" t="t"/>
                  <a:pathLst>
                    <a:path extrusionOk="0" h="1874" w="1875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7" name="Google Shape;3717;p37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8" name="Google Shape;3718;p37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9" name="Google Shape;3719;p37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0" name="Google Shape;3720;p37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rect b="b" l="l" r="r" t="t"/>
                  <a:pathLst>
                    <a:path extrusionOk="0" h="1874" w="1886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1" name="Google Shape;3721;p37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2" name="Google Shape;3722;p37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3" name="Google Shape;3723;p37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4" name="Google Shape;3724;p37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5" name="Google Shape;3725;p37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rect b="b" l="l" r="r" t="t"/>
                  <a:pathLst>
                    <a:path extrusionOk="0" h="1874" w="1887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6" name="Google Shape;3726;p37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7" name="Google Shape;3727;p37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8" name="Google Shape;3728;p37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729" name="Google Shape;3729;p37"/>
            <p:cNvGrpSpPr/>
            <p:nvPr/>
          </p:nvGrpSpPr>
          <p:grpSpPr>
            <a:xfrm rot="1320208">
              <a:off x="5997129" y="3682911"/>
              <a:ext cx="747177" cy="1788823"/>
              <a:chOff x="1733411" y="268923"/>
              <a:chExt cx="875906" cy="2097012"/>
            </a:xfrm>
          </p:grpSpPr>
          <p:grpSp>
            <p:nvGrpSpPr>
              <p:cNvPr id="3730" name="Google Shape;3730;p37"/>
              <p:cNvGrpSpPr/>
              <p:nvPr/>
            </p:nvGrpSpPr>
            <p:grpSpPr>
              <a:xfrm>
                <a:off x="1733411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3731" name="Google Shape;3731;p37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rect b="b" l="l" r="r" t="t"/>
                  <a:pathLst>
                    <a:path extrusionOk="0" h="29335" w="12253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2" name="Google Shape;3732;p37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rect b="b" l="l" r="r" t="t"/>
                  <a:pathLst>
                    <a:path extrusionOk="0" h="139" w="10554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3" name="Google Shape;3733;p37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rect b="b" l="l" r="r" t="t"/>
                  <a:pathLst>
                    <a:path extrusionOk="0" h="139" w="364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4" name="Google Shape;3734;p37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rect b="b" l="l" r="r" t="t"/>
                  <a:pathLst>
                    <a:path extrusionOk="0" h="3448" w="312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5" name="Google Shape;3735;p37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rect b="b" l="l" r="r" t="t"/>
                  <a:pathLst>
                    <a:path extrusionOk="0" h="3448" w="427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6" name="Google Shape;3736;p37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rect b="b" l="l" r="r" t="t"/>
                  <a:pathLst>
                    <a:path extrusionOk="0" h="3460" w="17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7" name="Google Shape;3737;p37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8" name="Google Shape;3738;p37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rect b="b" l="l" r="r" t="t"/>
                  <a:pathLst>
                    <a:path extrusionOk="0" h="3448" w="436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9" name="Google Shape;3739;p37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0" name="Google Shape;3740;p37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rect b="b" l="l" r="r" t="t"/>
                  <a:pathLst>
                    <a:path extrusionOk="0" h="3460" w="189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1" name="Google Shape;3741;p37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2" name="Google Shape;3742;p37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rect b="b" l="l" r="r" t="t"/>
                  <a:pathLst>
                    <a:path extrusionOk="0" h="3448" w="426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3" name="Google Shape;3743;p37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4" name="Google Shape;3744;p37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5" name="Google Shape;3745;p37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rect b="b" l="l" r="r" t="t"/>
                  <a:pathLst>
                    <a:path extrusionOk="0" h="3448" w="43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6" name="Google Shape;3746;p37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7" name="Google Shape;3747;p37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8" name="Google Shape;3748;p37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rect b="b" l="l" r="r" t="t"/>
                  <a:pathLst>
                    <a:path extrusionOk="0" h="3448" w="31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9" name="Google Shape;3749;p37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rect b="b" l="l" r="r" t="t"/>
                  <a:pathLst>
                    <a:path extrusionOk="0" h="3448" w="43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0" name="Google Shape;3750;p37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rect b="b" l="l" r="r" t="t"/>
                  <a:pathLst>
                    <a:path extrusionOk="0" h="3460" w="177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1" name="Google Shape;3751;p37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752" name="Google Shape;3752;p37"/>
              <p:cNvSpPr/>
              <p:nvPr/>
            </p:nvSpPr>
            <p:spPr>
              <a:xfrm>
                <a:off x="1914082" y="1128398"/>
                <a:ext cx="514564" cy="514149"/>
              </a:xfrm>
              <a:custGeom>
                <a:rect b="b" l="l" r="r" t="t"/>
                <a:pathLst>
                  <a:path extrusionOk="0" h="17345" w="17359">
                    <a:moveTo>
                      <a:pt x="8679" y="0"/>
                    </a:moveTo>
                    <a:lnTo>
                      <a:pt x="7894" y="2560"/>
                    </a:lnTo>
                    <a:cubicBezTo>
                      <a:pt x="7106" y="5107"/>
                      <a:pt x="5110" y="7106"/>
                      <a:pt x="2562" y="7892"/>
                    </a:cubicBezTo>
                    <a:lnTo>
                      <a:pt x="0" y="8680"/>
                    </a:lnTo>
                    <a:lnTo>
                      <a:pt x="2649" y="9516"/>
                    </a:lnTo>
                    <a:cubicBezTo>
                      <a:pt x="5197" y="10316"/>
                      <a:pt x="7169" y="12324"/>
                      <a:pt x="7942" y="14872"/>
                    </a:cubicBezTo>
                    <a:lnTo>
                      <a:pt x="8679" y="17344"/>
                    </a:lnTo>
                    <a:lnTo>
                      <a:pt x="9468" y="14785"/>
                    </a:lnTo>
                    <a:cubicBezTo>
                      <a:pt x="10253" y="12237"/>
                      <a:pt x="12252" y="10253"/>
                      <a:pt x="14799" y="9465"/>
                    </a:cubicBezTo>
                    <a:lnTo>
                      <a:pt x="17359" y="8680"/>
                    </a:lnTo>
                    <a:lnTo>
                      <a:pt x="14799" y="7892"/>
                    </a:lnTo>
                    <a:cubicBezTo>
                      <a:pt x="12252" y="7106"/>
                      <a:pt x="10253" y="5107"/>
                      <a:pt x="9468" y="2560"/>
                    </a:cubicBezTo>
                    <a:lnTo>
                      <a:pt x="86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3" name="Google Shape;3753;p37"/>
              <p:cNvSpPr/>
              <p:nvPr/>
            </p:nvSpPr>
            <p:spPr>
              <a:xfrm>
                <a:off x="1929968" y="579750"/>
                <a:ext cx="482793" cy="475530"/>
              </a:xfrm>
              <a:custGeom>
                <a:rect b="b" l="l" r="r" t="t"/>
                <a:pathLst>
                  <a:path extrusionOk="0" h="7380" w="7493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4" name="Google Shape;3754;p37"/>
              <p:cNvSpPr/>
              <p:nvPr/>
            </p:nvSpPr>
            <p:spPr>
              <a:xfrm>
                <a:off x="2571701" y="1748006"/>
                <a:ext cx="25806" cy="9936"/>
              </a:xfrm>
              <a:custGeom>
                <a:rect b="b" l="l" r="r" t="t"/>
                <a:pathLst>
                  <a:path extrusionOk="0" h="139" w="361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55" name="Google Shape;3755;p37"/>
            <p:cNvGrpSpPr/>
            <p:nvPr/>
          </p:nvGrpSpPr>
          <p:grpSpPr>
            <a:xfrm>
              <a:off x="6012649" y="2317948"/>
              <a:ext cx="3125534" cy="2098121"/>
              <a:chOff x="6012649" y="2317948"/>
              <a:chExt cx="3125534" cy="2098121"/>
            </a:xfrm>
          </p:grpSpPr>
          <p:sp>
            <p:nvSpPr>
              <p:cNvPr id="3756" name="Google Shape;3756;p37"/>
              <p:cNvSpPr/>
              <p:nvPr/>
            </p:nvSpPr>
            <p:spPr>
              <a:xfrm rot="1320039">
                <a:off x="6107413" y="2828686"/>
                <a:ext cx="2936006" cy="1076644"/>
              </a:xfrm>
              <a:custGeom>
                <a:rect b="b" l="l" r="r" t="t"/>
                <a:pathLst>
                  <a:path extrusionOk="0" h="16260" w="44341">
                    <a:moveTo>
                      <a:pt x="1124" y="1"/>
                    </a:moveTo>
                    <a:cubicBezTo>
                      <a:pt x="560" y="1"/>
                      <a:pt x="99" y="450"/>
                      <a:pt x="99" y="1011"/>
                    </a:cubicBezTo>
                    <a:lnTo>
                      <a:pt x="0" y="14947"/>
                    </a:lnTo>
                    <a:cubicBezTo>
                      <a:pt x="0" y="15510"/>
                      <a:pt x="450" y="15972"/>
                      <a:pt x="1010" y="15972"/>
                    </a:cubicBezTo>
                    <a:lnTo>
                      <a:pt x="32841" y="16185"/>
                    </a:lnTo>
                    <a:cubicBezTo>
                      <a:pt x="32817" y="16008"/>
                      <a:pt x="32817" y="15810"/>
                      <a:pt x="33428" y="15483"/>
                    </a:cubicBezTo>
                    <a:cubicBezTo>
                      <a:pt x="33428" y="15483"/>
                      <a:pt x="33440" y="15471"/>
                      <a:pt x="33452" y="15471"/>
                    </a:cubicBezTo>
                    <a:cubicBezTo>
                      <a:pt x="33791" y="15483"/>
                      <a:pt x="34052" y="15759"/>
                      <a:pt x="34052" y="16098"/>
                    </a:cubicBezTo>
                    <a:cubicBezTo>
                      <a:pt x="34052" y="16134"/>
                      <a:pt x="34052" y="16158"/>
                      <a:pt x="34040" y="16197"/>
                    </a:cubicBezTo>
                    <a:lnTo>
                      <a:pt x="43756" y="16260"/>
                    </a:lnTo>
                    <a:cubicBezTo>
                      <a:pt x="44017" y="16260"/>
                      <a:pt x="44241" y="16047"/>
                      <a:pt x="44241" y="15771"/>
                    </a:cubicBezTo>
                    <a:lnTo>
                      <a:pt x="44253" y="13835"/>
                    </a:lnTo>
                    <a:cubicBezTo>
                      <a:pt x="44253" y="13610"/>
                      <a:pt x="44116" y="13424"/>
                      <a:pt x="43906" y="13361"/>
                    </a:cubicBezTo>
                    <a:cubicBezTo>
                      <a:pt x="42680" y="13011"/>
                      <a:pt x="41745" y="10913"/>
                      <a:pt x="41769" y="8380"/>
                    </a:cubicBezTo>
                    <a:cubicBezTo>
                      <a:pt x="41781" y="5857"/>
                      <a:pt x="42743" y="3771"/>
                      <a:pt x="43966" y="3435"/>
                    </a:cubicBezTo>
                    <a:cubicBezTo>
                      <a:pt x="44178" y="3384"/>
                      <a:pt x="44328" y="3184"/>
                      <a:pt x="44328" y="2971"/>
                    </a:cubicBezTo>
                    <a:lnTo>
                      <a:pt x="44340" y="786"/>
                    </a:lnTo>
                    <a:cubicBezTo>
                      <a:pt x="44340" y="513"/>
                      <a:pt x="44131" y="289"/>
                      <a:pt x="43855" y="289"/>
                    </a:cubicBezTo>
                    <a:lnTo>
                      <a:pt x="34166" y="226"/>
                    </a:lnTo>
                    <a:cubicBezTo>
                      <a:pt x="34139" y="537"/>
                      <a:pt x="33878" y="786"/>
                      <a:pt x="33551" y="786"/>
                    </a:cubicBezTo>
                    <a:cubicBezTo>
                      <a:pt x="33228" y="786"/>
                      <a:pt x="32967" y="537"/>
                      <a:pt x="32940" y="214"/>
                    </a:cubicBezTo>
                    <a:lnTo>
                      <a:pt x="11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7" name="Google Shape;3757;p37"/>
              <p:cNvSpPr/>
              <p:nvPr/>
            </p:nvSpPr>
            <p:spPr>
              <a:xfrm rot="1320039">
                <a:off x="6708486" y="2746103"/>
                <a:ext cx="297765" cy="300282"/>
              </a:xfrm>
              <a:custGeom>
                <a:rect b="b" l="l" r="r" t="t"/>
                <a:pathLst>
                  <a:path extrusionOk="0" h="4535" w="4497">
                    <a:moveTo>
                      <a:pt x="2509" y="0"/>
                    </a:moveTo>
                    <a:lnTo>
                      <a:pt x="1" y="2512"/>
                    </a:lnTo>
                    <a:lnTo>
                      <a:pt x="199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8" name="Google Shape;3758;p37"/>
              <p:cNvSpPr/>
              <p:nvPr/>
            </p:nvSpPr>
            <p:spPr>
              <a:xfrm rot="1320039">
                <a:off x="6743708" y="2728495"/>
                <a:ext cx="166198" cy="166330"/>
              </a:xfrm>
              <a:custGeom>
                <a:rect b="b" l="l" r="r" t="t"/>
                <a:pathLst>
                  <a:path extrusionOk="0" h="2512" w="2510">
                    <a:moveTo>
                      <a:pt x="1" y="0"/>
                    </a:moveTo>
                    <a:lnTo>
                      <a:pt x="1" y="2512"/>
                    </a:lnTo>
                    <a:lnTo>
                      <a:pt x="2509" y="2512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9" name="Google Shape;3759;p37"/>
              <p:cNvSpPr/>
              <p:nvPr/>
            </p:nvSpPr>
            <p:spPr>
              <a:xfrm rot="1320039">
                <a:off x="6981376" y="2856349"/>
                <a:ext cx="297699" cy="300282"/>
              </a:xfrm>
              <a:custGeom>
                <a:rect b="b" l="l" r="r" t="t"/>
                <a:pathLst>
                  <a:path extrusionOk="0" h="4535" w="4496">
                    <a:moveTo>
                      <a:pt x="2512" y="0"/>
                    </a:moveTo>
                    <a:lnTo>
                      <a:pt x="0" y="2512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0" name="Google Shape;3760;p37"/>
              <p:cNvSpPr/>
              <p:nvPr/>
            </p:nvSpPr>
            <p:spPr>
              <a:xfrm rot="1320039">
                <a:off x="7016591" y="2838778"/>
                <a:ext cx="166330" cy="166330"/>
              </a:xfrm>
              <a:custGeom>
                <a:rect b="b" l="l" r="r" t="t"/>
                <a:pathLst>
                  <a:path extrusionOk="0" h="2512" w="2512">
                    <a:moveTo>
                      <a:pt x="0" y="0"/>
                    </a:moveTo>
                    <a:lnTo>
                      <a:pt x="0" y="2512"/>
                    </a:lnTo>
                    <a:lnTo>
                      <a:pt x="2512" y="2512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1" name="Google Shape;3761;p37"/>
              <p:cNvSpPr/>
              <p:nvPr/>
            </p:nvSpPr>
            <p:spPr>
              <a:xfrm rot="1320039">
                <a:off x="6602316" y="3024218"/>
                <a:ext cx="297765" cy="300348"/>
              </a:xfrm>
              <a:custGeom>
                <a:rect b="b" l="l" r="r" t="t"/>
                <a:pathLst>
                  <a:path extrusionOk="0" h="4536" w="4497">
                    <a:moveTo>
                      <a:pt x="2509" y="1"/>
                    </a:moveTo>
                    <a:lnTo>
                      <a:pt x="1" y="2500"/>
                    </a:lnTo>
                    <a:lnTo>
                      <a:pt x="2000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2" name="Google Shape;3762;p37"/>
              <p:cNvSpPr/>
              <p:nvPr/>
            </p:nvSpPr>
            <p:spPr>
              <a:xfrm rot="1320039">
                <a:off x="6637680" y="3006675"/>
                <a:ext cx="166396" cy="165602"/>
              </a:xfrm>
              <a:custGeom>
                <a:rect b="b" l="l" r="r" t="t"/>
                <a:pathLst>
                  <a:path extrusionOk="0" h="2501" w="2513">
                    <a:moveTo>
                      <a:pt x="1" y="1"/>
                    </a:moveTo>
                    <a:lnTo>
                      <a:pt x="1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3" name="Google Shape;3763;p37"/>
              <p:cNvSpPr/>
              <p:nvPr/>
            </p:nvSpPr>
            <p:spPr>
              <a:xfrm rot="1320039">
                <a:off x="6875207" y="3134463"/>
                <a:ext cx="297699" cy="300348"/>
              </a:xfrm>
              <a:custGeom>
                <a:rect b="b" l="l" r="r" t="t"/>
                <a:pathLst>
                  <a:path extrusionOk="0" h="4536" w="4496">
                    <a:moveTo>
                      <a:pt x="2512" y="1"/>
                    </a:moveTo>
                    <a:lnTo>
                      <a:pt x="0" y="2500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4" name="Google Shape;3764;p37"/>
              <p:cNvSpPr/>
              <p:nvPr/>
            </p:nvSpPr>
            <p:spPr>
              <a:xfrm rot="1320039">
                <a:off x="6905229" y="3114763"/>
                <a:ext cx="166330" cy="165602"/>
              </a:xfrm>
              <a:custGeom>
                <a:rect b="b" l="l" r="r" t="t"/>
                <a:pathLst>
                  <a:path extrusionOk="0" h="2501" w="2512">
                    <a:moveTo>
                      <a:pt x="0" y="1"/>
                    </a:moveTo>
                    <a:lnTo>
                      <a:pt x="0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5" name="Google Shape;3765;p37"/>
              <p:cNvSpPr/>
              <p:nvPr/>
            </p:nvSpPr>
            <p:spPr>
              <a:xfrm rot="1320039">
                <a:off x="7371900" y="3094283"/>
                <a:ext cx="630161" cy="630889"/>
              </a:xfrm>
              <a:custGeom>
                <a:rect b="b" l="l" r="r" t="t"/>
                <a:pathLst>
                  <a:path extrusionOk="0" h="9528" w="9517">
                    <a:moveTo>
                      <a:pt x="4760" y="0"/>
                    </a:moveTo>
                    <a:cubicBezTo>
                      <a:pt x="2122" y="0"/>
                      <a:pt x="1" y="2137"/>
                      <a:pt x="1" y="4772"/>
                    </a:cubicBezTo>
                    <a:cubicBezTo>
                      <a:pt x="1" y="7394"/>
                      <a:pt x="2122" y="9528"/>
                      <a:pt x="4760" y="9528"/>
                    </a:cubicBezTo>
                    <a:cubicBezTo>
                      <a:pt x="7394" y="9528"/>
                      <a:pt x="9516" y="7394"/>
                      <a:pt x="9516" y="4772"/>
                    </a:cubicBezTo>
                    <a:cubicBezTo>
                      <a:pt x="9516" y="2137"/>
                      <a:pt x="7394" y="0"/>
                      <a:pt x="4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6" name="Google Shape;3766;p37"/>
              <p:cNvSpPr/>
              <p:nvPr/>
            </p:nvSpPr>
            <p:spPr>
              <a:xfrm rot="1320039">
                <a:off x="7503423" y="3226675"/>
                <a:ext cx="367224" cy="366363"/>
              </a:xfrm>
              <a:custGeom>
                <a:rect b="b" l="l" r="r" t="t"/>
                <a:pathLst>
                  <a:path extrusionOk="0" h="5533" w="5546">
                    <a:moveTo>
                      <a:pt x="2773" y="0"/>
                    </a:moveTo>
                    <a:cubicBezTo>
                      <a:pt x="1247" y="0"/>
                      <a:pt x="1" y="1235"/>
                      <a:pt x="1" y="2773"/>
                    </a:cubicBezTo>
                    <a:cubicBezTo>
                      <a:pt x="1" y="4295"/>
                      <a:pt x="1247" y="5533"/>
                      <a:pt x="2773" y="5533"/>
                    </a:cubicBezTo>
                    <a:cubicBezTo>
                      <a:pt x="4295" y="5533"/>
                      <a:pt x="5545" y="4295"/>
                      <a:pt x="5545" y="2773"/>
                    </a:cubicBezTo>
                    <a:cubicBezTo>
                      <a:pt x="5545" y="1235"/>
                      <a:pt x="4295" y="0"/>
                      <a:pt x="27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767" name="Google Shape;3767;p37"/>
              <p:cNvGrpSpPr/>
              <p:nvPr/>
            </p:nvGrpSpPr>
            <p:grpSpPr>
              <a:xfrm>
                <a:off x="8088137" y="3208839"/>
                <a:ext cx="709061" cy="920851"/>
                <a:chOff x="8088137" y="3208839"/>
                <a:chExt cx="709061" cy="920851"/>
              </a:xfrm>
            </p:grpSpPr>
            <p:grpSp>
              <p:nvGrpSpPr>
                <p:cNvPr id="3768" name="Google Shape;3768;p37"/>
                <p:cNvGrpSpPr/>
                <p:nvPr/>
              </p:nvGrpSpPr>
              <p:grpSpPr>
                <a:xfrm rot="1320173">
                  <a:off x="8571182" y="3471720"/>
                  <a:ext cx="105809" cy="662267"/>
                  <a:chOff x="4519324" y="1312991"/>
                  <a:chExt cx="126813" cy="793732"/>
                </a:xfrm>
              </p:grpSpPr>
              <p:sp>
                <p:nvSpPr>
                  <p:cNvPr id="3769" name="Google Shape;3769;p37"/>
                  <p:cNvSpPr/>
                  <p:nvPr/>
                </p:nvSpPr>
                <p:spPr>
                  <a:xfrm>
                    <a:off x="4525276" y="1312991"/>
                    <a:ext cx="120861" cy="19839"/>
                  </a:xfrm>
                  <a:custGeom>
                    <a:rect b="b" l="l" r="r" t="t"/>
                    <a:pathLst>
                      <a:path extrusionOk="0" h="250" w="1523">
                        <a:moveTo>
                          <a:pt x="0" y="1"/>
                        </a:moveTo>
                        <a:lnTo>
                          <a:pt x="0" y="237"/>
                        </a:lnTo>
                        <a:lnTo>
                          <a:pt x="1523" y="249"/>
                        </a:lnTo>
                        <a:lnTo>
                          <a:pt x="1523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70" name="Google Shape;3770;p37"/>
                  <p:cNvSpPr/>
                  <p:nvPr/>
                </p:nvSpPr>
                <p:spPr>
                  <a:xfrm>
                    <a:off x="4524324" y="1396237"/>
                    <a:ext cx="120861" cy="18887"/>
                  </a:xfrm>
                  <a:custGeom>
                    <a:rect b="b" l="l" r="r" t="t"/>
                    <a:pathLst>
                      <a:path extrusionOk="0" h="238" w="1523">
                        <a:moveTo>
                          <a:pt x="0" y="0"/>
                        </a:moveTo>
                        <a:lnTo>
                          <a:pt x="0" y="237"/>
                        </a:lnTo>
                        <a:lnTo>
                          <a:pt x="1523" y="237"/>
                        </a:lnTo>
                        <a:lnTo>
                          <a:pt x="152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71" name="Google Shape;3771;p37"/>
                  <p:cNvSpPr/>
                  <p:nvPr/>
                </p:nvSpPr>
                <p:spPr>
                  <a:xfrm>
                    <a:off x="4524324" y="1460675"/>
                    <a:ext cx="120861" cy="18887"/>
                  </a:xfrm>
                  <a:custGeom>
                    <a:rect b="b" l="l" r="r" t="t"/>
                    <a:pathLst>
                      <a:path extrusionOk="0" h="238" w="1523">
                        <a:moveTo>
                          <a:pt x="0" y="1"/>
                        </a:moveTo>
                        <a:lnTo>
                          <a:pt x="0" y="237"/>
                        </a:lnTo>
                        <a:lnTo>
                          <a:pt x="1523" y="237"/>
                        </a:lnTo>
                        <a:lnTo>
                          <a:pt x="152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72" name="Google Shape;3772;p37"/>
                  <p:cNvSpPr/>
                  <p:nvPr/>
                </p:nvSpPr>
                <p:spPr>
                  <a:xfrm>
                    <a:off x="4524324" y="1423853"/>
                    <a:ext cx="120861" cy="9999"/>
                  </a:xfrm>
                  <a:custGeom>
                    <a:rect b="b" l="l" r="r" t="t"/>
                    <a:pathLst>
                      <a:path extrusionOk="0" h="126" w="1523">
                        <a:moveTo>
                          <a:pt x="0" y="0"/>
                        </a:moveTo>
                        <a:lnTo>
                          <a:pt x="0" y="114"/>
                        </a:lnTo>
                        <a:lnTo>
                          <a:pt x="1523" y="126"/>
                        </a:lnTo>
                        <a:lnTo>
                          <a:pt x="1523" y="1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73" name="Google Shape;3773;p37"/>
                  <p:cNvSpPr/>
                  <p:nvPr/>
                </p:nvSpPr>
                <p:spPr>
                  <a:xfrm>
                    <a:off x="4523133" y="1569633"/>
                    <a:ext cx="121100" cy="6983"/>
                  </a:xfrm>
                  <a:custGeom>
                    <a:rect b="b" l="l" r="r" t="t"/>
                    <a:pathLst>
                      <a:path extrusionOk="0" h="88" w="1526">
                        <a:moveTo>
                          <a:pt x="0" y="0"/>
                        </a:moveTo>
                        <a:lnTo>
                          <a:pt x="0" y="75"/>
                        </a:lnTo>
                        <a:lnTo>
                          <a:pt x="1526" y="87"/>
                        </a:lnTo>
                        <a:lnTo>
                          <a:pt x="1526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74" name="Google Shape;3774;p37"/>
                  <p:cNvSpPr/>
                  <p:nvPr/>
                </p:nvSpPr>
                <p:spPr>
                  <a:xfrm>
                    <a:off x="4523133" y="1532970"/>
                    <a:ext cx="121100" cy="9840"/>
                  </a:xfrm>
                  <a:custGeom>
                    <a:rect b="b" l="l" r="r" t="t"/>
                    <a:pathLst>
                      <a:path extrusionOk="0" h="124" w="1526">
                        <a:moveTo>
                          <a:pt x="0" y="1"/>
                        </a:moveTo>
                        <a:lnTo>
                          <a:pt x="0" y="112"/>
                        </a:lnTo>
                        <a:lnTo>
                          <a:pt x="1526" y="124"/>
                        </a:lnTo>
                        <a:lnTo>
                          <a:pt x="1526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75" name="Google Shape;3775;p37"/>
                  <p:cNvSpPr/>
                  <p:nvPr/>
                </p:nvSpPr>
                <p:spPr>
                  <a:xfrm>
                    <a:off x="4524324" y="1439725"/>
                    <a:ext cx="120861" cy="15078"/>
                  </a:xfrm>
                  <a:custGeom>
                    <a:rect b="b" l="l" r="r" t="t"/>
                    <a:pathLst>
                      <a:path extrusionOk="0" h="190" w="1523">
                        <a:moveTo>
                          <a:pt x="0" y="1"/>
                        </a:moveTo>
                        <a:lnTo>
                          <a:pt x="0" y="190"/>
                        </a:lnTo>
                        <a:lnTo>
                          <a:pt x="1523" y="190"/>
                        </a:lnTo>
                        <a:lnTo>
                          <a:pt x="152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76" name="Google Shape;3776;p37"/>
                  <p:cNvSpPr/>
                  <p:nvPr/>
                </p:nvSpPr>
                <p:spPr>
                  <a:xfrm>
                    <a:off x="4523133" y="1548682"/>
                    <a:ext cx="121100" cy="16030"/>
                  </a:xfrm>
                  <a:custGeom>
                    <a:rect b="b" l="l" r="r" t="t"/>
                    <a:pathLst>
                      <a:path extrusionOk="0" h="202" w="1526">
                        <a:moveTo>
                          <a:pt x="0" y="1"/>
                        </a:moveTo>
                        <a:lnTo>
                          <a:pt x="0" y="189"/>
                        </a:lnTo>
                        <a:lnTo>
                          <a:pt x="1526" y="201"/>
                        </a:lnTo>
                        <a:lnTo>
                          <a:pt x="1526" y="16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77" name="Google Shape;3777;p37"/>
                  <p:cNvSpPr/>
                  <p:nvPr/>
                </p:nvSpPr>
                <p:spPr>
                  <a:xfrm>
                    <a:off x="4524324" y="1342750"/>
                    <a:ext cx="121814" cy="42615"/>
                  </a:xfrm>
                  <a:custGeom>
                    <a:rect b="b" l="l" r="r" t="t"/>
                    <a:pathLst>
                      <a:path extrusionOk="0" h="537" w="1535">
                        <a:moveTo>
                          <a:pt x="12" y="0"/>
                        </a:moveTo>
                        <a:lnTo>
                          <a:pt x="0" y="537"/>
                        </a:lnTo>
                        <a:lnTo>
                          <a:pt x="1523" y="537"/>
                        </a:lnTo>
                        <a:lnTo>
                          <a:pt x="1535" y="12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78" name="Google Shape;3778;p37"/>
                  <p:cNvSpPr/>
                  <p:nvPr/>
                </p:nvSpPr>
                <p:spPr>
                  <a:xfrm>
                    <a:off x="4523133" y="1486387"/>
                    <a:ext cx="122052" cy="42615"/>
                  </a:xfrm>
                  <a:custGeom>
                    <a:rect b="b" l="l" r="r" t="t"/>
                    <a:pathLst>
                      <a:path extrusionOk="0" h="537" w="1538">
                        <a:moveTo>
                          <a:pt x="15" y="0"/>
                        </a:moveTo>
                        <a:lnTo>
                          <a:pt x="0" y="525"/>
                        </a:lnTo>
                        <a:lnTo>
                          <a:pt x="1526" y="537"/>
                        </a:lnTo>
                        <a:lnTo>
                          <a:pt x="1538" y="12"/>
                        </a:lnTo>
                        <a:lnTo>
                          <a:pt x="1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79" name="Google Shape;3779;p37"/>
                  <p:cNvSpPr/>
                  <p:nvPr/>
                </p:nvSpPr>
                <p:spPr>
                  <a:xfrm>
                    <a:off x="4523133" y="1584393"/>
                    <a:ext cx="121100" cy="19998"/>
                  </a:xfrm>
                  <a:custGeom>
                    <a:rect b="b" l="l" r="r" t="t"/>
                    <a:pathLst>
                      <a:path extrusionOk="0" h="252" w="1526">
                        <a:moveTo>
                          <a:pt x="0" y="0"/>
                        </a:moveTo>
                        <a:lnTo>
                          <a:pt x="0" y="240"/>
                        </a:lnTo>
                        <a:lnTo>
                          <a:pt x="1526" y="252"/>
                        </a:lnTo>
                        <a:lnTo>
                          <a:pt x="1526" y="1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80" name="Google Shape;3780;p37"/>
                  <p:cNvSpPr/>
                  <p:nvPr/>
                </p:nvSpPr>
                <p:spPr>
                  <a:xfrm>
                    <a:off x="4522181" y="1666687"/>
                    <a:ext cx="122052" cy="19998"/>
                  </a:xfrm>
                  <a:custGeom>
                    <a:rect b="b" l="l" r="r" t="t"/>
                    <a:pathLst>
                      <a:path extrusionOk="0" h="252" w="1538">
                        <a:moveTo>
                          <a:pt x="0" y="0"/>
                        </a:moveTo>
                        <a:lnTo>
                          <a:pt x="0" y="237"/>
                        </a:lnTo>
                        <a:lnTo>
                          <a:pt x="1526" y="252"/>
                        </a:lnTo>
                        <a:lnTo>
                          <a:pt x="1538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81" name="Google Shape;3781;p37"/>
                  <p:cNvSpPr/>
                  <p:nvPr/>
                </p:nvSpPr>
                <p:spPr>
                  <a:xfrm>
                    <a:off x="4522181" y="1731125"/>
                    <a:ext cx="121100" cy="19760"/>
                  </a:xfrm>
                  <a:custGeom>
                    <a:rect b="b" l="l" r="r" t="t"/>
                    <a:pathLst>
                      <a:path extrusionOk="0" h="249" w="1526">
                        <a:moveTo>
                          <a:pt x="0" y="0"/>
                        </a:moveTo>
                        <a:lnTo>
                          <a:pt x="0" y="237"/>
                        </a:lnTo>
                        <a:lnTo>
                          <a:pt x="1526" y="249"/>
                        </a:lnTo>
                        <a:lnTo>
                          <a:pt x="1526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82" name="Google Shape;3782;p37"/>
                  <p:cNvSpPr/>
                  <p:nvPr/>
                </p:nvSpPr>
                <p:spPr>
                  <a:xfrm>
                    <a:off x="4522181" y="1695414"/>
                    <a:ext cx="121100" cy="10078"/>
                  </a:xfrm>
                  <a:custGeom>
                    <a:rect b="b" l="l" r="r" t="t"/>
                    <a:pathLst>
                      <a:path extrusionOk="0" h="127" w="1526">
                        <a:moveTo>
                          <a:pt x="0" y="1"/>
                        </a:moveTo>
                        <a:lnTo>
                          <a:pt x="0" y="115"/>
                        </a:lnTo>
                        <a:lnTo>
                          <a:pt x="1526" y="127"/>
                        </a:lnTo>
                        <a:lnTo>
                          <a:pt x="1526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83" name="Google Shape;3783;p37"/>
                  <p:cNvSpPr/>
                  <p:nvPr/>
                </p:nvSpPr>
                <p:spPr>
                  <a:xfrm>
                    <a:off x="4521229" y="1840003"/>
                    <a:ext cx="120861" cy="7222"/>
                  </a:xfrm>
                  <a:custGeom>
                    <a:rect b="b" l="l" r="r" t="t"/>
                    <a:pathLst>
                      <a:path extrusionOk="0" h="91" w="1523">
                        <a:moveTo>
                          <a:pt x="0" y="1"/>
                        </a:moveTo>
                        <a:lnTo>
                          <a:pt x="0" y="91"/>
                        </a:lnTo>
                        <a:lnTo>
                          <a:pt x="1523" y="91"/>
                        </a:lnTo>
                        <a:lnTo>
                          <a:pt x="1523" y="16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84" name="Google Shape;3784;p37"/>
                  <p:cNvSpPr/>
                  <p:nvPr/>
                </p:nvSpPr>
                <p:spPr>
                  <a:xfrm>
                    <a:off x="4521229" y="1803419"/>
                    <a:ext cx="122052" cy="10078"/>
                  </a:xfrm>
                  <a:custGeom>
                    <a:rect b="b" l="l" r="r" t="t"/>
                    <a:pathLst>
                      <a:path extrusionOk="0" h="127" w="1538">
                        <a:moveTo>
                          <a:pt x="0" y="0"/>
                        </a:moveTo>
                        <a:lnTo>
                          <a:pt x="0" y="126"/>
                        </a:lnTo>
                        <a:lnTo>
                          <a:pt x="1538" y="126"/>
                        </a:lnTo>
                        <a:lnTo>
                          <a:pt x="1538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85" name="Google Shape;3785;p37"/>
                  <p:cNvSpPr/>
                  <p:nvPr/>
                </p:nvSpPr>
                <p:spPr>
                  <a:xfrm>
                    <a:off x="4522181" y="1710413"/>
                    <a:ext cx="121100" cy="15792"/>
                  </a:xfrm>
                  <a:custGeom>
                    <a:rect b="b" l="l" r="r" t="t"/>
                    <a:pathLst>
                      <a:path extrusionOk="0" h="199" w="1526">
                        <a:moveTo>
                          <a:pt x="0" y="0"/>
                        </a:moveTo>
                        <a:lnTo>
                          <a:pt x="0" y="186"/>
                        </a:lnTo>
                        <a:lnTo>
                          <a:pt x="1526" y="198"/>
                        </a:lnTo>
                        <a:lnTo>
                          <a:pt x="1526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86" name="Google Shape;3786;p37"/>
                  <p:cNvSpPr/>
                  <p:nvPr/>
                </p:nvSpPr>
                <p:spPr>
                  <a:xfrm>
                    <a:off x="4521229" y="1820322"/>
                    <a:ext cx="120861" cy="15951"/>
                  </a:xfrm>
                  <a:custGeom>
                    <a:rect b="b" l="l" r="r" t="t"/>
                    <a:pathLst>
                      <a:path extrusionOk="0" h="201" w="1523">
                        <a:moveTo>
                          <a:pt x="0" y="0"/>
                        </a:moveTo>
                        <a:lnTo>
                          <a:pt x="0" y="189"/>
                        </a:lnTo>
                        <a:lnTo>
                          <a:pt x="1523" y="201"/>
                        </a:lnTo>
                        <a:lnTo>
                          <a:pt x="152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87" name="Google Shape;3787;p37"/>
                  <p:cNvSpPr/>
                  <p:nvPr/>
                </p:nvSpPr>
                <p:spPr>
                  <a:xfrm>
                    <a:off x="4522181" y="1613120"/>
                    <a:ext cx="122052" cy="43885"/>
                  </a:xfrm>
                  <a:custGeom>
                    <a:rect b="b" l="l" r="r" t="t"/>
                    <a:pathLst>
                      <a:path extrusionOk="0" h="553" w="1538">
                        <a:moveTo>
                          <a:pt x="12" y="1"/>
                        </a:moveTo>
                        <a:lnTo>
                          <a:pt x="0" y="537"/>
                        </a:lnTo>
                        <a:lnTo>
                          <a:pt x="1538" y="552"/>
                        </a:lnTo>
                        <a:lnTo>
                          <a:pt x="1538" y="13"/>
                        </a:lnTo>
                        <a:lnTo>
                          <a:pt x="1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88" name="Google Shape;3788;p37"/>
                  <p:cNvSpPr/>
                  <p:nvPr/>
                </p:nvSpPr>
                <p:spPr>
                  <a:xfrm>
                    <a:off x="4521229" y="1756757"/>
                    <a:ext cx="122052" cy="43885"/>
                  </a:xfrm>
                  <a:custGeom>
                    <a:rect b="b" l="l" r="r" t="t"/>
                    <a:pathLst>
                      <a:path extrusionOk="0" h="553" w="1538">
                        <a:moveTo>
                          <a:pt x="12" y="1"/>
                        </a:moveTo>
                        <a:lnTo>
                          <a:pt x="0" y="540"/>
                        </a:lnTo>
                        <a:lnTo>
                          <a:pt x="1538" y="552"/>
                        </a:lnTo>
                        <a:lnTo>
                          <a:pt x="1538" y="16"/>
                        </a:lnTo>
                        <a:lnTo>
                          <a:pt x="1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89" name="Google Shape;3789;p37"/>
                  <p:cNvSpPr/>
                  <p:nvPr/>
                </p:nvSpPr>
                <p:spPr>
                  <a:xfrm>
                    <a:off x="4521229" y="1844050"/>
                    <a:ext cx="122052" cy="19839"/>
                  </a:xfrm>
                  <a:custGeom>
                    <a:rect b="b" l="l" r="r" t="t"/>
                    <a:pathLst>
                      <a:path extrusionOk="0" h="250" w="1538">
                        <a:moveTo>
                          <a:pt x="0" y="1"/>
                        </a:moveTo>
                        <a:lnTo>
                          <a:pt x="0" y="238"/>
                        </a:lnTo>
                        <a:lnTo>
                          <a:pt x="1523" y="250"/>
                        </a:lnTo>
                        <a:lnTo>
                          <a:pt x="1538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90" name="Google Shape;3790;p37"/>
                  <p:cNvSpPr/>
                  <p:nvPr/>
                </p:nvSpPr>
                <p:spPr>
                  <a:xfrm>
                    <a:off x="4520276" y="1926344"/>
                    <a:ext cx="121814" cy="19839"/>
                  </a:xfrm>
                  <a:custGeom>
                    <a:rect b="b" l="l" r="r" t="t"/>
                    <a:pathLst>
                      <a:path extrusionOk="0" h="250" w="1535">
                        <a:moveTo>
                          <a:pt x="12" y="1"/>
                        </a:moveTo>
                        <a:lnTo>
                          <a:pt x="0" y="238"/>
                        </a:lnTo>
                        <a:lnTo>
                          <a:pt x="1535" y="250"/>
                        </a:lnTo>
                        <a:lnTo>
                          <a:pt x="1535" y="13"/>
                        </a:lnTo>
                        <a:lnTo>
                          <a:pt x="1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91" name="Google Shape;3791;p37"/>
                  <p:cNvSpPr/>
                  <p:nvPr/>
                </p:nvSpPr>
                <p:spPr>
                  <a:xfrm>
                    <a:off x="4520276" y="1990782"/>
                    <a:ext cx="120861" cy="19839"/>
                  </a:xfrm>
                  <a:custGeom>
                    <a:rect b="b" l="l" r="r" t="t"/>
                    <a:pathLst>
                      <a:path extrusionOk="0" h="250" w="1523">
                        <a:moveTo>
                          <a:pt x="0" y="1"/>
                        </a:moveTo>
                        <a:lnTo>
                          <a:pt x="0" y="238"/>
                        </a:lnTo>
                        <a:lnTo>
                          <a:pt x="1523" y="250"/>
                        </a:lnTo>
                        <a:lnTo>
                          <a:pt x="1523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92" name="Google Shape;3792;p37"/>
                  <p:cNvSpPr/>
                  <p:nvPr/>
                </p:nvSpPr>
                <p:spPr>
                  <a:xfrm>
                    <a:off x="4520276" y="1955150"/>
                    <a:ext cx="121814" cy="9840"/>
                  </a:xfrm>
                  <a:custGeom>
                    <a:rect b="b" l="l" r="r" t="t"/>
                    <a:pathLst>
                      <a:path extrusionOk="0" h="124" w="1535">
                        <a:moveTo>
                          <a:pt x="0" y="0"/>
                        </a:moveTo>
                        <a:lnTo>
                          <a:pt x="0" y="111"/>
                        </a:lnTo>
                        <a:lnTo>
                          <a:pt x="1523" y="123"/>
                        </a:lnTo>
                        <a:lnTo>
                          <a:pt x="153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93" name="Google Shape;3793;p37"/>
                  <p:cNvSpPr/>
                  <p:nvPr/>
                </p:nvSpPr>
                <p:spPr>
                  <a:xfrm>
                    <a:off x="4519324" y="2099740"/>
                    <a:ext cx="121814" cy="6983"/>
                  </a:xfrm>
                  <a:custGeom>
                    <a:rect b="b" l="l" r="r" t="t"/>
                    <a:pathLst>
                      <a:path extrusionOk="0" h="88" w="1535">
                        <a:moveTo>
                          <a:pt x="0" y="1"/>
                        </a:moveTo>
                        <a:lnTo>
                          <a:pt x="0" y="87"/>
                        </a:lnTo>
                        <a:lnTo>
                          <a:pt x="1523" y="87"/>
                        </a:lnTo>
                        <a:lnTo>
                          <a:pt x="1535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94" name="Google Shape;3794;p37"/>
                  <p:cNvSpPr/>
                  <p:nvPr/>
                </p:nvSpPr>
                <p:spPr>
                  <a:xfrm>
                    <a:off x="4520276" y="2063156"/>
                    <a:ext cx="120861" cy="9999"/>
                  </a:xfrm>
                  <a:custGeom>
                    <a:rect b="b" l="l" r="r" t="t"/>
                    <a:pathLst>
                      <a:path extrusionOk="0" h="126" w="1523">
                        <a:moveTo>
                          <a:pt x="0" y="0"/>
                        </a:moveTo>
                        <a:lnTo>
                          <a:pt x="0" y="111"/>
                        </a:lnTo>
                        <a:lnTo>
                          <a:pt x="1523" y="126"/>
                        </a:lnTo>
                        <a:lnTo>
                          <a:pt x="1523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95" name="Google Shape;3795;p37"/>
                  <p:cNvSpPr/>
                  <p:nvPr/>
                </p:nvSpPr>
                <p:spPr>
                  <a:xfrm>
                    <a:off x="4520276" y="1969911"/>
                    <a:ext cx="120861" cy="15951"/>
                  </a:xfrm>
                  <a:custGeom>
                    <a:rect b="b" l="l" r="r" t="t"/>
                    <a:pathLst>
                      <a:path extrusionOk="0" h="201" w="1523">
                        <a:moveTo>
                          <a:pt x="0" y="0"/>
                        </a:moveTo>
                        <a:lnTo>
                          <a:pt x="0" y="189"/>
                        </a:lnTo>
                        <a:lnTo>
                          <a:pt x="1523" y="201"/>
                        </a:lnTo>
                        <a:lnTo>
                          <a:pt x="1523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96" name="Google Shape;3796;p37"/>
                  <p:cNvSpPr/>
                  <p:nvPr/>
                </p:nvSpPr>
                <p:spPr>
                  <a:xfrm>
                    <a:off x="4519324" y="2079980"/>
                    <a:ext cx="121814" cy="15792"/>
                  </a:xfrm>
                  <a:custGeom>
                    <a:rect b="b" l="l" r="r" t="t"/>
                    <a:pathLst>
                      <a:path extrusionOk="0" h="199" w="1535">
                        <a:moveTo>
                          <a:pt x="12" y="1"/>
                        </a:moveTo>
                        <a:lnTo>
                          <a:pt x="0" y="187"/>
                        </a:lnTo>
                        <a:lnTo>
                          <a:pt x="1535" y="199"/>
                        </a:lnTo>
                        <a:lnTo>
                          <a:pt x="153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97" name="Google Shape;3797;p37"/>
                  <p:cNvSpPr/>
                  <p:nvPr/>
                </p:nvSpPr>
                <p:spPr>
                  <a:xfrm>
                    <a:off x="4521229" y="1872857"/>
                    <a:ext cx="120861" cy="43567"/>
                  </a:xfrm>
                  <a:custGeom>
                    <a:rect b="b" l="l" r="r" t="t"/>
                    <a:pathLst>
                      <a:path extrusionOk="0" h="549" w="1523">
                        <a:moveTo>
                          <a:pt x="0" y="0"/>
                        </a:moveTo>
                        <a:lnTo>
                          <a:pt x="0" y="537"/>
                        </a:lnTo>
                        <a:lnTo>
                          <a:pt x="1523" y="549"/>
                        </a:lnTo>
                        <a:lnTo>
                          <a:pt x="1523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98" name="Google Shape;3798;p37"/>
                  <p:cNvSpPr/>
                  <p:nvPr/>
                </p:nvSpPr>
                <p:spPr>
                  <a:xfrm>
                    <a:off x="4520276" y="2016494"/>
                    <a:ext cx="120861" cy="43647"/>
                  </a:xfrm>
                  <a:custGeom>
                    <a:rect b="b" l="l" r="r" t="t"/>
                    <a:pathLst>
                      <a:path extrusionOk="0" h="550" w="1523">
                        <a:moveTo>
                          <a:pt x="0" y="1"/>
                        </a:moveTo>
                        <a:lnTo>
                          <a:pt x="0" y="537"/>
                        </a:lnTo>
                        <a:lnTo>
                          <a:pt x="1523" y="549"/>
                        </a:lnTo>
                        <a:lnTo>
                          <a:pt x="1523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799" name="Google Shape;3799;p37"/>
                <p:cNvGrpSpPr/>
                <p:nvPr/>
              </p:nvGrpSpPr>
              <p:grpSpPr>
                <a:xfrm rot="-4080125">
                  <a:off x="7812067" y="3631322"/>
                  <a:ext cx="935094" cy="35259"/>
                  <a:chOff x="3143975" y="2577950"/>
                  <a:chExt cx="1242500" cy="46850"/>
                </a:xfrm>
              </p:grpSpPr>
              <p:sp>
                <p:nvSpPr>
                  <p:cNvPr id="3800" name="Google Shape;3800;p37"/>
                  <p:cNvSpPr/>
                  <p:nvPr/>
                </p:nvSpPr>
                <p:spPr>
                  <a:xfrm>
                    <a:off x="3143975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9" y="0"/>
                        </a:moveTo>
                        <a:cubicBezTo>
                          <a:pt x="414" y="0"/>
                          <a:pt x="1" y="414"/>
                          <a:pt x="1" y="938"/>
                        </a:cubicBezTo>
                        <a:cubicBezTo>
                          <a:pt x="1" y="1451"/>
                          <a:pt x="414" y="1873"/>
                          <a:pt x="939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01" name="Google Shape;3801;p37"/>
                  <p:cNvSpPr/>
                  <p:nvPr/>
                </p:nvSpPr>
                <p:spPr>
                  <a:xfrm>
                    <a:off x="3229250" y="2577950"/>
                    <a:ext cx="47150" cy="46850"/>
                  </a:xfrm>
                  <a:custGeom>
                    <a:rect b="b" l="l" r="r" t="t"/>
                    <a:pathLst>
                      <a:path extrusionOk="0" h="1874" w="1886">
                        <a:moveTo>
                          <a:pt x="947" y="0"/>
                        </a:moveTo>
                        <a:cubicBezTo>
                          <a:pt x="423" y="0"/>
                          <a:pt x="0" y="414"/>
                          <a:pt x="0" y="938"/>
                        </a:cubicBezTo>
                        <a:cubicBezTo>
                          <a:pt x="0" y="1451"/>
                          <a:pt x="423" y="1873"/>
                          <a:pt x="947" y="1873"/>
                        </a:cubicBezTo>
                        <a:cubicBezTo>
                          <a:pt x="1460" y="1873"/>
                          <a:pt x="1886" y="1451"/>
                          <a:pt x="1886" y="938"/>
                        </a:cubicBezTo>
                        <a:cubicBezTo>
                          <a:pt x="1886" y="414"/>
                          <a:pt x="1460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02" name="Google Shape;3802;p37"/>
                  <p:cNvSpPr/>
                  <p:nvPr/>
                </p:nvSpPr>
                <p:spPr>
                  <a:xfrm>
                    <a:off x="3314725" y="2577950"/>
                    <a:ext cx="46875" cy="46850"/>
                  </a:xfrm>
                  <a:custGeom>
                    <a:rect b="b" l="l" r="r" t="t"/>
                    <a:pathLst>
                      <a:path extrusionOk="0" h="1874" w="1875">
                        <a:moveTo>
                          <a:pt x="939" y="0"/>
                        </a:moveTo>
                        <a:cubicBezTo>
                          <a:pt x="427" y="0"/>
                          <a:pt x="1" y="414"/>
                          <a:pt x="1" y="938"/>
                        </a:cubicBezTo>
                        <a:cubicBezTo>
                          <a:pt x="1" y="1451"/>
                          <a:pt x="427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03" name="Google Shape;3803;p37"/>
                  <p:cNvSpPr/>
                  <p:nvPr/>
                </p:nvSpPr>
                <p:spPr>
                  <a:xfrm>
                    <a:off x="3400300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6" y="0"/>
                        </a:moveTo>
                        <a:cubicBezTo>
                          <a:pt x="411" y="0"/>
                          <a:pt x="1" y="414"/>
                          <a:pt x="1" y="938"/>
                        </a:cubicBezTo>
                        <a:cubicBezTo>
                          <a:pt x="1" y="1451"/>
                          <a:pt x="411" y="1873"/>
                          <a:pt x="936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04" name="Google Shape;3804;p37"/>
                  <p:cNvSpPr/>
                  <p:nvPr/>
                </p:nvSpPr>
                <p:spPr>
                  <a:xfrm>
                    <a:off x="3485500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8" y="0"/>
                        </a:moveTo>
                        <a:cubicBezTo>
                          <a:pt x="426" y="0"/>
                          <a:pt x="0" y="414"/>
                          <a:pt x="0" y="938"/>
                        </a:cubicBezTo>
                        <a:cubicBezTo>
                          <a:pt x="0" y="1451"/>
                          <a:pt x="426" y="1873"/>
                          <a:pt x="938" y="1873"/>
                        </a:cubicBezTo>
                        <a:cubicBezTo>
                          <a:pt x="1463" y="1873"/>
                          <a:pt x="1873" y="1451"/>
                          <a:pt x="1873" y="938"/>
                        </a:cubicBezTo>
                        <a:cubicBezTo>
                          <a:pt x="1873" y="414"/>
                          <a:pt x="1463" y="0"/>
                          <a:pt x="93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05" name="Google Shape;3805;p37"/>
                  <p:cNvSpPr/>
                  <p:nvPr/>
                </p:nvSpPr>
                <p:spPr>
                  <a:xfrm>
                    <a:off x="3571050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9" y="0"/>
                        </a:moveTo>
                        <a:cubicBezTo>
                          <a:pt x="414" y="0"/>
                          <a:pt x="1" y="414"/>
                          <a:pt x="1" y="938"/>
                        </a:cubicBezTo>
                        <a:cubicBezTo>
                          <a:pt x="1" y="1451"/>
                          <a:pt x="414" y="1873"/>
                          <a:pt x="939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06" name="Google Shape;3806;p37"/>
                  <p:cNvSpPr/>
                  <p:nvPr/>
                </p:nvSpPr>
                <p:spPr>
                  <a:xfrm>
                    <a:off x="3656325" y="2577950"/>
                    <a:ext cx="47150" cy="46850"/>
                  </a:xfrm>
                  <a:custGeom>
                    <a:rect b="b" l="l" r="r" t="t"/>
                    <a:pathLst>
                      <a:path extrusionOk="0" h="1874" w="1886">
                        <a:moveTo>
                          <a:pt x="947" y="0"/>
                        </a:moveTo>
                        <a:cubicBezTo>
                          <a:pt x="423" y="0"/>
                          <a:pt x="0" y="414"/>
                          <a:pt x="0" y="938"/>
                        </a:cubicBezTo>
                        <a:cubicBezTo>
                          <a:pt x="0" y="1451"/>
                          <a:pt x="423" y="1873"/>
                          <a:pt x="947" y="1873"/>
                        </a:cubicBezTo>
                        <a:cubicBezTo>
                          <a:pt x="1460" y="1873"/>
                          <a:pt x="1885" y="1451"/>
                          <a:pt x="1885" y="938"/>
                        </a:cubicBezTo>
                        <a:cubicBezTo>
                          <a:pt x="1885" y="414"/>
                          <a:pt x="1460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07" name="Google Shape;3807;p37"/>
                  <p:cNvSpPr/>
                  <p:nvPr/>
                </p:nvSpPr>
                <p:spPr>
                  <a:xfrm>
                    <a:off x="3741800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08" name="Google Shape;3808;p37"/>
                  <p:cNvSpPr/>
                  <p:nvPr/>
                </p:nvSpPr>
                <p:spPr>
                  <a:xfrm>
                    <a:off x="3827375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5" y="0"/>
                        </a:moveTo>
                        <a:cubicBezTo>
                          <a:pt x="411" y="0"/>
                          <a:pt x="0" y="414"/>
                          <a:pt x="0" y="938"/>
                        </a:cubicBezTo>
                        <a:cubicBezTo>
                          <a:pt x="0" y="1451"/>
                          <a:pt x="411" y="1873"/>
                          <a:pt x="935" y="1873"/>
                        </a:cubicBezTo>
                        <a:cubicBezTo>
                          <a:pt x="1448" y="1873"/>
                          <a:pt x="1873" y="1451"/>
                          <a:pt x="1873" y="938"/>
                        </a:cubicBezTo>
                        <a:cubicBezTo>
                          <a:pt x="1873" y="414"/>
                          <a:pt x="1448" y="0"/>
                          <a:pt x="93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09" name="Google Shape;3809;p37"/>
                  <p:cNvSpPr/>
                  <p:nvPr/>
                </p:nvSpPr>
                <p:spPr>
                  <a:xfrm>
                    <a:off x="3912550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10" name="Google Shape;3810;p37"/>
                  <p:cNvSpPr/>
                  <p:nvPr/>
                </p:nvSpPr>
                <p:spPr>
                  <a:xfrm>
                    <a:off x="3998125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8" y="0"/>
                        </a:moveTo>
                        <a:cubicBezTo>
                          <a:pt x="414" y="0"/>
                          <a:pt x="0" y="414"/>
                          <a:pt x="0" y="938"/>
                        </a:cubicBezTo>
                        <a:cubicBezTo>
                          <a:pt x="0" y="1451"/>
                          <a:pt x="414" y="1873"/>
                          <a:pt x="938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11" name="Google Shape;3811;p37"/>
                  <p:cNvSpPr/>
                  <p:nvPr/>
                </p:nvSpPr>
                <p:spPr>
                  <a:xfrm>
                    <a:off x="4083375" y="2577950"/>
                    <a:ext cx="47175" cy="46850"/>
                  </a:xfrm>
                  <a:custGeom>
                    <a:rect b="b" l="l" r="r" t="t"/>
                    <a:pathLst>
                      <a:path extrusionOk="0" h="1874" w="1887">
                        <a:moveTo>
                          <a:pt x="936" y="0"/>
                        </a:moveTo>
                        <a:cubicBezTo>
                          <a:pt x="424" y="0"/>
                          <a:pt x="1" y="414"/>
                          <a:pt x="1" y="938"/>
                        </a:cubicBezTo>
                        <a:cubicBezTo>
                          <a:pt x="1" y="1451"/>
                          <a:pt x="424" y="1873"/>
                          <a:pt x="936" y="1873"/>
                        </a:cubicBezTo>
                        <a:cubicBezTo>
                          <a:pt x="1461" y="1873"/>
                          <a:pt x="1886" y="1451"/>
                          <a:pt x="1886" y="938"/>
                        </a:cubicBezTo>
                        <a:cubicBezTo>
                          <a:pt x="1886" y="414"/>
                          <a:pt x="1461" y="0"/>
                          <a:pt x="93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12" name="Google Shape;3812;p37"/>
                  <p:cNvSpPr/>
                  <p:nvPr/>
                </p:nvSpPr>
                <p:spPr>
                  <a:xfrm>
                    <a:off x="4168875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13" name="Google Shape;3813;p37"/>
                  <p:cNvSpPr/>
                  <p:nvPr/>
                </p:nvSpPr>
                <p:spPr>
                  <a:xfrm>
                    <a:off x="4254450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5" y="0"/>
                        </a:moveTo>
                        <a:cubicBezTo>
                          <a:pt x="411" y="0"/>
                          <a:pt x="0" y="414"/>
                          <a:pt x="0" y="938"/>
                        </a:cubicBezTo>
                        <a:cubicBezTo>
                          <a:pt x="0" y="1451"/>
                          <a:pt x="411" y="1873"/>
                          <a:pt x="935" y="1873"/>
                        </a:cubicBezTo>
                        <a:cubicBezTo>
                          <a:pt x="1448" y="1873"/>
                          <a:pt x="1873" y="1451"/>
                          <a:pt x="1873" y="938"/>
                        </a:cubicBezTo>
                        <a:cubicBezTo>
                          <a:pt x="1873" y="414"/>
                          <a:pt x="1448" y="0"/>
                          <a:pt x="93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14" name="Google Shape;3814;p37"/>
                  <p:cNvSpPr/>
                  <p:nvPr/>
                </p:nvSpPr>
                <p:spPr>
                  <a:xfrm>
                    <a:off x="4339625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3815" name="Google Shape;3815;p37"/>
            <p:cNvGrpSpPr/>
            <p:nvPr/>
          </p:nvGrpSpPr>
          <p:grpSpPr>
            <a:xfrm rot="1319958">
              <a:off x="7891117" y="-34876"/>
              <a:ext cx="1020343" cy="2877485"/>
              <a:chOff x="7601874" y="-691780"/>
              <a:chExt cx="1020330" cy="2877449"/>
            </a:xfrm>
          </p:grpSpPr>
          <p:grpSp>
            <p:nvGrpSpPr>
              <p:cNvPr id="3816" name="Google Shape;3816;p37"/>
              <p:cNvGrpSpPr/>
              <p:nvPr/>
            </p:nvGrpSpPr>
            <p:grpSpPr>
              <a:xfrm>
                <a:off x="7601874" y="-691780"/>
                <a:ext cx="1020330" cy="2877449"/>
                <a:chOff x="6244575" y="510538"/>
                <a:chExt cx="1603285" cy="4521447"/>
              </a:xfrm>
            </p:grpSpPr>
            <p:sp>
              <p:nvSpPr>
                <p:cNvPr id="3817" name="Google Shape;3817;p37"/>
                <p:cNvSpPr/>
                <p:nvPr/>
              </p:nvSpPr>
              <p:spPr>
                <a:xfrm>
                  <a:off x="6244575" y="510538"/>
                  <a:ext cx="1603285" cy="4521447"/>
                </a:xfrm>
                <a:custGeom>
                  <a:rect b="b" l="l" r="r" t="t"/>
                  <a:pathLst>
                    <a:path extrusionOk="0" h="44696" w="15849">
                      <a:moveTo>
                        <a:pt x="462" y="1"/>
                      </a:moveTo>
                      <a:cubicBezTo>
                        <a:pt x="265" y="1"/>
                        <a:pt x="103" y="166"/>
                        <a:pt x="103" y="351"/>
                      </a:cubicBezTo>
                      <a:lnTo>
                        <a:pt x="40" y="29473"/>
                      </a:lnTo>
                      <a:cubicBezTo>
                        <a:pt x="163" y="29473"/>
                        <a:pt x="289" y="29497"/>
                        <a:pt x="403" y="29521"/>
                      </a:cubicBezTo>
                      <a:cubicBezTo>
                        <a:pt x="1113" y="29686"/>
                        <a:pt x="1649" y="30309"/>
                        <a:pt x="1676" y="31071"/>
                      </a:cubicBezTo>
                      <a:lnTo>
                        <a:pt x="1676" y="31122"/>
                      </a:lnTo>
                      <a:cubicBezTo>
                        <a:pt x="1676" y="31544"/>
                        <a:pt x="1499" y="31946"/>
                        <a:pt x="1227" y="32234"/>
                      </a:cubicBezTo>
                      <a:cubicBezTo>
                        <a:pt x="987" y="32482"/>
                        <a:pt x="675" y="32656"/>
                        <a:pt x="328" y="32731"/>
                      </a:cubicBezTo>
                      <a:cubicBezTo>
                        <a:pt x="226" y="32743"/>
                        <a:pt x="127" y="32758"/>
                        <a:pt x="28" y="32758"/>
                      </a:cubicBezTo>
                      <a:lnTo>
                        <a:pt x="1" y="44308"/>
                      </a:lnTo>
                      <a:cubicBezTo>
                        <a:pt x="1" y="44494"/>
                        <a:pt x="163" y="44656"/>
                        <a:pt x="352" y="44656"/>
                      </a:cubicBezTo>
                      <a:lnTo>
                        <a:pt x="6232" y="44671"/>
                      </a:lnTo>
                      <a:cubicBezTo>
                        <a:pt x="6232" y="44545"/>
                        <a:pt x="6247" y="44419"/>
                        <a:pt x="6283" y="44308"/>
                      </a:cubicBezTo>
                      <a:cubicBezTo>
                        <a:pt x="6444" y="43583"/>
                        <a:pt x="7095" y="43035"/>
                        <a:pt x="7880" y="43035"/>
                      </a:cubicBezTo>
                      <a:cubicBezTo>
                        <a:pt x="8306" y="43035"/>
                        <a:pt x="8704" y="43209"/>
                        <a:pt x="8992" y="43484"/>
                      </a:cubicBezTo>
                      <a:cubicBezTo>
                        <a:pt x="9244" y="43721"/>
                        <a:pt x="9417" y="44033"/>
                        <a:pt x="9480" y="44383"/>
                      </a:cubicBezTo>
                      <a:cubicBezTo>
                        <a:pt x="9504" y="44482"/>
                        <a:pt x="9504" y="44581"/>
                        <a:pt x="9504" y="44683"/>
                      </a:cubicBezTo>
                      <a:lnTo>
                        <a:pt x="15387" y="44695"/>
                      </a:lnTo>
                      <a:cubicBezTo>
                        <a:pt x="15585" y="44695"/>
                        <a:pt x="15735" y="44533"/>
                        <a:pt x="15747" y="44344"/>
                      </a:cubicBezTo>
                      <a:lnTo>
                        <a:pt x="15774" y="32794"/>
                      </a:lnTo>
                      <a:cubicBezTo>
                        <a:pt x="15648" y="32794"/>
                        <a:pt x="15522" y="32770"/>
                        <a:pt x="15399" y="32743"/>
                      </a:cubicBezTo>
                      <a:cubicBezTo>
                        <a:pt x="14674" y="32581"/>
                        <a:pt x="14138" y="31919"/>
                        <a:pt x="14138" y="31146"/>
                      </a:cubicBezTo>
                      <a:lnTo>
                        <a:pt x="14138" y="31095"/>
                      </a:lnTo>
                      <a:cubicBezTo>
                        <a:pt x="14150" y="30684"/>
                        <a:pt x="14323" y="30309"/>
                        <a:pt x="14587" y="30034"/>
                      </a:cubicBezTo>
                      <a:cubicBezTo>
                        <a:pt x="14812" y="29785"/>
                        <a:pt x="15124" y="29611"/>
                        <a:pt x="15474" y="29548"/>
                      </a:cubicBezTo>
                      <a:cubicBezTo>
                        <a:pt x="15573" y="29521"/>
                        <a:pt x="15672" y="29509"/>
                        <a:pt x="15774" y="29509"/>
                      </a:cubicBezTo>
                      <a:lnTo>
                        <a:pt x="15849" y="390"/>
                      </a:lnTo>
                      <a:cubicBezTo>
                        <a:pt x="15849" y="202"/>
                        <a:pt x="15687" y="40"/>
                        <a:pt x="15486" y="40"/>
                      </a:cubicBezTo>
                      <a:lnTo>
                        <a:pt x="9618" y="28"/>
                      </a:lnTo>
                      <a:cubicBezTo>
                        <a:pt x="9618" y="127"/>
                        <a:pt x="9603" y="226"/>
                        <a:pt x="9579" y="328"/>
                      </a:cubicBezTo>
                      <a:cubicBezTo>
                        <a:pt x="9516" y="675"/>
                        <a:pt x="9342" y="990"/>
                        <a:pt x="9094" y="1215"/>
                      </a:cubicBezTo>
                      <a:cubicBezTo>
                        <a:pt x="8806" y="1487"/>
                        <a:pt x="8404" y="1664"/>
                        <a:pt x="7970" y="1664"/>
                      </a:cubicBezTo>
                      <a:cubicBezTo>
                        <a:pt x="7194" y="1649"/>
                        <a:pt x="6546" y="1113"/>
                        <a:pt x="6381" y="390"/>
                      </a:cubicBezTo>
                      <a:cubicBezTo>
                        <a:pt x="6358" y="265"/>
                        <a:pt x="6334" y="139"/>
                        <a:pt x="6334" y="16"/>
                      </a:cubicBezTo>
                      <a:lnTo>
                        <a:pt x="46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8" name="Google Shape;3818;p37"/>
                <p:cNvSpPr/>
                <p:nvPr/>
              </p:nvSpPr>
              <p:spPr>
                <a:xfrm>
                  <a:off x="6248369" y="3653564"/>
                  <a:ext cx="1595698" cy="1378406"/>
                </a:xfrm>
                <a:custGeom>
                  <a:rect b="b" l="l" r="r" t="t"/>
                  <a:pathLst>
                    <a:path extrusionOk="0" h="13626" w="15774">
                      <a:moveTo>
                        <a:pt x="1676" y="1"/>
                      </a:moveTo>
                      <a:lnTo>
                        <a:pt x="1676" y="52"/>
                      </a:lnTo>
                      <a:cubicBezTo>
                        <a:pt x="1676" y="474"/>
                        <a:pt x="1499" y="876"/>
                        <a:pt x="1227" y="1164"/>
                      </a:cubicBezTo>
                      <a:cubicBezTo>
                        <a:pt x="987" y="1412"/>
                        <a:pt x="675" y="1586"/>
                        <a:pt x="328" y="1661"/>
                      </a:cubicBezTo>
                      <a:cubicBezTo>
                        <a:pt x="226" y="1673"/>
                        <a:pt x="127" y="1688"/>
                        <a:pt x="28" y="1688"/>
                      </a:cubicBezTo>
                      <a:lnTo>
                        <a:pt x="1" y="13238"/>
                      </a:lnTo>
                      <a:cubicBezTo>
                        <a:pt x="1" y="13424"/>
                        <a:pt x="163" y="13586"/>
                        <a:pt x="352" y="13586"/>
                      </a:cubicBezTo>
                      <a:lnTo>
                        <a:pt x="6232" y="13601"/>
                      </a:lnTo>
                      <a:cubicBezTo>
                        <a:pt x="6232" y="13475"/>
                        <a:pt x="6247" y="13349"/>
                        <a:pt x="6283" y="13238"/>
                      </a:cubicBezTo>
                      <a:cubicBezTo>
                        <a:pt x="6444" y="12513"/>
                        <a:pt x="7095" y="11965"/>
                        <a:pt x="7880" y="11965"/>
                      </a:cubicBezTo>
                      <a:cubicBezTo>
                        <a:pt x="8306" y="11965"/>
                        <a:pt x="8704" y="12139"/>
                        <a:pt x="8992" y="12414"/>
                      </a:cubicBezTo>
                      <a:cubicBezTo>
                        <a:pt x="9244" y="12651"/>
                        <a:pt x="9417" y="12963"/>
                        <a:pt x="9480" y="13313"/>
                      </a:cubicBezTo>
                      <a:cubicBezTo>
                        <a:pt x="9504" y="13412"/>
                        <a:pt x="9504" y="13511"/>
                        <a:pt x="9504" y="13613"/>
                      </a:cubicBezTo>
                      <a:lnTo>
                        <a:pt x="15387" y="13625"/>
                      </a:lnTo>
                      <a:cubicBezTo>
                        <a:pt x="15585" y="13625"/>
                        <a:pt x="15735" y="13463"/>
                        <a:pt x="15747" y="13274"/>
                      </a:cubicBezTo>
                      <a:lnTo>
                        <a:pt x="15774" y="1724"/>
                      </a:lnTo>
                      <a:cubicBezTo>
                        <a:pt x="15648" y="1724"/>
                        <a:pt x="15522" y="1700"/>
                        <a:pt x="15399" y="1673"/>
                      </a:cubicBezTo>
                      <a:cubicBezTo>
                        <a:pt x="14674" y="1511"/>
                        <a:pt x="14138" y="849"/>
                        <a:pt x="14138" y="76"/>
                      </a:cubicBezTo>
                      <a:lnTo>
                        <a:pt x="14138" y="25"/>
                      </a:ln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819" name="Google Shape;3819;p37"/>
                <p:cNvGrpSpPr/>
                <p:nvPr/>
              </p:nvGrpSpPr>
              <p:grpSpPr>
                <a:xfrm>
                  <a:off x="6556707" y="3830218"/>
                  <a:ext cx="979021" cy="384206"/>
                  <a:chOff x="2403095" y="3887593"/>
                  <a:chExt cx="979021" cy="384206"/>
                </a:xfrm>
              </p:grpSpPr>
              <p:sp>
                <p:nvSpPr>
                  <p:cNvPr id="3820" name="Google Shape;3820;p37"/>
                  <p:cNvSpPr/>
                  <p:nvPr/>
                </p:nvSpPr>
                <p:spPr>
                  <a:xfrm>
                    <a:off x="3364413" y="3891538"/>
                    <a:ext cx="17703" cy="380260"/>
                  </a:xfrm>
                  <a:custGeom>
                    <a:rect b="b" l="l" r="r" t="t"/>
                    <a:pathLst>
                      <a:path extrusionOk="0" h="3759" w="175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63" y="3759"/>
                        </a:lnTo>
                        <a:lnTo>
                          <a:pt x="1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21" name="Google Shape;3821;p37"/>
                  <p:cNvSpPr/>
                  <p:nvPr/>
                </p:nvSpPr>
                <p:spPr>
                  <a:xfrm>
                    <a:off x="3345597" y="3891538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22" name="Google Shape;3822;p37"/>
                  <p:cNvSpPr/>
                  <p:nvPr/>
                </p:nvSpPr>
                <p:spPr>
                  <a:xfrm>
                    <a:off x="3325365" y="3891538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23" name="Google Shape;3823;p37"/>
                  <p:cNvSpPr/>
                  <p:nvPr/>
                </p:nvSpPr>
                <p:spPr>
                  <a:xfrm>
                    <a:off x="3265884" y="3891538"/>
                    <a:ext cx="19220" cy="380260"/>
                  </a:xfrm>
                  <a:custGeom>
                    <a:rect b="b" l="l" r="r" t="t"/>
                    <a:pathLst>
                      <a:path extrusionOk="0" h="3759" w="19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90" y="3759"/>
                        </a:lnTo>
                        <a:lnTo>
                          <a:pt x="1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24" name="Google Shape;3824;p37"/>
                  <p:cNvSpPr/>
                  <p:nvPr/>
                </p:nvSpPr>
                <p:spPr>
                  <a:xfrm>
                    <a:off x="3197702" y="3891538"/>
                    <a:ext cx="20434" cy="380260"/>
                  </a:xfrm>
                  <a:custGeom>
                    <a:rect b="b" l="l" r="r" t="t"/>
                    <a:pathLst>
                      <a:path extrusionOk="0" h="3759" w="202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25" name="Google Shape;3825;p37"/>
                  <p:cNvSpPr/>
                  <p:nvPr/>
                </p:nvSpPr>
                <p:spPr>
                  <a:xfrm>
                    <a:off x="3251924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26" name="Google Shape;3826;p37"/>
                  <p:cNvSpPr/>
                  <p:nvPr/>
                </p:nvSpPr>
                <p:spPr>
                  <a:xfrm>
                    <a:off x="3183742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27" name="Google Shape;3827;p37"/>
                  <p:cNvSpPr/>
                  <p:nvPr/>
                </p:nvSpPr>
                <p:spPr>
                  <a:xfrm>
                    <a:off x="3169782" y="3891538"/>
                    <a:ext cx="9206" cy="380260"/>
                  </a:xfrm>
                  <a:custGeom>
                    <a:rect b="b" l="l" r="r" t="t"/>
                    <a:pathLst>
                      <a:path extrusionOk="0" h="3759" w="91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1" y="3759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28" name="Google Shape;3828;p37"/>
                  <p:cNvSpPr/>
                  <p:nvPr/>
                </p:nvSpPr>
                <p:spPr>
                  <a:xfrm>
                    <a:off x="3156126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29" name="Google Shape;3829;p37"/>
                  <p:cNvSpPr/>
                  <p:nvPr/>
                </p:nvSpPr>
                <p:spPr>
                  <a:xfrm>
                    <a:off x="2573751" y="3888807"/>
                    <a:ext cx="18917" cy="380564"/>
                  </a:xfrm>
                  <a:custGeom>
                    <a:rect b="b" l="l" r="r" t="t"/>
                    <a:pathLst>
                      <a:path extrusionOk="0" h="3762" w="187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30" name="Google Shape;3830;p37"/>
                  <p:cNvSpPr/>
                  <p:nvPr/>
                </p:nvSpPr>
                <p:spPr>
                  <a:xfrm>
                    <a:off x="2597726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87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31" name="Google Shape;3831;p37"/>
                  <p:cNvSpPr/>
                  <p:nvPr/>
                </p:nvSpPr>
                <p:spPr>
                  <a:xfrm>
                    <a:off x="2611686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32" name="Google Shape;3832;p37"/>
                  <p:cNvSpPr/>
                  <p:nvPr/>
                </p:nvSpPr>
                <p:spPr>
                  <a:xfrm>
                    <a:off x="2625646" y="3888807"/>
                    <a:ext cx="8801" cy="380564"/>
                  </a:xfrm>
                  <a:custGeom>
                    <a:rect b="b" l="l" r="r" t="t"/>
                    <a:pathLst>
                      <a:path extrusionOk="0" h="3762" w="87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33" name="Google Shape;3833;p37"/>
                  <p:cNvSpPr/>
                  <p:nvPr/>
                </p:nvSpPr>
                <p:spPr>
                  <a:xfrm>
                    <a:off x="3289858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34" name="Google Shape;3834;p37"/>
                  <p:cNvSpPr/>
                  <p:nvPr/>
                </p:nvSpPr>
                <p:spPr>
                  <a:xfrm>
                    <a:off x="3103118" y="3890324"/>
                    <a:ext cx="18917" cy="380260"/>
                  </a:xfrm>
                  <a:custGeom>
                    <a:rect b="b" l="l" r="r" t="t"/>
                    <a:pathLst>
                      <a:path extrusionOk="0" h="3759" w="187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35" name="Google Shape;3835;p37"/>
                  <p:cNvSpPr/>
                  <p:nvPr/>
                </p:nvSpPr>
                <p:spPr>
                  <a:xfrm>
                    <a:off x="3024619" y="3890324"/>
                    <a:ext cx="20333" cy="380260"/>
                  </a:xfrm>
                  <a:custGeom>
                    <a:rect b="b" l="l" r="r" t="t"/>
                    <a:pathLst>
                      <a:path extrusionOk="0" h="3759" w="201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36" name="Google Shape;3836;p37"/>
                  <p:cNvSpPr/>
                  <p:nvPr/>
                </p:nvSpPr>
                <p:spPr>
                  <a:xfrm>
                    <a:off x="2999430" y="3890324"/>
                    <a:ext cx="18917" cy="380260"/>
                  </a:xfrm>
                  <a:custGeom>
                    <a:rect b="b" l="l" r="r" t="t"/>
                    <a:pathLst>
                      <a:path extrusionOk="0" h="3759" w="187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37" name="Google Shape;3837;p37"/>
                  <p:cNvSpPr/>
                  <p:nvPr/>
                </p:nvSpPr>
                <p:spPr>
                  <a:xfrm>
                    <a:off x="2779610" y="3888807"/>
                    <a:ext cx="18917" cy="380564"/>
                  </a:xfrm>
                  <a:custGeom>
                    <a:rect b="b" l="l" r="r" t="t"/>
                    <a:pathLst>
                      <a:path extrusionOk="0" h="3762" w="187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38" name="Google Shape;3838;p37"/>
                  <p:cNvSpPr/>
                  <p:nvPr/>
                </p:nvSpPr>
                <p:spPr>
                  <a:xfrm>
                    <a:off x="2754422" y="3888807"/>
                    <a:ext cx="20131" cy="380564"/>
                  </a:xfrm>
                  <a:custGeom>
                    <a:rect b="b" l="l" r="r" t="t"/>
                    <a:pathLst>
                      <a:path extrusionOk="0" h="3762" w="199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187" y="3762"/>
                        </a:lnTo>
                        <a:lnTo>
                          <a:pt x="19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39" name="Google Shape;3839;p37"/>
                  <p:cNvSpPr/>
                  <p:nvPr/>
                </p:nvSpPr>
                <p:spPr>
                  <a:xfrm>
                    <a:off x="2697469" y="3888807"/>
                    <a:ext cx="20434" cy="380564"/>
                  </a:xfrm>
                  <a:custGeom>
                    <a:rect b="b" l="l" r="r" t="t"/>
                    <a:pathLst>
                      <a:path extrusionOk="0" h="3762" w="202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189" y="3762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40" name="Google Shape;3840;p37"/>
                  <p:cNvSpPr/>
                  <p:nvPr/>
                </p:nvSpPr>
                <p:spPr>
                  <a:xfrm>
                    <a:off x="3089158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41" name="Google Shape;3841;p37"/>
                  <p:cNvSpPr/>
                  <p:nvPr/>
                </p:nvSpPr>
                <p:spPr>
                  <a:xfrm>
                    <a:off x="3073984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42" name="Google Shape;3842;p37"/>
                  <p:cNvSpPr/>
                  <p:nvPr/>
                </p:nvSpPr>
                <p:spPr>
                  <a:xfrm>
                    <a:off x="2985470" y="3890324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43" name="Google Shape;3843;p37"/>
                  <p:cNvSpPr/>
                  <p:nvPr/>
                </p:nvSpPr>
                <p:spPr>
                  <a:xfrm>
                    <a:off x="2804799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44" name="Google Shape;3844;p37"/>
                  <p:cNvSpPr/>
                  <p:nvPr/>
                </p:nvSpPr>
                <p:spPr>
                  <a:xfrm>
                    <a:off x="2684723" y="3888807"/>
                    <a:ext cx="9206" cy="380564"/>
                  </a:xfrm>
                  <a:custGeom>
                    <a:rect b="b" l="l" r="r" t="t"/>
                    <a:pathLst>
                      <a:path extrusionOk="0" h="3762" w="91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45" name="Google Shape;3845;p37"/>
                  <p:cNvSpPr/>
                  <p:nvPr/>
                </p:nvSpPr>
                <p:spPr>
                  <a:xfrm>
                    <a:off x="2671066" y="3888807"/>
                    <a:ext cx="7688" cy="380564"/>
                  </a:xfrm>
                  <a:custGeom>
                    <a:rect b="b" l="l" r="r" t="t"/>
                    <a:pathLst>
                      <a:path extrusionOk="0" h="3762" w="76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46" name="Google Shape;3846;p37"/>
                  <p:cNvSpPr/>
                  <p:nvPr/>
                </p:nvSpPr>
                <p:spPr>
                  <a:xfrm>
                    <a:off x="2655893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47" name="Google Shape;3847;p37"/>
                  <p:cNvSpPr/>
                  <p:nvPr/>
                </p:nvSpPr>
                <p:spPr>
                  <a:xfrm>
                    <a:off x="2865394" y="3890324"/>
                    <a:ext cx="20434" cy="380260"/>
                  </a:xfrm>
                  <a:custGeom>
                    <a:rect b="b" l="l" r="r" t="t"/>
                    <a:pathLst>
                      <a:path extrusionOk="0" h="3759" w="202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48" name="Google Shape;3848;p37"/>
                  <p:cNvSpPr/>
                  <p:nvPr/>
                </p:nvSpPr>
                <p:spPr>
                  <a:xfrm>
                    <a:off x="2938734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49" name="Google Shape;3849;p37"/>
                  <p:cNvSpPr/>
                  <p:nvPr/>
                </p:nvSpPr>
                <p:spPr>
                  <a:xfrm>
                    <a:off x="2926089" y="3890324"/>
                    <a:ext cx="8801" cy="380260"/>
                  </a:xfrm>
                  <a:custGeom>
                    <a:rect b="b" l="l" r="r" t="t"/>
                    <a:pathLst>
                      <a:path extrusionOk="0" h="3759" w="87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50" name="Google Shape;3850;p37"/>
                  <p:cNvSpPr/>
                  <p:nvPr/>
                </p:nvSpPr>
                <p:spPr>
                  <a:xfrm>
                    <a:off x="2914861" y="3890324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51" name="Google Shape;3851;p37"/>
                  <p:cNvSpPr/>
                  <p:nvPr/>
                </p:nvSpPr>
                <p:spPr>
                  <a:xfrm>
                    <a:off x="2902115" y="3890324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52" name="Google Shape;3852;p37"/>
                  <p:cNvSpPr/>
                  <p:nvPr/>
                </p:nvSpPr>
                <p:spPr>
                  <a:xfrm>
                    <a:off x="2889368" y="3890324"/>
                    <a:ext cx="9206" cy="380260"/>
                  </a:xfrm>
                  <a:custGeom>
                    <a:rect b="b" l="l" r="r" t="t"/>
                    <a:pathLst>
                      <a:path extrusionOk="0" h="3759" w="91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53" name="Google Shape;3853;p37"/>
                  <p:cNvSpPr/>
                  <p:nvPr/>
                </p:nvSpPr>
                <p:spPr>
                  <a:xfrm>
                    <a:off x="2852951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54" name="Google Shape;3854;p37"/>
                  <p:cNvSpPr/>
                  <p:nvPr/>
                </p:nvSpPr>
                <p:spPr>
                  <a:xfrm>
                    <a:off x="2492824" y="3887593"/>
                    <a:ext cx="19220" cy="380260"/>
                  </a:xfrm>
                  <a:custGeom>
                    <a:rect b="b" l="l" r="r" t="t"/>
                    <a:pathLst>
                      <a:path extrusionOk="0" h="3759" w="19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55" name="Google Shape;3855;p37"/>
                  <p:cNvSpPr/>
                  <p:nvPr/>
                </p:nvSpPr>
                <p:spPr>
                  <a:xfrm>
                    <a:off x="2466421" y="3887593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56" name="Google Shape;3856;p37"/>
                  <p:cNvSpPr/>
                  <p:nvPr/>
                </p:nvSpPr>
                <p:spPr>
                  <a:xfrm>
                    <a:off x="2529545" y="3888807"/>
                    <a:ext cx="7587" cy="380564"/>
                  </a:xfrm>
                  <a:custGeom>
                    <a:rect b="b" l="l" r="r" t="t"/>
                    <a:pathLst>
                      <a:path extrusionOk="0" h="3762" w="75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57" name="Google Shape;3857;p37"/>
                  <p:cNvSpPr/>
                  <p:nvPr/>
                </p:nvSpPr>
                <p:spPr>
                  <a:xfrm>
                    <a:off x="2516798" y="3887593"/>
                    <a:ext cx="8902" cy="381778"/>
                  </a:xfrm>
                  <a:custGeom>
                    <a:rect b="b" l="l" r="r" t="t"/>
                    <a:pathLst>
                      <a:path extrusionOk="0" h="3774" w="88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4"/>
                        </a:lnTo>
                        <a:lnTo>
                          <a:pt x="87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58" name="Google Shape;3858;p37"/>
                  <p:cNvSpPr/>
                  <p:nvPr/>
                </p:nvSpPr>
                <p:spPr>
                  <a:xfrm>
                    <a:off x="2480078" y="3887593"/>
                    <a:ext cx="9206" cy="380260"/>
                  </a:xfrm>
                  <a:custGeom>
                    <a:rect b="b" l="l" r="r" t="t"/>
                    <a:pathLst>
                      <a:path extrusionOk="0" h="3759" w="91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0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59" name="Google Shape;3859;p37"/>
                  <p:cNvSpPr/>
                  <p:nvPr/>
                </p:nvSpPr>
                <p:spPr>
                  <a:xfrm>
                    <a:off x="3127093" y="3890324"/>
                    <a:ext cx="8801" cy="381474"/>
                  </a:xfrm>
                  <a:custGeom>
                    <a:rect b="b" l="l" r="r" t="t"/>
                    <a:pathLst>
                      <a:path extrusionOk="0" h="3771" w="87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1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60" name="Google Shape;3860;p37"/>
                  <p:cNvSpPr/>
                  <p:nvPr/>
                </p:nvSpPr>
                <p:spPr>
                  <a:xfrm>
                    <a:off x="2403095" y="3887593"/>
                    <a:ext cx="19220" cy="380260"/>
                  </a:xfrm>
                  <a:custGeom>
                    <a:rect b="b" l="l" r="r" t="t"/>
                    <a:pathLst>
                      <a:path extrusionOk="0" h="3759" w="19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61" name="Google Shape;3861;p37"/>
                  <p:cNvSpPr/>
                  <p:nvPr/>
                </p:nvSpPr>
                <p:spPr>
                  <a:xfrm>
                    <a:off x="2427070" y="3887593"/>
                    <a:ext cx="9104" cy="380260"/>
                  </a:xfrm>
                  <a:custGeom>
                    <a:rect b="b" l="l" r="r" t="t"/>
                    <a:pathLst>
                      <a:path extrusionOk="0" h="3759" w="9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862" name="Google Shape;3862;p37"/>
                <p:cNvGrpSpPr/>
                <p:nvPr/>
              </p:nvGrpSpPr>
              <p:grpSpPr>
                <a:xfrm>
                  <a:off x="6491955" y="3632291"/>
                  <a:ext cx="1108525" cy="45360"/>
                  <a:chOff x="2263150" y="3743816"/>
                  <a:chExt cx="1108525" cy="45360"/>
                </a:xfrm>
              </p:grpSpPr>
              <p:sp>
                <p:nvSpPr>
                  <p:cNvPr id="3863" name="Google Shape;3863;p37"/>
                  <p:cNvSpPr/>
                  <p:nvPr/>
                </p:nvSpPr>
                <p:spPr>
                  <a:xfrm>
                    <a:off x="2263150" y="3743816"/>
                    <a:ext cx="43961" cy="45360"/>
                  </a:xfrm>
                  <a:custGeom>
                    <a:rect b="b" l="l" r="r" t="t"/>
                    <a:pathLst>
                      <a:path extrusionOk="0" h="424" w="411">
                        <a:moveTo>
                          <a:pt x="198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198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1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64" name="Google Shape;3864;p37"/>
                  <p:cNvSpPr/>
                  <p:nvPr/>
                </p:nvSpPr>
                <p:spPr>
                  <a:xfrm>
                    <a:off x="2344546" y="3743816"/>
                    <a:ext cx="45672" cy="45360"/>
                  </a:xfrm>
                  <a:custGeom>
                    <a:rect b="b" l="l" r="r" t="t"/>
                    <a:pathLst>
                      <a:path extrusionOk="0" h="424" w="427">
                        <a:moveTo>
                          <a:pt x="213" y="1"/>
                        </a:moveTo>
                        <a:cubicBezTo>
                          <a:pt x="87" y="1"/>
                          <a:pt x="1" y="100"/>
                          <a:pt x="1" y="211"/>
                        </a:cubicBezTo>
                        <a:cubicBezTo>
                          <a:pt x="1" y="337"/>
                          <a:pt x="87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65" name="Google Shape;3865;p37"/>
                  <p:cNvSpPr/>
                  <p:nvPr/>
                </p:nvSpPr>
                <p:spPr>
                  <a:xfrm>
                    <a:off x="2425942" y="3743816"/>
                    <a:ext cx="45672" cy="45360"/>
                  </a:xfrm>
                  <a:custGeom>
                    <a:rect b="b" l="l" r="r" t="t"/>
                    <a:pathLst>
                      <a:path extrusionOk="0" h="424" w="427">
                        <a:moveTo>
                          <a:pt x="214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4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66" name="Google Shape;3866;p37"/>
                  <p:cNvSpPr/>
                  <p:nvPr/>
                </p:nvSpPr>
                <p:spPr>
                  <a:xfrm>
                    <a:off x="2507445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39" y="423"/>
                          <a:pt x="426" y="337"/>
                          <a:pt x="426" y="211"/>
                        </a:cubicBezTo>
                        <a:cubicBezTo>
                          <a:pt x="426" y="100"/>
                          <a:pt x="339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67" name="Google Shape;3867;p37"/>
                  <p:cNvSpPr/>
                  <p:nvPr/>
                </p:nvSpPr>
                <p:spPr>
                  <a:xfrm>
                    <a:off x="2590445" y="3743816"/>
                    <a:ext cx="43961" cy="45360"/>
                  </a:xfrm>
                  <a:custGeom>
                    <a:rect b="b" l="l" r="r" t="t"/>
                    <a:pathLst>
                      <a:path extrusionOk="0" h="424" w="411">
                        <a:moveTo>
                          <a:pt x="210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210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68" name="Google Shape;3868;p37"/>
                  <p:cNvSpPr/>
                  <p:nvPr/>
                </p:nvSpPr>
                <p:spPr>
                  <a:xfrm>
                    <a:off x="2671841" y="3743816"/>
                    <a:ext cx="45351" cy="45360"/>
                  </a:xfrm>
                  <a:custGeom>
                    <a:rect b="b" l="l" r="r" t="t"/>
                    <a:pathLst>
                      <a:path extrusionOk="0" h="424" w="424">
                        <a:moveTo>
                          <a:pt x="213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3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69" name="Google Shape;3869;p37"/>
                  <p:cNvSpPr/>
                  <p:nvPr/>
                </p:nvSpPr>
                <p:spPr>
                  <a:xfrm>
                    <a:off x="2753237" y="3743816"/>
                    <a:ext cx="45672" cy="45360"/>
                  </a:xfrm>
                  <a:custGeom>
                    <a:rect b="b" l="l" r="r" t="t"/>
                    <a:pathLst>
                      <a:path extrusionOk="0" h="424" w="427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70" name="Google Shape;3870;p37"/>
                  <p:cNvSpPr/>
                  <p:nvPr/>
                </p:nvSpPr>
                <p:spPr>
                  <a:xfrm>
                    <a:off x="2835917" y="3743816"/>
                    <a:ext cx="44388" cy="45360"/>
                  </a:xfrm>
                  <a:custGeom>
                    <a:rect b="b" l="l" r="r" t="t"/>
                    <a:pathLst>
                      <a:path extrusionOk="0" h="424" w="415">
                        <a:moveTo>
                          <a:pt x="202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02" y="423"/>
                        </a:cubicBezTo>
                        <a:cubicBezTo>
                          <a:pt x="328" y="423"/>
                          <a:pt x="415" y="337"/>
                          <a:pt x="415" y="211"/>
                        </a:cubicBezTo>
                        <a:cubicBezTo>
                          <a:pt x="415" y="100"/>
                          <a:pt x="328" y="1"/>
                          <a:pt x="20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71" name="Google Shape;3871;p37"/>
                  <p:cNvSpPr/>
                  <p:nvPr/>
                </p:nvSpPr>
                <p:spPr>
                  <a:xfrm>
                    <a:off x="2917420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90" y="1"/>
                          <a:pt x="0" y="100"/>
                          <a:pt x="0" y="211"/>
                        </a:cubicBezTo>
                        <a:cubicBezTo>
                          <a:pt x="0" y="337"/>
                          <a:pt x="90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72" name="Google Shape;3872;p37"/>
                  <p:cNvSpPr/>
                  <p:nvPr/>
                </p:nvSpPr>
                <p:spPr>
                  <a:xfrm>
                    <a:off x="2999136" y="3743816"/>
                    <a:ext cx="45244" cy="45360"/>
                  </a:xfrm>
                  <a:custGeom>
                    <a:rect b="b" l="l" r="r" t="t"/>
                    <a:pathLst>
                      <a:path extrusionOk="0" h="424" w="423">
                        <a:moveTo>
                          <a:pt x="210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0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73" name="Google Shape;3873;p37"/>
                  <p:cNvSpPr/>
                  <p:nvPr/>
                </p:nvSpPr>
                <p:spPr>
                  <a:xfrm>
                    <a:off x="3080532" y="3743816"/>
                    <a:ext cx="45351" cy="45360"/>
                  </a:xfrm>
                  <a:custGeom>
                    <a:rect b="b" l="l" r="r" t="t"/>
                    <a:pathLst>
                      <a:path extrusionOk="0" h="424" w="424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36" y="423"/>
                          <a:pt x="423" y="337"/>
                          <a:pt x="423" y="211"/>
                        </a:cubicBezTo>
                        <a:cubicBezTo>
                          <a:pt x="423" y="100"/>
                          <a:pt x="336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74" name="Google Shape;3874;p37"/>
                  <p:cNvSpPr/>
                  <p:nvPr/>
                </p:nvSpPr>
                <p:spPr>
                  <a:xfrm>
                    <a:off x="3163212" y="3743816"/>
                    <a:ext cx="44388" cy="45360"/>
                  </a:xfrm>
                  <a:custGeom>
                    <a:rect b="b" l="l" r="r" t="t"/>
                    <a:pathLst>
                      <a:path extrusionOk="0" h="424" w="415">
                        <a:moveTo>
                          <a:pt x="214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14" y="423"/>
                        </a:cubicBezTo>
                        <a:cubicBezTo>
                          <a:pt x="325" y="423"/>
                          <a:pt x="414" y="337"/>
                          <a:pt x="414" y="211"/>
                        </a:cubicBezTo>
                        <a:cubicBezTo>
                          <a:pt x="414" y="100"/>
                          <a:pt x="325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75" name="Google Shape;3875;p37"/>
                  <p:cNvSpPr/>
                  <p:nvPr/>
                </p:nvSpPr>
                <p:spPr>
                  <a:xfrm>
                    <a:off x="3244715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76" name="Google Shape;3876;p37"/>
                  <p:cNvSpPr/>
                  <p:nvPr/>
                </p:nvSpPr>
                <p:spPr>
                  <a:xfrm>
                    <a:off x="3326110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877" name="Google Shape;3877;p37"/>
              <p:cNvGrpSpPr/>
              <p:nvPr/>
            </p:nvGrpSpPr>
            <p:grpSpPr>
              <a:xfrm>
                <a:off x="7738037" y="-382399"/>
                <a:ext cx="748002" cy="748002"/>
                <a:chOff x="7055875" y="2971225"/>
                <a:chExt cx="192650" cy="192650"/>
              </a:xfrm>
            </p:grpSpPr>
            <p:sp>
              <p:nvSpPr>
                <p:cNvPr id="3878" name="Google Shape;3878;p37"/>
                <p:cNvSpPr/>
                <p:nvPr/>
              </p:nvSpPr>
              <p:spPr>
                <a:xfrm>
                  <a:off x="7055875" y="3063675"/>
                  <a:ext cx="192650" cy="8100"/>
                </a:xfrm>
                <a:custGeom>
                  <a:rect b="b" l="l" r="r" t="t"/>
                  <a:pathLst>
                    <a:path extrusionOk="0" h="324" w="7706">
                      <a:moveTo>
                        <a:pt x="1" y="0"/>
                      </a:moveTo>
                      <a:lnTo>
                        <a:pt x="1" y="324"/>
                      </a:lnTo>
                      <a:lnTo>
                        <a:pt x="7706" y="324"/>
                      </a:lnTo>
                      <a:lnTo>
                        <a:pt x="770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9" name="Google Shape;3879;p37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rect b="b" l="l" r="r" t="t"/>
                  <a:pathLst>
                    <a:path extrusionOk="0" h="7706" w="337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0" name="Google Shape;3880;p37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rect b="b" l="l" r="r" t="t"/>
                  <a:pathLst>
                    <a:path extrusionOk="0" h="7706" w="337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1" name="Google Shape;3881;p37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rect b="b" l="l" r="r" t="t"/>
                  <a:pathLst>
                    <a:path extrusionOk="0" h="5683" w="5683">
                      <a:moveTo>
                        <a:pt x="5446" y="0"/>
                      </a:moveTo>
                      <a:lnTo>
                        <a:pt x="1" y="5458"/>
                      </a:lnTo>
                      <a:lnTo>
                        <a:pt x="237" y="5682"/>
                      </a:lnTo>
                      <a:lnTo>
                        <a:pt x="5683" y="237"/>
                      </a:lnTo>
                      <a:lnTo>
                        <a:pt x="54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2" name="Google Shape;3882;p37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rect b="b" l="l" r="r" t="t"/>
                  <a:pathLst>
                    <a:path extrusionOk="0" h="5683" w="5683">
                      <a:moveTo>
                        <a:pt x="237" y="0"/>
                      </a:moveTo>
                      <a:lnTo>
                        <a:pt x="1" y="237"/>
                      </a:lnTo>
                      <a:lnTo>
                        <a:pt x="5446" y="5682"/>
                      </a:lnTo>
                      <a:lnTo>
                        <a:pt x="5683" y="5458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3" name="Google Shape;3883;p37"/>
                <p:cNvSpPr/>
                <p:nvPr/>
              </p:nvSpPr>
              <p:spPr>
                <a:xfrm>
                  <a:off x="7063075" y="3023350"/>
                  <a:ext cx="178275" cy="88375"/>
                </a:xfrm>
                <a:custGeom>
                  <a:rect b="b" l="l" r="r" t="t"/>
                  <a:pathLst>
                    <a:path extrusionOk="0" h="3535" w="7131">
                      <a:moveTo>
                        <a:pt x="6995" y="1"/>
                      </a:moveTo>
                      <a:lnTo>
                        <a:pt x="0" y="3235"/>
                      </a:lnTo>
                      <a:lnTo>
                        <a:pt x="138" y="3534"/>
                      </a:lnTo>
                      <a:lnTo>
                        <a:pt x="7130" y="301"/>
                      </a:lnTo>
                      <a:lnTo>
                        <a:pt x="699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4" name="Google Shape;3884;p37"/>
                <p:cNvSpPr/>
                <p:nvPr/>
              </p:nvSpPr>
              <p:spPr>
                <a:xfrm>
                  <a:off x="7060300" y="3030550"/>
                  <a:ext cx="183875" cy="74350"/>
                </a:xfrm>
                <a:custGeom>
                  <a:rect b="b" l="l" r="r" t="t"/>
                  <a:pathLst>
                    <a:path extrusionOk="0" h="2974" w="7355">
                      <a:moveTo>
                        <a:pt x="111" y="1"/>
                      </a:moveTo>
                      <a:lnTo>
                        <a:pt x="0" y="312"/>
                      </a:lnTo>
                      <a:lnTo>
                        <a:pt x="7241" y="2974"/>
                      </a:lnTo>
                      <a:lnTo>
                        <a:pt x="7355" y="2659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5" name="Google Shape;3885;p37"/>
                <p:cNvSpPr/>
                <p:nvPr/>
              </p:nvSpPr>
              <p:spPr>
                <a:xfrm>
                  <a:off x="7108025" y="2978400"/>
                  <a:ext cx="88350" cy="178275"/>
                </a:xfrm>
                <a:custGeom>
                  <a:rect b="b" l="l" r="r" t="t"/>
                  <a:pathLst>
                    <a:path extrusionOk="0" h="7131" w="3534">
                      <a:moveTo>
                        <a:pt x="300" y="1"/>
                      </a:moveTo>
                      <a:lnTo>
                        <a:pt x="0" y="139"/>
                      </a:lnTo>
                      <a:lnTo>
                        <a:pt x="3234" y="7131"/>
                      </a:lnTo>
                      <a:lnTo>
                        <a:pt x="3534" y="6993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6" name="Google Shape;3886;p37"/>
                <p:cNvSpPr/>
                <p:nvPr/>
              </p:nvSpPr>
              <p:spPr>
                <a:xfrm>
                  <a:off x="7114925" y="2975925"/>
                  <a:ext cx="74350" cy="183600"/>
                </a:xfrm>
                <a:custGeom>
                  <a:rect b="b" l="l" r="r" t="t"/>
                  <a:pathLst>
                    <a:path extrusionOk="0" h="7344" w="2974">
                      <a:moveTo>
                        <a:pt x="2673" y="1"/>
                      </a:moveTo>
                      <a:lnTo>
                        <a:pt x="0" y="7230"/>
                      </a:lnTo>
                      <a:lnTo>
                        <a:pt x="312" y="7343"/>
                      </a:lnTo>
                      <a:lnTo>
                        <a:pt x="2973" y="112"/>
                      </a:lnTo>
                      <a:lnTo>
                        <a:pt x="26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887" name="Google Shape;3887;p37"/>
              <p:cNvSpPr/>
              <p:nvPr/>
            </p:nvSpPr>
            <p:spPr>
              <a:xfrm rot="-150">
                <a:off x="7896711" y="504454"/>
                <a:ext cx="431234" cy="570640"/>
              </a:xfrm>
              <a:custGeom>
                <a:rect b="b" l="l" r="r" t="t"/>
                <a:pathLst>
                  <a:path extrusionOk="0" h="9951" w="7520">
                    <a:moveTo>
                      <a:pt x="3758" y="0"/>
                    </a:moveTo>
                    <a:cubicBezTo>
                      <a:pt x="3758" y="0"/>
                      <a:pt x="0" y="4121"/>
                      <a:pt x="0" y="6192"/>
                    </a:cubicBezTo>
                    <a:cubicBezTo>
                      <a:pt x="0" y="8266"/>
                      <a:pt x="1687" y="9950"/>
                      <a:pt x="3758" y="9950"/>
                    </a:cubicBezTo>
                    <a:cubicBezTo>
                      <a:pt x="5832" y="9950"/>
                      <a:pt x="7520" y="8266"/>
                      <a:pt x="7520" y="6192"/>
                    </a:cubicBezTo>
                    <a:cubicBezTo>
                      <a:pt x="7520" y="4121"/>
                      <a:pt x="3758" y="0"/>
                      <a:pt x="37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88" name="Google Shape;3888;p37"/>
          <p:cNvSpPr txBox="1"/>
          <p:nvPr/>
        </p:nvSpPr>
        <p:spPr>
          <a:xfrm>
            <a:off x="888975" y="1767600"/>
            <a:ext cx="38379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3889" name="Google Shape;3889;p37"/>
          <p:cNvSpPr txBox="1"/>
          <p:nvPr/>
        </p:nvSpPr>
        <p:spPr>
          <a:xfrm>
            <a:off x="996325" y="2126750"/>
            <a:ext cx="491220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mbh Sans"/>
              <a:buChar char="●"/>
            </a:pPr>
            <a:r>
              <a:rPr lang="en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Tickets are more expensive on weekends and in the summer</a:t>
            </a:r>
            <a:endParaRPr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mbh Sans"/>
              <a:buChar char="●"/>
            </a:pPr>
            <a:r>
              <a:rPr lang="en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The most popular venues are in Vegas, NY, and LA</a:t>
            </a:r>
            <a:endParaRPr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mbh Sans"/>
              <a:buChar char="●"/>
            </a:pPr>
            <a:r>
              <a:rPr lang="en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The most expensive venues have special-tiered tickets</a:t>
            </a:r>
            <a:endParaRPr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mbh Sans"/>
              <a:buChar char="●"/>
            </a:pPr>
            <a:r>
              <a:rPr lang="en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It’s challenging to investigate daily price changes</a:t>
            </a:r>
            <a:endParaRPr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mbh Sans"/>
              <a:buChar char="○"/>
            </a:pPr>
            <a:r>
              <a:rPr lang="en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Not enough information</a:t>
            </a:r>
            <a:endParaRPr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3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p38"/>
          <p:cNvSpPr txBox="1"/>
          <p:nvPr>
            <p:ph type="title"/>
          </p:nvPr>
        </p:nvSpPr>
        <p:spPr>
          <a:xfrm>
            <a:off x="3557875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</a:t>
            </a:r>
            <a:r>
              <a:rPr lang="en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Website </a:t>
            </a:r>
            <a:r>
              <a:rPr lang="en"/>
              <a:t>Just Launched!</a:t>
            </a:r>
            <a:endParaRPr/>
          </a:p>
        </p:txBody>
      </p:sp>
      <p:sp>
        <p:nvSpPr>
          <p:cNvPr id="3895" name="Google Shape;3895;p38">
            <a:hlinkClick r:id="rId4"/>
          </p:cNvPr>
          <p:cNvSpPr txBox="1"/>
          <p:nvPr/>
        </p:nvSpPr>
        <p:spPr>
          <a:xfrm>
            <a:off x="3287100" y="4428125"/>
            <a:ext cx="47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96" name="Google Shape;3896;p38"/>
          <p:cNvSpPr txBox="1"/>
          <p:nvPr>
            <p:ph idx="4294967295" type="subTitle"/>
          </p:nvPr>
        </p:nvSpPr>
        <p:spPr>
          <a:xfrm>
            <a:off x="3557875" y="3567025"/>
            <a:ext cx="35622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Check it out!!!</a:t>
            </a:r>
            <a:endParaRPr sz="2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0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Google Shape;3901;p39"/>
          <p:cNvSpPr txBox="1"/>
          <p:nvPr>
            <p:ph type="title"/>
          </p:nvPr>
        </p:nvSpPr>
        <p:spPr>
          <a:xfrm>
            <a:off x="946038" y="920075"/>
            <a:ext cx="44481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3902" name="Google Shape;3902;p39"/>
          <p:cNvGrpSpPr/>
          <p:nvPr/>
        </p:nvGrpSpPr>
        <p:grpSpPr>
          <a:xfrm>
            <a:off x="5246103" y="-240201"/>
            <a:ext cx="4359131" cy="6044468"/>
            <a:chOff x="5246103" y="-240201"/>
            <a:chExt cx="4359131" cy="6044468"/>
          </a:xfrm>
        </p:grpSpPr>
        <p:grpSp>
          <p:nvGrpSpPr>
            <p:cNvPr id="3903" name="Google Shape;3903;p39"/>
            <p:cNvGrpSpPr/>
            <p:nvPr/>
          </p:nvGrpSpPr>
          <p:grpSpPr>
            <a:xfrm rot="-4080080">
              <a:off x="7569874" y="876984"/>
              <a:ext cx="1020390" cy="2877618"/>
              <a:chOff x="6244575" y="510538"/>
              <a:chExt cx="1603285" cy="4521447"/>
            </a:xfrm>
          </p:grpSpPr>
          <p:sp>
            <p:nvSpPr>
              <p:cNvPr id="3904" name="Google Shape;3904;p39"/>
              <p:cNvSpPr/>
              <p:nvPr/>
            </p:nvSpPr>
            <p:spPr>
              <a:xfrm>
                <a:off x="6244575" y="510538"/>
                <a:ext cx="1603285" cy="4521447"/>
              </a:xfrm>
              <a:custGeom>
                <a:rect b="b" l="l" r="r" t="t"/>
                <a:pathLst>
                  <a:path extrusionOk="0" h="44696" w="15849">
                    <a:moveTo>
                      <a:pt x="462" y="1"/>
                    </a:moveTo>
                    <a:cubicBezTo>
                      <a:pt x="265" y="1"/>
                      <a:pt x="103" y="166"/>
                      <a:pt x="103" y="351"/>
                    </a:cubicBezTo>
                    <a:lnTo>
                      <a:pt x="40" y="29473"/>
                    </a:lnTo>
                    <a:cubicBezTo>
                      <a:pt x="163" y="29473"/>
                      <a:pt x="289" y="29497"/>
                      <a:pt x="403" y="29521"/>
                    </a:cubicBezTo>
                    <a:cubicBezTo>
                      <a:pt x="1113" y="29686"/>
                      <a:pt x="1649" y="30309"/>
                      <a:pt x="1676" y="31071"/>
                    </a:cubicBezTo>
                    <a:lnTo>
                      <a:pt x="1676" y="31122"/>
                    </a:lnTo>
                    <a:cubicBezTo>
                      <a:pt x="1676" y="31544"/>
                      <a:pt x="1499" y="31946"/>
                      <a:pt x="1227" y="32234"/>
                    </a:cubicBezTo>
                    <a:cubicBezTo>
                      <a:pt x="987" y="32482"/>
                      <a:pt x="675" y="32656"/>
                      <a:pt x="328" y="32731"/>
                    </a:cubicBezTo>
                    <a:cubicBezTo>
                      <a:pt x="226" y="32743"/>
                      <a:pt x="127" y="32758"/>
                      <a:pt x="28" y="32758"/>
                    </a:cubicBezTo>
                    <a:lnTo>
                      <a:pt x="1" y="44308"/>
                    </a:lnTo>
                    <a:cubicBezTo>
                      <a:pt x="1" y="44494"/>
                      <a:pt x="163" y="44656"/>
                      <a:pt x="352" y="44656"/>
                    </a:cubicBezTo>
                    <a:lnTo>
                      <a:pt x="6232" y="44671"/>
                    </a:lnTo>
                    <a:cubicBezTo>
                      <a:pt x="6232" y="44545"/>
                      <a:pt x="6247" y="44419"/>
                      <a:pt x="6283" y="44308"/>
                    </a:cubicBezTo>
                    <a:cubicBezTo>
                      <a:pt x="6444" y="43583"/>
                      <a:pt x="7095" y="43035"/>
                      <a:pt x="7880" y="43035"/>
                    </a:cubicBezTo>
                    <a:cubicBezTo>
                      <a:pt x="8306" y="43035"/>
                      <a:pt x="8704" y="43209"/>
                      <a:pt x="8992" y="43484"/>
                    </a:cubicBezTo>
                    <a:cubicBezTo>
                      <a:pt x="9244" y="43721"/>
                      <a:pt x="9417" y="44033"/>
                      <a:pt x="9480" y="44383"/>
                    </a:cubicBezTo>
                    <a:cubicBezTo>
                      <a:pt x="9504" y="44482"/>
                      <a:pt x="9504" y="44581"/>
                      <a:pt x="9504" y="44683"/>
                    </a:cubicBezTo>
                    <a:lnTo>
                      <a:pt x="15387" y="44695"/>
                    </a:lnTo>
                    <a:cubicBezTo>
                      <a:pt x="15585" y="44695"/>
                      <a:pt x="15735" y="44533"/>
                      <a:pt x="15747" y="44344"/>
                    </a:cubicBezTo>
                    <a:lnTo>
                      <a:pt x="15774" y="32794"/>
                    </a:lnTo>
                    <a:cubicBezTo>
                      <a:pt x="15648" y="32794"/>
                      <a:pt x="15522" y="32770"/>
                      <a:pt x="15399" y="32743"/>
                    </a:cubicBezTo>
                    <a:cubicBezTo>
                      <a:pt x="14674" y="32581"/>
                      <a:pt x="14138" y="31919"/>
                      <a:pt x="14138" y="31146"/>
                    </a:cubicBezTo>
                    <a:lnTo>
                      <a:pt x="14138" y="31095"/>
                    </a:lnTo>
                    <a:cubicBezTo>
                      <a:pt x="14150" y="30684"/>
                      <a:pt x="14323" y="30309"/>
                      <a:pt x="14587" y="30034"/>
                    </a:cubicBezTo>
                    <a:cubicBezTo>
                      <a:pt x="14812" y="29785"/>
                      <a:pt x="15124" y="29611"/>
                      <a:pt x="15474" y="29548"/>
                    </a:cubicBezTo>
                    <a:cubicBezTo>
                      <a:pt x="15573" y="29521"/>
                      <a:pt x="15672" y="29509"/>
                      <a:pt x="15774" y="29509"/>
                    </a:cubicBezTo>
                    <a:lnTo>
                      <a:pt x="15849" y="390"/>
                    </a:lnTo>
                    <a:cubicBezTo>
                      <a:pt x="15849" y="202"/>
                      <a:pt x="15687" y="40"/>
                      <a:pt x="15486" y="40"/>
                    </a:cubicBezTo>
                    <a:lnTo>
                      <a:pt x="9618" y="28"/>
                    </a:lnTo>
                    <a:cubicBezTo>
                      <a:pt x="9618" y="127"/>
                      <a:pt x="9603" y="226"/>
                      <a:pt x="9579" y="328"/>
                    </a:cubicBezTo>
                    <a:cubicBezTo>
                      <a:pt x="9516" y="675"/>
                      <a:pt x="9342" y="990"/>
                      <a:pt x="9094" y="1215"/>
                    </a:cubicBezTo>
                    <a:cubicBezTo>
                      <a:pt x="8806" y="1487"/>
                      <a:pt x="8404" y="1664"/>
                      <a:pt x="7970" y="1664"/>
                    </a:cubicBezTo>
                    <a:cubicBezTo>
                      <a:pt x="7194" y="1649"/>
                      <a:pt x="6546" y="1113"/>
                      <a:pt x="6381" y="390"/>
                    </a:cubicBezTo>
                    <a:cubicBezTo>
                      <a:pt x="6358" y="265"/>
                      <a:pt x="6334" y="139"/>
                      <a:pt x="6334" y="16"/>
                    </a:cubicBezTo>
                    <a:lnTo>
                      <a:pt x="46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5" name="Google Shape;3905;p39"/>
              <p:cNvSpPr/>
              <p:nvPr/>
            </p:nvSpPr>
            <p:spPr>
              <a:xfrm>
                <a:off x="6248369" y="3653564"/>
                <a:ext cx="1595698" cy="1378406"/>
              </a:xfrm>
              <a:custGeom>
                <a:rect b="b" l="l" r="r" t="t"/>
                <a:pathLst>
                  <a:path extrusionOk="0" h="13626" w="15774">
                    <a:moveTo>
                      <a:pt x="1676" y="1"/>
                    </a:moveTo>
                    <a:lnTo>
                      <a:pt x="1676" y="52"/>
                    </a:lnTo>
                    <a:cubicBezTo>
                      <a:pt x="1676" y="474"/>
                      <a:pt x="1499" y="876"/>
                      <a:pt x="1227" y="1164"/>
                    </a:cubicBezTo>
                    <a:cubicBezTo>
                      <a:pt x="987" y="1412"/>
                      <a:pt x="675" y="1586"/>
                      <a:pt x="328" y="1661"/>
                    </a:cubicBezTo>
                    <a:cubicBezTo>
                      <a:pt x="226" y="1673"/>
                      <a:pt x="127" y="1688"/>
                      <a:pt x="28" y="1688"/>
                    </a:cubicBezTo>
                    <a:lnTo>
                      <a:pt x="1" y="13238"/>
                    </a:lnTo>
                    <a:cubicBezTo>
                      <a:pt x="1" y="13424"/>
                      <a:pt x="163" y="13586"/>
                      <a:pt x="352" y="13586"/>
                    </a:cubicBezTo>
                    <a:lnTo>
                      <a:pt x="6232" y="13601"/>
                    </a:lnTo>
                    <a:cubicBezTo>
                      <a:pt x="6232" y="13475"/>
                      <a:pt x="6247" y="13349"/>
                      <a:pt x="6283" y="13238"/>
                    </a:cubicBezTo>
                    <a:cubicBezTo>
                      <a:pt x="6444" y="12513"/>
                      <a:pt x="7095" y="11965"/>
                      <a:pt x="7880" y="11965"/>
                    </a:cubicBezTo>
                    <a:cubicBezTo>
                      <a:pt x="8306" y="11965"/>
                      <a:pt x="8704" y="12139"/>
                      <a:pt x="8992" y="12414"/>
                    </a:cubicBezTo>
                    <a:cubicBezTo>
                      <a:pt x="9244" y="12651"/>
                      <a:pt x="9417" y="12963"/>
                      <a:pt x="9480" y="13313"/>
                    </a:cubicBezTo>
                    <a:cubicBezTo>
                      <a:pt x="9504" y="13412"/>
                      <a:pt x="9504" y="13511"/>
                      <a:pt x="9504" y="13613"/>
                    </a:cubicBezTo>
                    <a:lnTo>
                      <a:pt x="15387" y="13625"/>
                    </a:lnTo>
                    <a:cubicBezTo>
                      <a:pt x="15585" y="13625"/>
                      <a:pt x="15735" y="13463"/>
                      <a:pt x="15747" y="13274"/>
                    </a:cubicBezTo>
                    <a:lnTo>
                      <a:pt x="15774" y="1724"/>
                    </a:lnTo>
                    <a:cubicBezTo>
                      <a:pt x="15648" y="1724"/>
                      <a:pt x="15522" y="1700"/>
                      <a:pt x="15399" y="1673"/>
                    </a:cubicBezTo>
                    <a:cubicBezTo>
                      <a:pt x="14674" y="1511"/>
                      <a:pt x="14138" y="849"/>
                      <a:pt x="14138" y="76"/>
                    </a:cubicBezTo>
                    <a:lnTo>
                      <a:pt x="14138" y="2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06" name="Google Shape;3906;p39"/>
              <p:cNvGrpSpPr/>
              <p:nvPr/>
            </p:nvGrpSpPr>
            <p:grpSpPr>
              <a:xfrm>
                <a:off x="6556707" y="3830218"/>
                <a:ext cx="979021" cy="384206"/>
                <a:chOff x="2403095" y="3887593"/>
                <a:chExt cx="979021" cy="384206"/>
              </a:xfrm>
            </p:grpSpPr>
            <p:sp>
              <p:nvSpPr>
                <p:cNvPr id="3907" name="Google Shape;3907;p39"/>
                <p:cNvSpPr/>
                <p:nvPr/>
              </p:nvSpPr>
              <p:spPr>
                <a:xfrm>
                  <a:off x="3364413" y="3891538"/>
                  <a:ext cx="17703" cy="380260"/>
                </a:xfrm>
                <a:custGeom>
                  <a:rect b="b" l="l" r="r" t="t"/>
                  <a:pathLst>
                    <a:path extrusionOk="0" h="3759" w="175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63" y="3759"/>
                      </a:lnTo>
                      <a:lnTo>
                        <a:pt x="1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8" name="Google Shape;3908;p39"/>
                <p:cNvSpPr/>
                <p:nvPr/>
              </p:nvSpPr>
              <p:spPr>
                <a:xfrm>
                  <a:off x="3345597" y="3891538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9" name="Google Shape;3909;p39"/>
                <p:cNvSpPr/>
                <p:nvPr/>
              </p:nvSpPr>
              <p:spPr>
                <a:xfrm>
                  <a:off x="3325365" y="3891538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0" name="Google Shape;3910;p39"/>
                <p:cNvSpPr/>
                <p:nvPr/>
              </p:nvSpPr>
              <p:spPr>
                <a:xfrm>
                  <a:off x="3265884" y="3891538"/>
                  <a:ext cx="19220" cy="380260"/>
                </a:xfrm>
                <a:custGeom>
                  <a:rect b="b" l="l" r="r" t="t"/>
                  <a:pathLst>
                    <a:path extrusionOk="0" h="3759" w="19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90" y="3759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1" name="Google Shape;3911;p39"/>
                <p:cNvSpPr/>
                <p:nvPr/>
              </p:nvSpPr>
              <p:spPr>
                <a:xfrm>
                  <a:off x="3197702" y="3891538"/>
                  <a:ext cx="20434" cy="380260"/>
                </a:xfrm>
                <a:custGeom>
                  <a:rect b="b" l="l" r="r" t="t"/>
                  <a:pathLst>
                    <a:path extrusionOk="0" h="3759" w="202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2" name="Google Shape;3912;p39"/>
                <p:cNvSpPr/>
                <p:nvPr/>
              </p:nvSpPr>
              <p:spPr>
                <a:xfrm>
                  <a:off x="3251924" y="3891538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3" name="Google Shape;3913;p39"/>
                <p:cNvSpPr/>
                <p:nvPr/>
              </p:nvSpPr>
              <p:spPr>
                <a:xfrm>
                  <a:off x="3183742" y="3891538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4" name="Google Shape;3914;p39"/>
                <p:cNvSpPr/>
                <p:nvPr/>
              </p:nvSpPr>
              <p:spPr>
                <a:xfrm>
                  <a:off x="3169782" y="3891538"/>
                  <a:ext cx="9206" cy="380260"/>
                </a:xfrm>
                <a:custGeom>
                  <a:rect b="b" l="l" r="r" t="t"/>
                  <a:pathLst>
                    <a:path extrusionOk="0" h="3759" w="91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1" y="3759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5" name="Google Shape;3915;p39"/>
                <p:cNvSpPr/>
                <p:nvPr/>
              </p:nvSpPr>
              <p:spPr>
                <a:xfrm>
                  <a:off x="3156126" y="3891538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6" name="Google Shape;3916;p39"/>
                <p:cNvSpPr/>
                <p:nvPr/>
              </p:nvSpPr>
              <p:spPr>
                <a:xfrm>
                  <a:off x="2573751" y="3888807"/>
                  <a:ext cx="18917" cy="380564"/>
                </a:xfrm>
                <a:custGeom>
                  <a:rect b="b" l="l" r="r" t="t"/>
                  <a:pathLst>
                    <a:path extrusionOk="0" h="3762" w="187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7" name="Google Shape;3917;p39"/>
                <p:cNvSpPr/>
                <p:nvPr/>
              </p:nvSpPr>
              <p:spPr>
                <a:xfrm>
                  <a:off x="2597726" y="3888807"/>
                  <a:ext cx="8902" cy="380564"/>
                </a:xfrm>
                <a:custGeom>
                  <a:rect b="b" l="l" r="r" t="t"/>
                  <a:pathLst>
                    <a:path extrusionOk="0" h="3762" w="88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87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8" name="Google Shape;3918;p39"/>
                <p:cNvSpPr/>
                <p:nvPr/>
              </p:nvSpPr>
              <p:spPr>
                <a:xfrm>
                  <a:off x="2611686" y="3888807"/>
                  <a:ext cx="8902" cy="380564"/>
                </a:xfrm>
                <a:custGeom>
                  <a:rect b="b" l="l" r="r" t="t"/>
                  <a:pathLst>
                    <a:path extrusionOk="0" h="3762" w="88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9" name="Google Shape;3919;p39"/>
                <p:cNvSpPr/>
                <p:nvPr/>
              </p:nvSpPr>
              <p:spPr>
                <a:xfrm>
                  <a:off x="2625646" y="3888807"/>
                  <a:ext cx="8801" cy="380564"/>
                </a:xfrm>
                <a:custGeom>
                  <a:rect b="b" l="l" r="r" t="t"/>
                  <a:pathLst>
                    <a:path extrusionOk="0" h="3762" w="87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0" name="Google Shape;3920;p39"/>
                <p:cNvSpPr/>
                <p:nvPr/>
              </p:nvSpPr>
              <p:spPr>
                <a:xfrm>
                  <a:off x="3289858" y="3891538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1" name="Google Shape;3921;p39"/>
                <p:cNvSpPr/>
                <p:nvPr/>
              </p:nvSpPr>
              <p:spPr>
                <a:xfrm>
                  <a:off x="3103118" y="3890324"/>
                  <a:ext cx="18917" cy="380260"/>
                </a:xfrm>
                <a:custGeom>
                  <a:rect b="b" l="l" r="r" t="t"/>
                  <a:pathLst>
                    <a:path extrusionOk="0" h="3759" w="187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2" name="Google Shape;3922;p39"/>
                <p:cNvSpPr/>
                <p:nvPr/>
              </p:nvSpPr>
              <p:spPr>
                <a:xfrm>
                  <a:off x="3024619" y="3890324"/>
                  <a:ext cx="20333" cy="380260"/>
                </a:xfrm>
                <a:custGeom>
                  <a:rect b="b" l="l" r="r" t="t"/>
                  <a:pathLst>
                    <a:path extrusionOk="0" h="3759" w="201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3" name="Google Shape;3923;p39"/>
                <p:cNvSpPr/>
                <p:nvPr/>
              </p:nvSpPr>
              <p:spPr>
                <a:xfrm>
                  <a:off x="2999430" y="3890324"/>
                  <a:ext cx="18917" cy="380260"/>
                </a:xfrm>
                <a:custGeom>
                  <a:rect b="b" l="l" r="r" t="t"/>
                  <a:pathLst>
                    <a:path extrusionOk="0" h="3759" w="187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4" name="Google Shape;3924;p39"/>
                <p:cNvSpPr/>
                <p:nvPr/>
              </p:nvSpPr>
              <p:spPr>
                <a:xfrm>
                  <a:off x="2779610" y="3888807"/>
                  <a:ext cx="18917" cy="380564"/>
                </a:xfrm>
                <a:custGeom>
                  <a:rect b="b" l="l" r="r" t="t"/>
                  <a:pathLst>
                    <a:path extrusionOk="0" h="3762" w="187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5" name="Google Shape;3925;p39"/>
                <p:cNvSpPr/>
                <p:nvPr/>
              </p:nvSpPr>
              <p:spPr>
                <a:xfrm>
                  <a:off x="2754422" y="3888807"/>
                  <a:ext cx="20131" cy="380564"/>
                </a:xfrm>
                <a:custGeom>
                  <a:rect b="b" l="l" r="r" t="t"/>
                  <a:pathLst>
                    <a:path extrusionOk="0" h="3762" w="199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187" y="3762"/>
                      </a:lnTo>
                      <a:lnTo>
                        <a:pt x="1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6" name="Google Shape;3926;p39"/>
                <p:cNvSpPr/>
                <p:nvPr/>
              </p:nvSpPr>
              <p:spPr>
                <a:xfrm>
                  <a:off x="2697469" y="3888807"/>
                  <a:ext cx="20434" cy="380564"/>
                </a:xfrm>
                <a:custGeom>
                  <a:rect b="b" l="l" r="r" t="t"/>
                  <a:pathLst>
                    <a:path extrusionOk="0" h="3762" w="202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189" y="3762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7" name="Google Shape;3927;p39"/>
                <p:cNvSpPr/>
                <p:nvPr/>
              </p:nvSpPr>
              <p:spPr>
                <a:xfrm>
                  <a:off x="3089158" y="3890324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8" name="Google Shape;3928;p39"/>
                <p:cNvSpPr/>
                <p:nvPr/>
              </p:nvSpPr>
              <p:spPr>
                <a:xfrm>
                  <a:off x="3073984" y="3890324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9" name="Google Shape;3929;p39"/>
                <p:cNvSpPr/>
                <p:nvPr/>
              </p:nvSpPr>
              <p:spPr>
                <a:xfrm>
                  <a:off x="2985470" y="3890324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0" name="Google Shape;3930;p39"/>
                <p:cNvSpPr/>
                <p:nvPr/>
              </p:nvSpPr>
              <p:spPr>
                <a:xfrm>
                  <a:off x="2804799" y="3888807"/>
                  <a:ext cx="8902" cy="380564"/>
                </a:xfrm>
                <a:custGeom>
                  <a:rect b="b" l="l" r="r" t="t"/>
                  <a:pathLst>
                    <a:path extrusionOk="0" h="3762" w="88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1" name="Google Shape;3931;p39"/>
                <p:cNvSpPr/>
                <p:nvPr/>
              </p:nvSpPr>
              <p:spPr>
                <a:xfrm>
                  <a:off x="2684723" y="3888807"/>
                  <a:ext cx="9206" cy="380564"/>
                </a:xfrm>
                <a:custGeom>
                  <a:rect b="b" l="l" r="r" t="t"/>
                  <a:pathLst>
                    <a:path extrusionOk="0" h="3762" w="91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2" name="Google Shape;3932;p39"/>
                <p:cNvSpPr/>
                <p:nvPr/>
              </p:nvSpPr>
              <p:spPr>
                <a:xfrm>
                  <a:off x="2671066" y="3888807"/>
                  <a:ext cx="7688" cy="380564"/>
                </a:xfrm>
                <a:custGeom>
                  <a:rect b="b" l="l" r="r" t="t"/>
                  <a:pathLst>
                    <a:path extrusionOk="0" h="3762" w="76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3" name="Google Shape;3933;p39"/>
                <p:cNvSpPr/>
                <p:nvPr/>
              </p:nvSpPr>
              <p:spPr>
                <a:xfrm>
                  <a:off x="2655893" y="3888807"/>
                  <a:ext cx="8902" cy="380564"/>
                </a:xfrm>
                <a:custGeom>
                  <a:rect b="b" l="l" r="r" t="t"/>
                  <a:pathLst>
                    <a:path extrusionOk="0" h="3762" w="88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4" name="Google Shape;3934;p39"/>
                <p:cNvSpPr/>
                <p:nvPr/>
              </p:nvSpPr>
              <p:spPr>
                <a:xfrm>
                  <a:off x="2865394" y="3890324"/>
                  <a:ext cx="20434" cy="380260"/>
                </a:xfrm>
                <a:custGeom>
                  <a:rect b="b" l="l" r="r" t="t"/>
                  <a:pathLst>
                    <a:path extrusionOk="0" h="3759" w="202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5" name="Google Shape;3935;p39"/>
                <p:cNvSpPr/>
                <p:nvPr/>
              </p:nvSpPr>
              <p:spPr>
                <a:xfrm>
                  <a:off x="2938734" y="3890324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6" name="Google Shape;3936;p39"/>
                <p:cNvSpPr/>
                <p:nvPr/>
              </p:nvSpPr>
              <p:spPr>
                <a:xfrm>
                  <a:off x="2926089" y="3890324"/>
                  <a:ext cx="8801" cy="380260"/>
                </a:xfrm>
                <a:custGeom>
                  <a:rect b="b" l="l" r="r" t="t"/>
                  <a:pathLst>
                    <a:path extrusionOk="0" h="3759" w="87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7" name="Google Shape;3937;p39"/>
                <p:cNvSpPr/>
                <p:nvPr/>
              </p:nvSpPr>
              <p:spPr>
                <a:xfrm>
                  <a:off x="2914861" y="3890324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8" name="Google Shape;3938;p39"/>
                <p:cNvSpPr/>
                <p:nvPr/>
              </p:nvSpPr>
              <p:spPr>
                <a:xfrm>
                  <a:off x="2902115" y="3890324"/>
                  <a:ext cx="7688" cy="380260"/>
                </a:xfrm>
                <a:custGeom>
                  <a:rect b="b" l="l" r="r" t="t"/>
                  <a:pathLst>
                    <a:path extrusionOk="0" h="3759" w="76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9" name="Google Shape;3939;p39"/>
                <p:cNvSpPr/>
                <p:nvPr/>
              </p:nvSpPr>
              <p:spPr>
                <a:xfrm>
                  <a:off x="2889368" y="3890324"/>
                  <a:ext cx="9206" cy="380260"/>
                </a:xfrm>
                <a:custGeom>
                  <a:rect b="b" l="l" r="r" t="t"/>
                  <a:pathLst>
                    <a:path extrusionOk="0" h="3759" w="91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0" name="Google Shape;3940;p39"/>
                <p:cNvSpPr/>
                <p:nvPr/>
              </p:nvSpPr>
              <p:spPr>
                <a:xfrm>
                  <a:off x="2852951" y="3890324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1" name="Google Shape;3941;p39"/>
                <p:cNvSpPr/>
                <p:nvPr/>
              </p:nvSpPr>
              <p:spPr>
                <a:xfrm>
                  <a:off x="2492824" y="3887593"/>
                  <a:ext cx="19220" cy="380260"/>
                </a:xfrm>
                <a:custGeom>
                  <a:rect b="b" l="l" r="r" t="t"/>
                  <a:pathLst>
                    <a:path extrusionOk="0" h="3759" w="19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2" name="Google Shape;3942;p39"/>
                <p:cNvSpPr/>
                <p:nvPr/>
              </p:nvSpPr>
              <p:spPr>
                <a:xfrm>
                  <a:off x="2466421" y="3887593"/>
                  <a:ext cx="8902" cy="380260"/>
                </a:xfrm>
                <a:custGeom>
                  <a:rect b="b" l="l" r="r" t="t"/>
                  <a:pathLst>
                    <a:path extrusionOk="0" h="3759" w="88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3" name="Google Shape;3943;p39"/>
                <p:cNvSpPr/>
                <p:nvPr/>
              </p:nvSpPr>
              <p:spPr>
                <a:xfrm>
                  <a:off x="2529545" y="3888807"/>
                  <a:ext cx="7587" cy="380564"/>
                </a:xfrm>
                <a:custGeom>
                  <a:rect b="b" l="l" r="r" t="t"/>
                  <a:pathLst>
                    <a:path extrusionOk="0" h="3762" w="75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4" name="Google Shape;3944;p39"/>
                <p:cNvSpPr/>
                <p:nvPr/>
              </p:nvSpPr>
              <p:spPr>
                <a:xfrm>
                  <a:off x="2516798" y="3887593"/>
                  <a:ext cx="8902" cy="381778"/>
                </a:xfrm>
                <a:custGeom>
                  <a:rect b="b" l="l" r="r" t="t"/>
                  <a:pathLst>
                    <a:path extrusionOk="0" h="3774" w="88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4"/>
                      </a:lnTo>
                      <a:lnTo>
                        <a:pt x="87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5" name="Google Shape;3945;p39"/>
                <p:cNvSpPr/>
                <p:nvPr/>
              </p:nvSpPr>
              <p:spPr>
                <a:xfrm>
                  <a:off x="2480078" y="3887593"/>
                  <a:ext cx="9206" cy="380260"/>
                </a:xfrm>
                <a:custGeom>
                  <a:rect b="b" l="l" r="r" t="t"/>
                  <a:pathLst>
                    <a:path extrusionOk="0" h="3759" w="91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0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6" name="Google Shape;3946;p39"/>
                <p:cNvSpPr/>
                <p:nvPr/>
              </p:nvSpPr>
              <p:spPr>
                <a:xfrm>
                  <a:off x="3127093" y="3890324"/>
                  <a:ext cx="8801" cy="381474"/>
                </a:xfrm>
                <a:custGeom>
                  <a:rect b="b" l="l" r="r" t="t"/>
                  <a:pathLst>
                    <a:path extrusionOk="0" h="3771" w="87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1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7" name="Google Shape;3947;p39"/>
                <p:cNvSpPr/>
                <p:nvPr/>
              </p:nvSpPr>
              <p:spPr>
                <a:xfrm>
                  <a:off x="2403095" y="3887593"/>
                  <a:ext cx="19220" cy="380260"/>
                </a:xfrm>
                <a:custGeom>
                  <a:rect b="b" l="l" r="r" t="t"/>
                  <a:pathLst>
                    <a:path extrusionOk="0" h="3759" w="19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8" name="Google Shape;3948;p39"/>
                <p:cNvSpPr/>
                <p:nvPr/>
              </p:nvSpPr>
              <p:spPr>
                <a:xfrm>
                  <a:off x="2427070" y="3887593"/>
                  <a:ext cx="9104" cy="380260"/>
                </a:xfrm>
                <a:custGeom>
                  <a:rect b="b" l="l" r="r" t="t"/>
                  <a:pathLst>
                    <a:path extrusionOk="0" h="3759" w="9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949" name="Google Shape;3949;p39"/>
              <p:cNvSpPr/>
              <p:nvPr/>
            </p:nvSpPr>
            <p:spPr>
              <a:xfrm>
                <a:off x="6446794" y="936521"/>
                <a:ext cx="1198847" cy="1180942"/>
              </a:xfrm>
              <a:custGeom>
                <a:rect b="b" l="l" r="r" t="t"/>
                <a:pathLst>
                  <a:path extrusionOk="0" h="11674" w="11851">
                    <a:moveTo>
                      <a:pt x="3873" y="1"/>
                    </a:moveTo>
                    <a:lnTo>
                      <a:pt x="3999" y="3357"/>
                    </a:lnTo>
                    <a:lnTo>
                      <a:pt x="714" y="2647"/>
                    </a:lnTo>
                    <a:lnTo>
                      <a:pt x="2962" y="5143"/>
                    </a:lnTo>
                    <a:lnTo>
                      <a:pt x="1" y="6705"/>
                    </a:lnTo>
                    <a:lnTo>
                      <a:pt x="3324" y="7166"/>
                    </a:lnTo>
                    <a:lnTo>
                      <a:pt x="2063" y="10277"/>
                    </a:lnTo>
                    <a:lnTo>
                      <a:pt x="2063" y="10277"/>
                    </a:lnTo>
                    <a:lnTo>
                      <a:pt x="4898" y="8491"/>
                    </a:lnTo>
                    <a:lnTo>
                      <a:pt x="5932" y="11674"/>
                    </a:lnTo>
                    <a:lnTo>
                      <a:pt x="6957" y="8491"/>
                    </a:lnTo>
                    <a:lnTo>
                      <a:pt x="9792" y="10277"/>
                    </a:lnTo>
                    <a:lnTo>
                      <a:pt x="8530" y="7166"/>
                    </a:lnTo>
                    <a:lnTo>
                      <a:pt x="11851" y="6705"/>
                    </a:lnTo>
                    <a:lnTo>
                      <a:pt x="8893" y="5143"/>
                    </a:lnTo>
                    <a:lnTo>
                      <a:pt x="11140" y="2647"/>
                    </a:lnTo>
                    <a:lnTo>
                      <a:pt x="7868" y="3357"/>
                    </a:lnTo>
                    <a:lnTo>
                      <a:pt x="7868" y="3357"/>
                    </a:lnTo>
                    <a:lnTo>
                      <a:pt x="7982" y="1"/>
                    </a:lnTo>
                    <a:lnTo>
                      <a:pt x="5932" y="2647"/>
                    </a:lnTo>
                    <a:lnTo>
                      <a:pt x="38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0" name="Google Shape;3950;p39"/>
              <p:cNvSpPr/>
              <p:nvPr/>
            </p:nvSpPr>
            <p:spPr>
              <a:xfrm>
                <a:off x="6446794" y="2231059"/>
                <a:ext cx="1198847" cy="1181346"/>
              </a:xfrm>
              <a:custGeom>
                <a:rect b="b" l="l" r="r" t="t"/>
                <a:pathLst>
                  <a:path extrusionOk="0" h="11678" w="11851">
                    <a:moveTo>
                      <a:pt x="7982" y="1"/>
                    </a:moveTo>
                    <a:lnTo>
                      <a:pt x="5932" y="2650"/>
                    </a:lnTo>
                    <a:lnTo>
                      <a:pt x="3873" y="1"/>
                    </a:lnTo>
                    <a:lnTo>
                      <a:pt x="3873" y="1"/>
                    </a:lnTo>
                    <a:lnTo>
                      <a:pt x="3999" y="3348"/>
                    </a:lnTo>
                    <a:lnTo>
                      <a:pt x="714" y="2650"/>
                    </a:lnTo>
                    <a:lnTo>
                      <a:pt x="2962" y="5135"/>
                    </a:lnTo>
                    <a:lnTo>
                      <a:pt x="1" y="6708"/>
                    </a:lnTo>
                    <a:lnTo>
                      <a:pt x="3324" y="7170"/>
                    </a:lnTo>
                    <a:lnTo>
                      <a:pt x="2063" y="10266"/>
                    </a:lnTo>
                    <a:lnTo>
                      <a:pt x="4898" y="8482"/>
                    </a:lnTo>
                    <a:lnTo>
                      <a:pt x="5932" y="11677"/>
                    </a:lnTo>
                    <a:lnTo>
                      <a:pt x="6957" y="8482"/>
                    </a:lnTo>
                    <a:lnTo>
                      <a:pt x="9792" y="10266"/>
                    </a:lnTo>
                    <a:lnTo>
                      <a:pt x="8530" y="7170"/>
                    </a:lnTo>
                    <a:lnTo>
                      <a:pt x="11851" y="6708"/>
                    </a:lnTo>
                    <a:lnTo>
                      <a:pt x="8893" y="5135"/>
                    </a:lnTo>
                    <a:lnTo>
                      <a:pt x="11140" y="2650"/>
                    </a:lnTo>
                    <a:lnTo>
                      <a:pt x="7868" y="3348"/>
                    </a:lnTo>
                    <a:lnTo>
                      <a:pt x="7868" y="3348"/>
                    </a:lnTo>
                    <a:lnTo>
                      <a:pt x="79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51" name="Google Shape;3951;p39"/>
              <p:cNvGrpSpPr/>
              <p:nvPr/>
            </p:nvGrpSpPr>
            <p:grpSpPr>
              <a:xfrm>
                <a:off x="6491955" y="3632291"/>
                <a:ext cx="1108525" cy="45360"/>
                <a:chOff x="2263150" y="3743816"/>
                <a:chExt cx="1108525" cy="45360"/>
              </a:xfrm>
            </p:grpSpPr>
            <p:sp>
              <p:nvSpPr>
                <p:cNvPr id="3952" name="Google Shape;3952;p39"/>
                <p:cNvSpPr/>
                <p:nvPr/>
              </p:nvSpPr>
              <p:spPr>
                <a:xfrm>
                  <a:off x="2263150" y="3743816"/>
                  <a:ext cx="43961" cy="45360"/>
                </a:xfrm>
                <a:custGeom>
                  <a:rect b="b" l="l" r="r" t="t"/>
                  <a:pathLst>
                    <a:path extrusionOk="0" h="424" w="411">
                      <a:moveTo>
                        <a:pt x="198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198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1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3" name="Google Shape;3953;p39"/>
                <p:cNvSpPr/>
                <p:nvPr/>
              </p:nvSpPr>
              <p:spPr>
                <a:xfrm>
                  <a:off x="2344546" y="3743816"/>
                  <a:ext cx="45672" cy="45360"/>
                </a:xfrm>
                <a:custGeom>
                  <a:rect b="b" l="l" r="r" t="t"/>
                  <a:pathLst>
                    <a:path extrusionOk="0" h="424" w="427">
                      <a:moveTo>
                        <a:pt x="213" y="1"/>
                      </a:moveTo>
                      <a:cubicBezTo>
                        <a:pt x="87" y="1"/>
                        <a:pt x="1" y="100"/>
                        <a:pt x="1" y="211"/>
                      </a:cubicBezTo>
                      <a:cubicBezTo>
                        <a:pt x="1" y="337"/>
                        <a:pt x="87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4" name="Google Shape;3954;p39"/>
                <p:cNvSpPr/>
                <p:nvPr/>
              </p:nvSpPr>
              <p:spPr>
                <a:xfrm>
                  <a:off x="2425942" y="3743816"/>
                  <a:ext cx="45672" cy="45360"/>
                </a:xfrm>
                <a:custGeom>
                  <a:rect b="b" l="l" r="r" t="t"/>
                  <a:pathLst>
                    <a:path extrusionOk="0" h="424" w="427">
                      <a:moveTo>
                        <a:pt x="214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4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5" name="Google Shape;3955;p39"/>
                <p:cNvSpPr/>
                <p:nvPr/>
              </p:nvSpPr>
              <p:spPr>
                <a:xfrm>
                  <a:off x="2507445" y="3743816"/>
                  <a:ext cx="45565" cy="45360"/>
                </a:xfrm>
                <a:custGeom>
                  <a:rect b="b" l="l" r="r" t="t"/>
                  <a:pathLst>
                    <a:path extrusionOk="0" h="424" w="426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39" y="423"/>
                        <a:pt x="426" y="337"/>
                        <a:pt x="426" y="211"/>
                      </a:cubicBezTo>
                      <a:cubicBezTo>
                        <a:pt x="426" y="100"/>
                        <a:pt x="339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6" name="Google Shape;3956;p39"/>
                <p:cNvSpPr/>
                <p:nvPr/>
              </p:nvSpPr>
              <p:spPr>
                <a:xfrm>
                  <a:off x="2590445" y="3743816"/>
                  <a:ext cx="43961" cy="45360"/>
                </a:xfrm>
                <a:custGeom>
                  <a:rect b="b" l="l" r="r" t="t"/>
                  <a:pathLst>
                    <a:path extrusionOk="0" h="424" w="411">
                      <a:moveTo>
                        <a:pt x="210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210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7" name="Google Shape;3957;p39"/>
                <p:cNvSpPr/>
                <p:nvPr/>
              </p:nvSpPr>
              <p:spPr>
                <a:xfrm>
                  <a:off x="2671841" y="3743816"/>
                  <a:ext cx="45351" cy="45360"/>
                </a:xfrm>
                <a:custGeom>
                  <a:rect b="b" l="l" r="r" t="t"/>
                  <a:pathLst>
                    <a:path extrusionOk="0" h="424" w="424">
                      <a:moveTo>
                        <a:pt x="213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3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8" name="Google Shape;3958;p39"/>
                <p:cNvSpPr/>
                <p:nvPr/>
              </p:nvSpPr>
              <p:spPr>
                <a:xfrm>
                  <a:off x="2753237" y="3743816"/>
                  <a:ext cx="45672" cy="45360"/>
                </a:xfrm>
                <a:custGeom>
                  <a:rect b="b" l="l" r="r" t="t"/>
                  <a:pathLst>
                    <a:path extrusionOk="0" h="424" w="427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9" name="Google Shape;3959;p39"/>
                <p:cNvSpPr/>
                <p:nvPr/>
              </p:nvSpPr>
              <p:spPr>
                <a:xfrm>
                  <a:off x="2835917" y="3743816"/>
                  <a:ext cx="44388" cy="45360"/>
                </a:xfrm>
                <a:custGeom>
                  <a:rect b="b" l="l" r="r" t="t"/>
                  <a:pathLst>
                    <a:path extrusionOk="0" h="424" w="415">
                      <a:moveTo>
                        <a:pt x="202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02" y="423"/>
                      </a:cubicBezTo>
                      <a:cubicBezTo>
                        <a:pt x="328" y="423"/>
                        <a:pt x="415" y="337"/>
                        <a:pt x="415" y="211"/>
                      </a:cubicBezTo>
                      <a:cubicBezTo>
                        <a:pt x="415" y="100"/>
                        <a:pt x="328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0" name="Google Shape;3960;p39"/>
                <p:cNvSpPr/>
                <p:nvPr/>
              </p:nvSpPr>
              <p:spPr>
                <a:xfrm>
                  <a:off x="2917420" y="3743816"/>
                  <a:ext cx="45565" cy="45360"/>
                </a:xfrm>
                <a:custGeom>
                  <a:rect b="b" l="l" r="r" t="t"/>
                  <a:pathLst>
                    <a:path extrusionOk="0" h="424" w="426">
                      <a:moveTo>
                        <a:pt x="213" y="1"/>
                      </a:moveTo>
                      <a:cubicBezTo>
                        <a:pt x="90" y="1"/>
                        <a:pt x="0" y="100"/>
                        <a:pt x="0" y="211"/>
                      </a:cubicBezTo>
                      <a:cubicBezTo>
                        <a:pt x="0" y="337"/>
                        <a:pt x="90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1" name="Google Shape;3961;p39"/>
                <p:cNvSpPr/>
                <p:nvPr/>
              </p:nvSpPr>
              <p:spPr>
                <a:xfrm>
                  <a:off x="2999136" y="3743816"/>
                  <a:ext cx="45244" cy="45360"/>
                </a:xfrm>
                <a:custGeom>
                  <a:rect b="b" l="l" r="r" t="t"/>
                  <a:pathLst>
                    <a:path extrusionOk="0" h="424" w="423">
                      <a:moveTo>
                        <a:pt x="210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0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2" name="Google Shape;3962;p39"/>
                <p:cNvSpPr/>
                <p:nvPr/>
              </p:nvSpPr>
              <p:spPr>
                <a:xfrm>
                  <a:off x="3080532" y="3743816"/>
                  <a:ext cx="45351" cy="45360"/>
                </a:xfrm>
                <a:custGeom>
                  <a:rect b="b" l="l" r="r" t="t"/>
                  <a:pathLst>
                    <a:path extrusionOk="0" h="424" w="424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36" y="423"/>
                        <a:pt x="423" y="337"/>
                        <a:pt x="423" y="211"/>
                      </a:cubicBezTo>
                      <a:cubicBezTo>
                        <a:pt x="423" y="100"/>
                        <a:pt x="336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3" name="Google Shape;3963;p39"/>
                <p:cNvSpPr/>
                <p:nvPr/>
              </p:nvSpPr>
              <p:spPr>
                <a:xfrm>
                  <a:off x="3163212" y="3743816"/>
                  <a:ext cx="44388" cy="45360"/>
                </a:xfrm>
                <a:custGeom>
                  <a:rect b="b" l="l" r="r" t="t"/>
                  <a:pathLst>
                    <a:path extrusionOk="0" h="424" w="415">
                      <a:moveTo>
                        <a:pt x="214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14" y="423"/>
                      </a:cubicBezTo>
                      <a:cubicBezTo>
                        <a:pt x="325" y="423"/>
                        <a:pt x="414" y="337"/>
                        <a:pt x="414" y="211"/>
                      </a:cubicBezTo>
                      <a:cubicBezTo>
                        <a:pt x="414" y="100"/>
                        <a:pt x="325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4" name="Google Shape;3964;p39"/>
                <p:cNvSpPr/>
                <p:nvPr/>
              </p:nvSpPr>
              <p:spPr>
                <a:xfrm>
                  <a:off x="3244715" y="3743816"/>
                  <a:ext cx="45565" cy="45360"/>
                </a:xfrm>
                <a:custGeom>
                  <a:rect b="b" l="l" r="r" t="t"/>
                  <a:pathLst>
                    <a:path extrusionOk="0" h="424" w="426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5" name="Google Shape;3965;p39"/>
                <p:cNvSpPr/>
                <p:nvPr/>
              </p:nvSpPr>
              <p:spPr>
                <a:xfrm>
                  <a:off x="3326110" y="3743816"/>
                  <a:ext cx="45565" cy="45360"/>
                </a:xfrm>
                <a:custGeom>
                  <a:rect b="b" l="l" r="r" t="t"/>
                  <a:pathLst>
                    <a:path extrusionOk="0" h="424" w="426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66" name="Google Shape;3966;p39"/>
            <p:cNvGrpSpPr/>
            <p:nvPr/>
          </p:nvGrpSpPr>
          <p:grpSpPr>
            <a:xfrm>
              <a:off x="5246103" y="2038979"/>
              <a:ext cx="2942984" cy="1975242"/>
              <a:chOff x="5246103" y="2038979"/>
              <a:chExt cx="2942984" cy="1975242"/>
            </a:xfrm>
          </p:grpSpPr>
          <p:sp>
            <p:nvSpPr>
              <p:cNvPr id="3967" name="Google Shape;3967;p39"/>
              <p:cNvSpPr/>
              <p:nvPr/>
            </p:nvSpPr>
            <p:spPr>
              <a:xfrm rot="1319527">
                <a:off x="5335339" y="2519722"/>
                <a:ext cx="2764512" cy="1013756"/>
              </a:xfrm>
              <a:custGeom>
                <a:rect b="b" l="l" r="r" t="t"/>
                <a:pathLst>
                  <a:path extrusionOk="0" h="16260" w="44341">
                    <a:moveTo>
                      <a:pt x="1124" y="1"/>
                    </a:moveTo>
                    <a:cubicBezTo>
                      <a:pt x="560" y="1"/>
                      <a:pt x="99" y="450"/>
                      <a:pt x="99" y="1011"/>
                    </a:cubicBezTo>
                    <a:lnTo>
                      <a:pt x="0" y="14947"/>
                    </a:lnTo>
                    <a:cubicBezTo>
                      <a:pt x="0" y="15510"/>
                      <a:pt x="450" y="15972"/>
                      <a:pt x="1010" y="15972"/>
                    </a:cubicBezTo>
                    <a:lnTo>
                      <a:pt x="32841" y="16185"/>
                    </a:lnTo>
                    <a:cubicBezTo>
                      <a:pt x="32817" y="16008"/>
                      <a:pt x="32817" y="15810"/>
                      <a:pt x="33428" y="15483"/>
                    </a:cubicBezTo>
                    <a:cubicBezTo>
                      <a:pt x="33428" y="15483"/>
                      <a:pt x="33440" y="15471"/>
                      <a:pt x="33452" y="15471"/>
                    </a:cubicBezTo>
                    <a:cubicBezTo>
                      <a:pt x="33791" y="15483"/>
                      <a:pt x="34052" y="15759"/>
                      <a:pt x="34052" y="16098"/>
                    </a:cubicBezTo>
                    <a:cubicBezTo>
                      <a:pt x="34052" y="16134"/>
                      <a:pt x="34052" y="16158"/>
                      <a:pt x="34040" y="16197"/>
                    </a:cubicBezTo>
                    <a:lnTo>
                      <a:pt x="43756" y="16260"/>
                    </a:lnTo>
                    <a:cubicBezTo>
                      <a:pt x="44017" y="16260"/>
                      <a:pt x="44241" y="16047"/>
                      <a:pt x="44241" y="15771"/>
                    </a:cubicBezTo>
                    <a:lnTo>
                      <a:pt x="44253" y="13835"/>
                    </a:lnTo>
                    <a:cubicBezTo>
                      <a:pt x="44253" y="13610"/>
                      <a:pt x="44116" y="13424"/>
                      <a:pt x="43906" y="13361"/>
                    </a:cubicBezTo>
                    <a:cubicBezTo>
                      <a:pt x="42680" y="13011"/>
                      <a:pt x="41745" y="10913"/>
                      <a:pt x="41769" y="8380"/>
                    </a:cubicBezTo>
                    <a:cubicBezTo>
                      <a:pt x="41781" y="5857"/>
                      <a:pt x="42743" y="3771"/>
                      <a:pt x="43966" y="3435"/>
                    </a:cubicBezTo>
                    <a:cubicBezTo>
                      <a:pt x="44178" y="3384"/>
                      <a:pt x="44328" y="3184"/>
                      <a:pt x="44328" y="2971"/>
                    </a:cubicBezTo>
                    <a:lnTo>
                      <a:pt x="44340" y="786"/>
                    </a:lnTo>
                    <a:cubicBezTo>
                      <a:pt x="44340" y="513"/>
                      <a:pt x="44131" y="289"/>
                      <a:pt x="43855" y="289"/>
                    </a:cubicBezTo>
                    <a:lnTo>
                      <a:pt x="34166" y="226"/>
                    </a:lnTo>
                    <a:cubicBezTo>
                      <a:pt x="34139" y="537"/>
                      <a:pt x="33878" y="786"/>
                      <a:pt x="33551" y="786"/>
                    </a:cubicBezTo>
                    <a:cubicBezTo>
                      <a:pt x="33228" y="786"/>
                      <a:pt x="32967" y="537"/>
                      <a:pt x="32940" y="214"/>
                    </a:cubicBezTo>
                    <a:lnTo>
                      <a:pt x="11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8" name="Google Shape;3968;p39"/>
              <p:cNvSpPr/>
              <p:nvPr/>
            </p:nvSpPr>
            <p:spPr>
              <a:xfrm rot="1319527">
                <a:off x="5901236" y="2442056"/>
                <a:ext cx="280373" cy="282742"/>
              </a:xfrm>
              <a:custGeom>
                <a:rect b="b" l="l" r="r" t="t"/>
                <a:pathLst>
                  <a:path extrusionOk="0" h="4535" w="4497">
                    <a:moveTo>
                      <a:pt x="2509" y="0"/>
                    </a:moveTo>
                    <a:lnTo>
                      <a:pt x="1" y="2512"/>
                    </a:lnTo>
                    <a:lnTo>
                      <a:pt x="199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9" name="Google Shape;3969;p39"/>
              <p:cNvSpPr/>
              <p:nvPr/>
            </p:nvSpPr>
            <p:spPr>
              <a:xfrm rot="1319527">
                <a:off x="5934389" y="2425480"/>
                <a:ext cx="156490" cy="156615"/>
              </a:xfrm>
              <a:custGeom>
                <a:rect b="b" l="l" r="r" t="t"/>
                <a:pathLst>
                  <a:path extrusionOk="0" h="2512" w="2510">
                    <a:moveTo>
                      <a:pt x="1" y="0"/>
                    </a:moveTo>
                    <a:lnTo>
                      <a:pt x="1" y="2512"/>
                    </a:lnTo>
                    <a:lnTo>
                      <a:pt x="2509" y="2512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0" name="Google Shape;3970;p39"/>
              <p:cNvSpPr/>
              <p:nvPr/>
            </p:nvSpPr>
            <p:spPr>
              <a:xfrm rot="1319527">
                <a:off x="6158200" y="2545819"/>
                <a:ext cx="280310" cy="282742"/>
              </a:xfrm>
              <a:custGeom>
                <a:rect b="b" l="l" r="r" t="t"/>
                <a:pathLst>
                  <a:path extrusionOk="0" h="4535" w="4496">
                    <a:moveTo>
                      <a:pt x="2512" y="0"/>
                    </a:moveTo>
                    <a:lnTo>
                      <a:pt x="0" y="2512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1" name="Google Shape;3971;p39"/>
              <p:cNvSpPr/>
              <p:nvPr/>
            </p:nvSpPr>
            <p:spPr>
              <a:xfrm rot="1319527">
                <a:off x="6191346" y="2529278"/>
                <a:ext cx="156615" cy="156615"/>
              </a:xfrm>
              <a:custGeom>
                <a:rect b="b" l="l" r="r" t="t"/>
                <a:pathLst>
                  <a:path extrusionOk="0" h="2512" w="2512">
                    <a:moveTo>
                      <a:pt x="0" y="0"/>
                    </a:moveTo>
                    <a:lnTo>
                      <a:pt x="0" y="2512"/>
                    </a:lnTo>
                    <a:lnTo>
                      <a:pt x="2512" y="2512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2" name="Google Shape;3972;p39"/>
              <p:cNvSpPr/>
              <p:nvPr/>
            </p:nvSpPr>
            <p:spPr>
              <a:xfrm rot="1319527">
                <a:off x="5801311" y="2703938"/>
                <a:ext cx="280373" cy="282804"/>
              </a:xfrm>
              <a:custGeom>
                <a:rect b="b" l="l" r="r" t="t"/>
                <a:pathLst>
                  <a:path extrusionOk="0" h="4536" w="4497">
                    <a:moveTo>
                      <a:pt x="2509" y="1"/>
                    </a:moveTo>
                    <a:lnTo>
                      <a:pt x="1" y="2500"/>
                    </a:lnTo>
                    <a:lnTo>
                      <a:pt x="2000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3" name="Google Shape;3973;p39"/>
              <p:cNvSpPr/>
              <p:nvPr/>
            </p:nvSpPr>
            <p:spPr>
              <a:xfrm rot="1319527">
                <a:off x="5834597" y="2687424"/>
                <a:ext cx="156677" cy="155929"/>
              </a:xfrm>
              <a:custGeom>
                <a:rect b="b" l="l" r="r" t="t"/>
                <a:pathLst>
                  <a:path extrusionOk="0" h="2501" w="2513">
                    <a:moveTo>
                      <a:pt x="1" y="1"/>
                    </a:moveTo>
                    <a:lnTo>
                      <a:pt x="1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4" name="Google Shape;3974;p39"/>
              <p:cNvSpPr/>
              <p:nvPr/>
            </p:nvSpPr>
            <p:spPr>
              <a:xfrm rot="1319527">
                <a:off x="6058275" y="2807701"/>
                <a:ext cx="280310" cy="282804"/>
              </a:xfrm>
              <a:custGeom>
                <a:rect b="b" l="l" r="r" t="t"/>
                <a:pathLst>
                  <a:path extrusionOk="0" h="4536" w="4496">
                    <a:moveTo>
                      <a:pt x="2512" y="1"/>
                    </a:moveTo>
                    <a:lnTo>
                      <a:pt x="0" y="2500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5" name="Google Shape;3975;p39"/>
              <p:cNvSpPr/>
              <p:nvPr/>
            </p:nvSpPr>
            <p:spPr>
              <a:xfrm rot="1319527">
                <a:off x="6086532" y="2789157"/>
                <a:ext cx="156615" cy="155929"/>
              </a:xfrm>
              <a:custGeom>
                <a:rect b="b" l="l" r="r" t="t"/>
                <a:pathLst>
                  <a:path extrusionOk="0" h="2501" w="2512">
                    <a:moveTo>
                      <a:pt x="0" y="1"/>
                    </a:moveTo>
                    <a:lnTo>
                      <a:pt x="0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6" name="Google Shape;3976;p39"/>
              <p:cNvSpPr/>
              <p:nvPr/>
            </p:nvSpPr>
            <p:spPr>
              <a:xfrm rot="1319527">
                <a:off x="6525967" y="2769770"/>
                <a:ext cx="593353" cy="594039"/>
              </a:xfrm>
              <a:custGeom>
                <a:rect b="b" l="l" r="r" t="t"/>
                <a:pathLst>
                  <a:path extrusionOk="0" h="9528" w="9517">
                    <a:moveTo>
                      <a:pt x="4760" y="0"/>
                    </a:moveTo>
                    <a:cubicBezTo>
                      <a:pt x="2122" y="0"/>
                      <a:pt x="1" y="2137"/>
                      <a:pt x="1" y="4772"/>
                    </a:cubicBezTo>
                    <a:cubicBezTo>
                      <a:pt x="1" y="7394"/>
                      <a:pt x="2122" y="9528"/>
                      <a:pt x="4760" y="9528"/>
                    </a:cubicBezTo>
                    <a:cubicBezTo>
                      <a:pt x="7394" y="9528"/>
                      <a:pt x="9516" y="7394"/>
                      <a:pt x="9516" y="4772"/>
                    </a:cubicBezTo>
                    <a:cubicBezTo>
                      <a:pt x="9516" y="2137"/>
                      <a:pt x="7394" y="0"/>
                      <a:pt x="47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7" name="Google Shape;3977;p39"/>
              <p:cNvSpPr/>
              <p:nvPr/>
            </p:nvSpPr>
            <p:spPr>
              <a:xfrm rot="1319527">
                <a:off x="6649808" y="2894426"/>
                <a:ext cx="345774" cy="344964"/>
              </a:xfrm>
              <a:custGeom>
                <a:rect b="b" l="l" r="r" t="t"/>
                <a:pathLst>
                  <a:path extrusionOk="0" h="5533" w="5546">
                    <a:moveTo>
                      <a:pt x="2773" y="0"/>
                    </a:moveTo>
                    <a:cubicBezTo>
                      <a:pt x="1247" y="0"/>
                      <a:pt x="1" y="1235"/>
                      <a:pt x="1" y="2773"/>
                    </a:cubicBezTo>
                    <a:cubicBezTo>
                      <a:pt x="1" y="4295"/>
                      <a:pt x="1247" y="5533"/>
                      <a:pt x="2773" y="5533"/>
                    </a:cubicBezTo>
                    <a:cubicBezTo>
                      <a:pt x="4295" y="5533"/>
                      <a:pt x="5545" y="4295"/>
                      <a:pt x="5545" y="2773"/>
                    </a:cubicBezTo>
                    <a:cubicBezTo>
                      <a:pt x="5545" y="1235"/>
                      <a:pt x="4295" y="0"/>
                      <a:pt x="27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78" name="Google Shape;3978;p39"/>
              <p:cNvGrpSpPr/>
              <p:nvPr/>
            </p:nvGrpSpPr>
            <p:grpSpPr>
              <a:xfrm>
                <a:off x="7200192" y="2877783"/>
                <a:ext cx="668076" cy="866778"/>
                <a:chOff x="7200192" y="2877783"/>
                <a:chExt cx="668076" cy="866778"/>
              </a:xfrm>
            </p:grpSpPr>
            <p:grpSp>
              <p:nvGrpSpPr>
                <p:cNvPr id="3979" name="Google Shape;3979;p39"/>
                <p:cNvGrpSpPr/>
                <p:nvPr/>
              </p:nvGrpSpPr>
              <p:grpSpPr>
                <a:xfrm rot="1319460">
                  <a:off x="7655502" y="3124987"/>
                  <a:ext cx="99632" cy="623606"/>
                  <a:chOff x="4519324" y="1312991"/>
                  <a:chExt cx="126813" cy="793732"/>
                </a:xfrm>
              </p:grpSpPr>
              <p:sp>
                <p:nvSpPr>
                  <p:cNvPr id="3980" name="Google Shape;3980;p39"/>
                  <p:cNvSpPr/>
                  <p:nvPr/>
                </p:nvSpPr>
                <p:spPr>
                  <a:xfrm>
                    <a:off x="4525276" y="1312991"/>
                    <a:ext cx="120861" cy="19839"/>
                  </a:xfrm>
                  <a:custGeom>
                    <a:rect b="b" l="l" r="r" t="t"/>
                    <a:pathLst>
                      <a:path extrusionOk="0" h="250" w="1523">
                        <a:moveTo>
                          <a:pt x="0" y="1"/>
                        </a:moveTo>
                        <a:lnTo>
                          <a:pt x="0" y="237"/>
                        </a:lnTo>
                        <a:lnTo>
                          <a:pt x="1523" y="249"/>
                        </a:lnTo>
                        <a:lnTo>
                          <a:pt x="1523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81" name="Google Shape;3981;p39"/>
                  <p:cNvSpPr/>
                  <p:nvPr/>
                </p:nvSpPr>
                <p:spPr>
                  <a:xfrm>
                    <a:off x="4524324" y="1396237"/>
                    <a:ext cx="120861" cy="18887"/>
                  </a:xfrm>
                  <a:custGeom>
                    <a:rect b="b" l="l" r="r" t="t"/>
                    <a:pathLst>
                      <a:path extrusionOk="0" h="238" w="1523">
                        <a:moveTo>
                          <a:pt x="0" y="0"/>
                        </a:moveTo>
                        <a:lnTo>
                          <a:pt x="0" y="237"/>
                        </a:lnTo>
                        <a:lnTo>
                          <a:pt x="1523" y="237"/>
                        </a:lnTo>
                        <a:lnTo>
                          <a:pt x="152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82" name="Google Shape;3982;p39"/>
                  <p:cNvSpPr/>
                  <p:nvPr/>
                </p:nvSpPr>
                <p:spPr>
                  <a:xfrm>
                    <a:off x="4524324" y="1460675"/>
                    <a:ext cx="120861" cy="18887"/>
                  </a:xfrm>
                  <a:custGeom>
                    <a:rect b="b" l="l" r="r" t="t"/>
                    <a:pathLst>
                      <a:path extrusionOk="0" h="238" w="1523">
                        <a:moveTo>
                          <a:pt x="0" y="1"/>
                        </a:moveTo>
                        <a:lnTo>
                          <a:pt x="0" y="237"/>
                        </a:lnTo>
                        <a:lnTo>
                          <a:pt x="1523" y="237"/>
                        </a:lnTo>
                        <a:lnTo>
                          <a:pt x="152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83" name="Google Shape;3983;p39"/>
                  <p:cNvSpPr/>
                  <p:nvPr/>
                </p:nvSpPr>
                <p:spPr>
                  <a:xfrm>
                    <a:off x="4524324" y="1423853"/>
                    <a:ext cx="120861" cy="9999"/>
                  </a:xfrm>
                  <a:custGeom>
                    <a:rect b="b" l="l" r="r" t="t"/>
                    <a:pathLst>
                      <a:path extrusionOk="0" h="126" w="1523">
                        <a:moveTo>
                          <a:pt x="0" y="0"/>
                        </a:moveTo>
                        <a:lnTo>
                          <a:pt x="0" y="114"/>
                        </a:lnTo>
                        <a:lnTo>
                          <a:pt x="1523" y="126"/>
                        </a:lnTo>
                        <a:lnTo>
                          <a:pt x="1523" y="1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84" name="Google Shape;3984;p39"/>
                  <p:cNvSpPr/>
                  <p:nvPr/>
                </p:nvSpPr>
                <p:spPr>
                  <a:xfrm>
                    <a:off x="4523133" y="1569633"/>
                    <a:ext cx="121100" cy="6983"/>
                  </a:xfrm>
                  <a:custGeom>
                    <a:rect b="b" l="l" r="r" t="t"/>
                    <a:pathLst>
                      <a:path extrusionOk="0" h="88" w="1526">
                        <a:moveTo>
                          <a:pt x="0" y="0"/>
                        </a:moveTo>
                        <a:lnTo>
                          <a:pt x="0" y="75"/>
                        </a:lnTo>
                        <a:lnTo>
                          <a:pt x="1526" y="87"/>
                        </a:lnTo>
                        <a:lnTo>
                          <a:pt x="1526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85" name="Google Shape;3985;p39"/>
                  <p:cNvSpPr/>
                  <p:nvPr/>
                </p:nvSpPr>
                <p:spPr>
                  <a:xfrm>
                    <a:off x="4523133" y="1532970"/>
                    <a:ext cx="121100" cy="9840"/>
                  </a:xfrm>
                  <a:custGeom>
                    <a:rect b="b" l="l" r="r" t="t"/>
                    <a:pathLst>
                      <a:path extrusionOk="0" h="124" w="1526">
                        <a:moveTo>
                          <a:pt x="0" y="1"/>
                        </a:moveTo>
                        <a:lnTo>
                          <a:pt x="0" y="112"/>
                        </a:lnTo>
                        <a:lnTo>
                          <a:pt x="1526" y="124"/>
                        </a:lnTo>
                        <a:lnTo>
                          <a:pt x="1526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86" name="Google Shape;3986;p39"/>
                  <p:cNvSpPr/>
                  <p:nvPr/>
                </p:nvSpPr>
                <p:spPr>
                  <a:xfrm>
                    <a:off x="4524324" y="1439725"/>
                    <a:ext cx="120861" cy="15078"/>
                  </a:xfrm>
                  <a:custGeom>
                    <a:rect b="b" l="l" r="r" t="t"/>
                    <a:pathLst>
                      <a:path extrusionOk="0" h="190" w="1523">
                        <a:moveTo>
                          <a:pt x="0" y="1"/>
                        </a:moveTo>
                        <a:lnTo>
                          <a:pt x="0" y="190"/>
                        </a:lnTo>
                        <a:lnTo>
                          <a:pt x="1523" y="190"/>
                        </a:lnTo>
                        <a:lnTo>
                          <a:pt x="152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87" name="Google Shape;3987;p39"/>
                  <p:cNvSpPr/>
                  <p:nvPr/>
                </p:nvSpPr>
                <p:spPr>
                  <a:xfrm>
                    <a:off x="4523133" y="1548682"/>
                    <a:ext cx="121100" cy="16030"/>
                  </a:xfrm>
                  <a:custGeom>
                    <a:rect b="b" l="l" r="r" t="t"/>
                    <a:pathLst>
                      <a:path extrusionOk="0" h="202" w="1526">
                        <a:moveTo>
                          <a:pt x="0" y="1"/>
                        </a:moveTo>
                        <a:lnTo>
                          <a:pt x="0" y="189"/>
                        </a:lnTo>
                        <a:lnTo>
                          <a:pt x="1526" y="201"/>
                        </a:lnTo>
                        <a:lnTo>
                          <a:pt x="1526" y="16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88" name="Google Shape;3988;p39"/>
                  <p:cNvSpPr/>
                  <p:nvPr/>
                </p:nvSpPr>
                <p:spPr>
                  <a:xfrm>
                    <a:off x="4524324" y="1342750"/>
                    <a:ext cx="121814" cy="42615"/>
                  </a:xfrm>
                  <a:custGeom>
                    <a:rect b="b" l="l" r="r" t="t"/>
                    <a:pathLst>
                      <a:path extrusionOk="0" h="537" w="1535">
                        <a:moveTo>
                          <a:pt x="12" y="0"/>
                        </a:moveTo>
                        <a:lnTo>
                          <a:pt x="0" y="537"/>
                        </a:lnTo>
                        <a:lnTo>
                          <a:pt x="1523" y="537"/>
                        </a:lnTo>
                        <a:lnTo>
                          <a:pt x="1535" y="12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89" name="Google Shape;3989;p39"/>
                  <p:cNvSpPr/>
                  <p:nvPr/>
                </p:nvSpPr>
                <p:spPr>
                  <a:xfrm>
                    <a:off x="4523133" y="1486387"/>
                    <a:ext cx="122052" cy="42615"/>
                  </a:xfrm>
                  <a:custGeom>
                    <a:rect b="b" l="l" r="r" t="t"/>
                    <a:pathLst>
                      <a:path extrusionOk="0" h="537" w="1538">
                        <a:moveTo>
                          <a:pt x="15" y="0"/>
                        </a:moveTo>
                        <a:lnTo>
                          <a:pt x="0" y="525"/>
                        </a:lnTo>
                        <a:lnTo>
                          <a:pt x="1526" y="537"/>
                        </a:lnTo>
                        <a:lnTo>
                          <a:pt x="1538" y="12"/>
                        </a:lnTo>
                        <a:lnTo>
                          <a:pt x="1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90" name="Google Shape;3990;p39"/>
                  <p:cNvSpPr/>
                  <p:nvPr/>
                </p:nvSpPr>
                <p:spPr>
                  <a:xfrm>
                    <a:off x="4523133" y="1584393"/>
                    <a:ext cx="121100" cy="19998"/>
                  </a:xfrm>
                  <a:custGeom>
                    <a:rect b="b" l="l" r="r" t="t"/>
                    <a:pathLst>
                      <a:path extrusionOk="0" h="252" w="1526">
                        <a:moveTo>
                          <a:pt x="0" y="0"/>
                        </a:moveTo>
                        <a:lnTo>
                          <a:pt x="0" y="240"/>
                        </a:lnTo>
                        <a:lnTo>
                          <a:pt x="1526" y="252"/>
                        </a:lnTo>
                        <a:lnTo>
                          <a:pt x="1526" y="1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91" name="Google Shape;3991;p39"/>
                  <p:cNvSpPr/>
                  <p:nvPr/>
                </p:nvSpPr>
                <p:spPr>
                  <a:xfrm>
                    <a:off x="4522181" y="1666687"/>
                    <a:ext cx="122052" cy="19998"/>
                  </a:xfrm>
                  <a:custGeom>
                    <a:rect b="b" l="l" r="r" t="t"/>
                    <a:pathLst>
                      <a:path extrusionOk="0" h="252" w="1538">
                        <a:moveTo>
                          <a:pt x="0" y="0"/>
                        </a:moveTo>
                        <a:lnTo>
                          <a:pt x="0" y="237"/>
                        </a:lnTo>
                        <a:lnTo>
                          <a:pt x="1526" y="252"/>
                        </a:lnTo>
                        <a:lnTo>
                          <a:pt x="1538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92" name="Google Shape;3992;p39"/>
                  <p:cNvSpPr/>
                  <p:nvPr/>
                </p:nvSpPr>
                <p:spPr>
                  <a:xfrm>
                    <a:off x="4522181" y="1731125"/>
                    <a:ext cx="121100" cy="19760"/>
                  </a:xfrm>
                  <a:custGeom>
                    <a:rect b="b" l="l" r="r" t="t"/>
                    <a:pathLst>
                      <a:path extrusionOk="0" h="249" w="1526">
                        <a:moveTo>
                          <a:pt x="0" y="0"/>
                        </a:moveTo>
                        <a:lnTo>
                          <a:pt x="0" y="237"/>
                        </a:lnTo>
                        <a:lnTo>
                          <a:pt x="1526" y="249"/>
                        </a:lnTo>
                        <a:lnTo>
                          <a:pt x="1526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93" name="Google Shape;3993;p39"/>
                  <p:cNvSpPr/>
                  <p:nvPr/>
                </p:nvSpPr>
                <p:spPr>
                  <a:xfrm>
                    <a:off x="4522181" y="1695414"/>
                    <a:ext cx="121100" cy="10078"/>
                  </a:xfrm>
                  <a:custGeom>
                    <a:rect b="b" l="l" r="r" t="t"/>
                    <a:pathLst>
                      <a:path extrusionOk="0" h="127" w="1526">
                        <a:moveTo>
                          <a:pt x="0" y="1"/>
                        </a:moveTo>
                        <a:lnTo>
                          <a:pt x="0" y="115"/>
                        </a:lnTo>
                        <a:lnTo>
                          <a:pt x="1526" y="127"/>
                        </a:lnTo>
                        <a:lnTo>
                          <a:pt x="1526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94" name="Google Shape;3994;p39"/>
                  <p:cNvSpPr/>
                  <p:nvPr/>
                </p:nvSpPr>
                <p:spPr>
                  <a:xfrm>
                    <a:off x="4521229" y="1840003"/>
                    <a:ext cx="120861" cy="7222"/>
                  </a:xfrm>
                  <a:custGeom>
                    <a:rect b="b" l="l" r="r" t="t"/>
                    <a:pathLst>
                      <a:path extrusionOk="0" h="91" w="1523">
                        <a:moveTo>
                          <a:pt x="0" y="1"/>
                        </a:moveTo>
                        <a:lnTo>
                          <a:pt x="0" y="91"/>
                        </a:lnTo>
                        <a:lnTo>
                          <a:pt x="1523" y="91"/>
                        </a:lnTo>
                        <a:lnTo>
                          <a:pt x="1523" y="16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95" name="Google Shape;3995;p39"/>
                  <p:cNvSpPr/>
                  <p:nvPr/>
                </p:nvSpPr>
                <p:spPr>
                  <a:xfrm>
                    <a:off x="4521229" y="1803419"/>
                    <a:ext cx="122052" cy="10078"/>
                  </a:xfrm>
                  <a:custGeom>
                    <a:rect b="b" l="l" r="r" t="t"/>
                    <a:pathLst>
                      <a:path extrusionOk="0" h="127" w="1538">
                        <a:moveTo>
                          <a:pt x="0" y="0"/>
                        </a:moveTo>
                        <a:lnTo>
                          <a:pt x="0" y="126"/>
                        </a:lnTo>
                        <a:lnTo>
                          <a:pt x="1538" y="126"/>
                        </a:lnTo>
                        <a:lnTo>
                          <a:pt x="1538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96" name="Google Shape;3996;p39"/>
                  <p:cNvSpPr/>
                  <p:nvPr/>
                </p:nvSpPr>
                <p:spPr>
                  <a:xfrm>
                    <a:off x="4522181" y="1710413"/>
                    <a:ext cx="121100" cy="15792"/>
                  </a:xfrm>
                  <a:custGeom>
                    <a:rect b="b" l="l" r="r" t="t"/>
                    <a:pathLst>
                      <a:path extrusionOk="0" h="199" w="1526">
                        <a:moveTo>
                          <a:pt x="0" y="0"/>
                        </a:moveTo>
                        <a:lnTo>
                          <a:pt x="0" y="186"/>
                        </a:lnTo>
                        <a:lnTo>
                          <a:pt x="1526" y="198"/>
                        </a:lnTo>
                        <a:lnTo>
                          <a:pt x="1526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97" name="Google Shape;3997;p39"/>
                  <p:cNvSpPr/>
                  <p:nvPr/>
                </p:nvSpPr>
                <p:spPr>
                  <a:xfrm>
                    <a:off x="4521229" y="1820322"/>
                    <a:ext cx="120861" cy="15951"/>
                  </a:xfrm>
                  <a:custGeom>
                    <a:rect b="b" l="l" r="r" t="t"/>
                    <a:pathLst>
                      <a:path extrusionOk="0" h="201" w="1523">
                        <a:moveTo>
                          <a:pt x="0" y="0"/>
                        </a:moveTo>
                        <a:lnTo>
                          <a:pt x="0" y="189"/>
                        </a:lnTo>
                        <a:lnTo>
                          <a:pt x="1523" y="201"/>
                        </a:lnTo>
                        <a:lnTo>
                          <a:pt x="152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98" name="Google Shape;3998;p39"/>
                  <p:cNvSpPr/>
                  <p:nvPr/>
                </p:nvSpPr>
                <p:spPr>
                  <a:xfrm>
                    <a:off x="4522181" y="1613120"/>
                    <a:ext cx="122052" cy="43885"/>
                  </a:xfrm>
                  <a:custGeom>
                    <a:rect b="b" l="l" r="r" t="t"/>
                    <a:pathLst>
                      <a:path extrusionOk="0" h="553" w="1538">
                        <a:moveTo>
                          <a:pt x="12" y="1"/>
                        </a:moveTo>
                        <a:lnTo>
                          <a:pt x="0" y="537"/>
                        </a:lnTo>
                        <a:lnTo>
                          <a:pt x="1538" y="552"/>
                        </a:lnTo>
                        <a:lnTo>
                          <a:pt x="1538" y="13"/>
                        </a:lnTo>
                        <a:lnTo>
                          <a:pt x="1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99" name="Google Shape;3999;p39"/>
                  <p:cNvSpPr/>
                  <p:nvPr/>
                </p:nvSpPr>
                <p:spPr>
                  <a:xfrm>
                    <a:off x="4521229" y="1756757"/>
                    <a:ext cx="122052" cy="43885"/>
                  </a:xfrm>
                  <a:custGeom>
                    <a:rect b="b" l="l" r="r" t="t"/>
                    <a:pathLst>
                      <a:path extrusionOk="0" h="553" w="1538">
                        <a:moveTo>
                          <a:pt x="12" y="1"/>
                        </a:moveTo>
                        <a:lnTo>
                          <a:pt x="0" y="540"/>
                        </a:lnTo>
                        <a:lnTo>
                          <a:pt x="1538" y="552"/>
                        </a:lnTo>
                        <a:lnTo>
                          <a:pt x="1538" y="16"/>
                        </a:lnTo>
                        <a:lnTo>
                          <a:pt x="1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00" name="Google Shape;4000;p39"/>
                  <p:cNvSpPr/>
                  <p:nvPr/>
                </p:nvSpPr>
                <p:spPr>
                  <a:xfrm>
                    <a:off x="4521229" y="1844050"/>
                    <a:ext cx="122052" cy="19839"/>
                  </a:xfrm>
                  <a:custGeom>
                    <a:rect b="b" l="l" r="r" t="t"/>
                    <a:pathLst>
                      <a:path extrusionOk="0" h="250" w="1538">
                        <a:moveTo>
                          <a:pt x="0" y="1"/>
                        </a:moveTo>
                        <a:lnTo>
                          <a:pt x="0" y="238"/>
                        </a:lnTo>
                        <a:lnTo>
                          <a:pt x="1523" y="250"/>
                        </a:lnTo>
                        <a:lnTo>
                          <a:pt x="1538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01" name="Google Shape;4001;p39"/>
                  <p:cNvSpPr/>
                  <p:nvPr/>
                </p:nvSpPr>
                <p:spPr>
                  <a:xfrm>
                    <a:off x="4520276" y="1926344"/>
                    <a:ext cx="121814" cy="19839"/>
                  </a:xfrm>
                  <a:custGeom>
                    <a:rect b="b" l="l" r="r" t="t"/>
                    <a:pathLst>
                      <a:path extrusionOk="0" h="250" w="1535">
                        <a:moveTo>
                          <a:pt x="12" y="1"/>
                        </a:moveTo>
                        <a:lnTo>
                          <a:pt x="0" y="238"/>
                        </a:lnTo>
                        <a:lnTo>
                          <a:pt x="1535" y="250"/>
                        </a:lnTo>
                        <a:lnTo>
                          <a:pt x="1535" y="13"/>
                        </a:lnTo>
                        <a:lnTo>
                          <a:pt x="1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02" name="Google Shape;4002;p39"/>
                  <p:cNvSpPr/>
                  <p:nvPr/>
                </p:nvSpPr>
                <p:spPr>
                  <a:xfrm>
                    <a:off x="4520276" y="1990782"/>
                    <a:ext cx="120861" cy="19839"/>
                  </a:xfrm>
                  <a:custGeom>
                    <a:rect b="b" l="l" r="r" t="t"/>
                    <a:pathLst>
                      <a:path extrusionOk="0" h="250" w="1523">
                        <a:moveTo>
                          <a:pt x="0" y="1"/>
                        </a:moveTo>
                        <a:lnTo>
                          <a:pt x="0" y="238"/>
                        </a:lnTo>
                        <a:lnTo>
                          <a:pt x="1523" y="250"/>
                        </a:lnTo>
                        <a:lnTo>
                          <a:pt x="1523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03" name="Google Shape;4003;p39"/>
                  <p:cNvSpPr/>
                  <p:nvPr/>
                </p:nvSpPr>
                <p:spPr>
                  <a:xfrm>
                    <a:off x="4520276" y="1955150"/>
                    <a:ext cx="121814" cy="9840"/>
                  </a:xfrm>
                  <a:custGeom>
                    <a:rect b="b" l="l" r="r" t="t"/>
                    <a:pathLst>
                      <a:path extrusionOk="0" h="124" w="1535">
                        <a:moveTo>
                          <a:pt x="0" y="0"/>
                        </a:moveTo>
                        <a:lnTo>
                          <a:pt x="0" y="111"/>
                        </a:lnTo>
                        <a:lnTo>
                          <a:pt x="1523" y="123"/>
                        </a:lnTo>
                        <a:lnTo>
                          <a:pt x="153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04" name="Google Shape;4004;p39"/>
                  <p:cNvSpPr/>
                  <p:nvPr/>
                </p:nvSpPr>
                <p:spPr>
                  <a:xfrm>
                    <a:off x="4519324" y="2099740"/>
                    <a:ext cx="121814" cy="6983"/>
                  </a:xfrm>
                  <a:custGeom>
                    <a:rect b="b" l="l" r="r" t="t"/>
                    <a:pathLst>
                      <a:path extrusionOk="0" h="88" w="1535">
                        <a:moveTo>
                          <a:pt x="0" y="1"/>
                        </a:moveTo>
                        <a:lnTo>
                          <a:pt x="0" y="87"/>
                        </a:lnTo>
                        <a:lnTo>
                          <a:pt x="1523" y="87"/>
                        </a:lnTo>
                        <a:lnTo>
                          <a:pt x="1535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05" name="Google Shape;4005;p39"/>
                  <p:cNvSpPr/>
                  <p:nvPr/>
                </p:nvSpPr>
                <p:spPr>
                  <a:xfrm>
                    <a:off x="4520276" y="2063156"/>
                    <a:ext cx="120861" cy="9999"/>
                  </a:xfrm>
                  <a:custGeom>
                    <a:rect b="b" l="l" r="r" t="t"/>
                    <a:pathLst>
                      <a:path extrusionOk="0" h="126" w="1523">
                        <a:moveTo>
                          <a:pt x="0" y="0"/>
                        </a:moveTo>
                        <a:lnTo>
                          <a:pt x="0" y="111"/>
                        </a:lnTo>
                        <a:lnTo>
                          <a:pt x="1523" y="126"/>
                        </a:lnTo>
                        <a:lnTo>
                          <a:pt x="1523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06" name="Google Shape;4006;p39"/>
                  <p:cNvSpPr/>
                  <p:nvPr/>
                </p:nvSpPr>
                <p:spPr>
                  <a:xfrm>
                    <a:off x="4520276" y="1969911"/>
                    <a:ext cx="120861" cy="15951"/>
                  </a:xfrm>
                  <a:custGeom>
                    <a:rect b="b" l="l" r="r" t="t"/>
                    <a:pathLst>
                      <a:path extrusionOk="0" h="201" w="1523">
                        <a:moveTo>
                          <a:pt x="0" y="0"/>
                        </a:moveTo>
                        <a:lnTo>
                          <a:pt x="0" y="189"/>
                        </a:lnTo>
                        <a:lnTo>
                          <a:pt x="1523" y="201"/>
                        </a:lnTo>
                        <a:lnTo>
                          <a:pt x="1523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07" name="Google Shape;4007;p39"/>
                  <p:cNvSpPr/>
                  <p:nvPr/>
                </p:nvSpPr>
                <p:spPr>
                  <a:xfrm>
                    <a:off x="4519324" y="2079980"/>
                    <a:ext cx="121814" cy="15792"/>
                  </a:xfrm>
                  <a:custGeom>
                    <a:rect b="b" l="l" r="r" t="t"/>
                    <a:pathLst>
                      <a:path extrusionOk="0" h="199" w="1535">
                        <a:moveTo>
                          <a:pt x="12" y="1"/>
                        </a:moveTo>
                        <a:lnTo>
                          <a:pt x="0" y="187"/>
                        </a:lnTo>
                        <a:lnTo>
                          <a:pt x="1535" y="199"/>
                        </a:lnTo>
                        <a:lnTo>
                          <a:pt x="153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08" name="Google Shape;4008;p39"/>
                  <p:cNvSpPr/>
                  <p:nvPr/>
                </p:nvSpPr>
                <p:spPr>
                  <a:xfrm>
                    <a:off x="4521229" y="1872857"/>
                    <a:ext cx="120861" cy="43567"/>
                  </a:xfrm>
                  <a:custGeom>
                    <a:rect b="b" l="l" r="r" t="t"/>
                    <a:pathLst>
                      <a:path extrusionOk="0" h="549" w="1523">
                        <a:moveTo>
                          <a:pt x="0" y="0"/>
                        </a:moveTo>
                        <a:lnTo>
                          <a:pt x="0" y="537"/>
                        </a:lnTo>
                        <a:lnTo>
                          <a:pt x="1523" y="549"/>
                        </a:lnTo>
                        <a:lnTo>
                          <a:pt x="1523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09" name="Google Shape;4009;p39"/>
                  <p:cNvSpPr/>
                  <p:nvPr/>
                </p:nvSpPr>
                <p:spPr>
                  <a:xfrm>
                    <a:off x="4520276" y="2016494"/>
                    <a:ext cx="120861" cy="43647"/>
                  </a:xfrm>
                  <a:custGeom>
                    <a:rect b="b" l="l" r="r" t="t"/>
                    <a:pathLst>
                      <a:path extrusionOk="0" h="550" w="1523">
                        <a:moveTo>
                          <a:pt x="0" y="1"/>
                        </a:moveTo>
                        <a:lnTo>
                          <a:pt x="0" y="537"/>
                        </a:lnTo>
                        <a:lnTo>
                          <a:pt x="1523" y="549"/>
                        </a:lnTo>
                        <a:lnTo>
                          <a:pt x="1523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010" name="Google Shape;4010;p39"/>
                <p:cNvGrpSpPr/>
                <p:nvPr/>
              </p:nvGrpSpPr>
              <p:grpSpPr>
                <a:xfrm rot="-4080653">
                  <a:off x="6940218" y="3275561"/>
                  <a:ext cx="880365" cy="33195"/>
                  <a:chOff x="3143975" y="2577950"/>
                  <a:chExt cx="1242500" cy="46850"/>
                </a:xfrm>
              </p:grpSpPr>
              <p:sp>
                <p:nvSpPr>
                  <p:cNvPr id="4011" name="Google Shape;4011;p39"/>
                  <p:cNvSpPr/>
                  <p:nvPr/>
                </p:nvSpPr>
                <p:spPr>
                  <a:xfrm>
                    <a:off x="3143975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9" y="0"/>
                        </a:moveTo>
                        <a:cubicBezTo>
                          <a:pt x="414" y="0"/>
                          <a:pt x="1" y="414"/>
                          <a:pt x="1" y="938"/>
                        </a:cubicBezTo>
                        <a:cubicBezTo>
                          <a:pt x="1" y="1451"/>
                          <a:pt x="414" y="1873"/>
                          <a:pt x="939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12" name="Google Shape;4012;p39"/>
                  <p:cNvSpPr/>
                  <p:nvPr/>
                </p:nvSpPr>
                <p:spPr>
                  <a:xfrm>
                    <a:off x="3229250" y="2577950"/>
                    <a:ext cx="47150" cy="46850"/>
                  </a:xfrm>
                  <a:custGeom>
                    <a:rect b="b" l="l" r="r" t="t"/>
                    <a:pathLst>
                      <a:path extrusionOk="0" h="1874" w="1886">
                        <a:moveTo>
                          <a:pt x="947" y="0"/>
                        </a:moveTo>
                        <a:cubicBezTo>
                          <a:pt x="423" y="0"/>
                          <a:pt x="0" y="414"/>
                          <a:pt x="0" y="938"/>
                        </a:cubicBezTo>
                        <a:cubicBezTo>
                          <a:pt x="0" y="1451"/>
                          <a:pt x="423" y="1873"/>
                          <a:pt x="947" y="1873"/>
                        </a:cubicBezTo>
                        <a:cubicBezTo>
                          <a:pt x="1460" y="1873"/>
                          <a:pt x="1886" y="1451"/>
                          <a:pt x="1886" y="938"/>
                        </a:cubicBezTo>
                        <a:cubicBezTo>
                          <a:pt x="1886" y="414"/>
                          <a:pt x="1460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13" name="Google Shape;4013;p39"/>
                  <p:cNvSpPr/>
                  <p:nvPr/>
                </p:nvSpPr>
                <p:spPr>
                  <a:xfrm>
                    <a:off x="3314725" y="2577950"/>
                    <a:ext cx="46875" cy="46850"/>
                  </a:xfrm>
                  <a:custGeom>
                    <a:rect b="b" l="l" r="r" t="t"/>
                    <a:pathLst>
                      <a:path extrusionOk="0" h="1874" w="1875">
                        <a:moveTo>
                          <a:pt x="939" y="0"/>
                        </a:moveTo>
                        <a:cubicBezTo>
                          <a:pt x="427" y="0"/>
                          <a:pt x="1" y="414"/>
                          <a:pt x="1" y="938"/>
                        </a:cubicBezTo>
                        <a:cubicBezTo>
                          <a:pt x="1" y="1451"/>
                          <a:pt x="427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14" name="Google Shape;4014;p39"/>
                  <p:cNvSpPr/>
                  <p:nvPr/>
                </p:nvSpPr>
                <p:spPr>
                  <a:xfrm>
                    <a:off x="3400300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6" y="0"/>
                        </a:moveTo>
                        <a:cubicBezTo>
                          <a:pt x="411" y="0"/>
                          <a:pt x="1" y="414"/>
                          <a:pt x="1" y="938"/>
                        </a:cubicBezTo>
                        <a:cubicBezTo>
                          <a:pt x="1" y="1451"/>
                          <a:pt x="411" y="1873"/>
                          <a:pt x="936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15" name="Google Shape;4015;p39"/>
                  <p:cNvSpPr/>
                  <p:nvPr/>
                </p:nvSpPr>
                <p:spPr>
                  <a:xfrm>
                    <a:off x="3485500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8" y="0"/>
                        </a:moveTo>
                        <a:cubicBezTo>
                          <a:pt x="426" y="0"/>
                          <a:pt x="0" y="414"/>
                          <a:pt x="0" y="938"/>
                        </a:cubicBezTo>
                        <a:cubicBezTo>
                          <a:pt x="0" y="1451"/>
                          <a:pt x="426" y="1873"/>
                          <a:pt x="938" y="1873"/>
                        </a:cubicBezTo>
                        <a:cubicBezTo>
                          <a:pt x="1463" y="1873"/>
                          <a:pt x="1873" y="1451"/>
                          <a:pt x="1873" y="938"/>
                        </a:cubicBezTo>
                        <a:cubicBezTo>
                          <a:pt x="1873" y="414"/>
                          <a:pt x="1463" y="0"/>
                          <a:pt x="93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16" name="Google Shape;4016;p39"/>
                  <p:cNvSpPr/>
                  <p:nvPr/>
                </p:nvSpPr>
                <p:spPr>
                  <a:xfrm>
                    <a:off x="3571050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9" y="0"/>
                        </a:moveTo>
                        <a:cubicBezTo>
                          <a:pt x="414" y="0"/>
                          <a:pt x="1" y="414"/>
                          <a:pt x="1" y="938"/>
                        </a:cubicBezTo>
                        <a:cubicBezTo>
                          <a:pt x="1" y="1451"/>
                          <a:pt x="414" y="1873"/>
                          <a:pt x="939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17" name="Google Shape;4017;p39"/>
                  <p:cNvSpPr/>
                  <p:nvPr/>
                </p:nvSpPr>
                <p:spPr>
                  <a:xfrm>
                    <a:off x="3656325" y="2577950"/>
                    <a:ext cx="47150" cy="46850"/>
                  </a:xfrm>
                  <a:custGeom>
                    <a:rect b="b" l="l" r="r" t="t"/>
                    <a:pathLst>
                      <a:path extrusionOk="0" h="1874" w="1886">
                        <a:moveTo>
                          <a:pt x="947" y="0"/>
                        </a:moveTo>
                        <a:cubicBezTo>
                          <a:pt x="423" y="0"/>
                          <a:pt x="0" y="414"/>
                          <a:pt x="0" y="938"/>
                        </a:cubicBezTo>
                        <a:cubicBezTo>
                          <a:pt x="0" y="1451"/>
                          <a:pt x="423" y="1873"/>
                          <a:pt x="947" y="1873"/>
                        </a:cubicBezTo>
                        <a:cubicBezTo>
                          <a:pt x="1460" y="1873"/>
                          <a:pt x="1885" y="1451"/>
                          <a:pt x="1885" y="938"/>
                        </a:cubicBezTo>
                        <a:cubicBezTo>
                          <a:pt x="1885" y="414"/>
                          <a:pt x="1460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18" name="Google Shape;4018;p39"/>
                  <p:cNvSpPr/>
                  <p:nvPr/>
                </p:nvSpPr>
                <p:spPr>
                  <a:xfrm>
                    <a:off x="3741800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19" name="Google Shape;4019;p39"/>
                  <p:cNvSpPr/>
                  <p:nvPr/>
                </p:nvSpPr>
                <p:spPr>
                  <a:xfrm>
                    <a:off x="3827375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5" y="0"/>
                        </a:moveTo>
                        <a:cubicBezTo>
                          <a:pt x="411" y="0"/>
                          <a:pt x="0" y="414"/>
                          <a:pt x="0" y="938"/>
                        </a:cubicBezTo>
                        <a:cubicBezTo>
                          <a:pt x="0" y="1451"/>
                          <a:pt x="411" y="1873"/>
                          <a:pt x="935" y="1873"/>
                        </a:cubicBezTo>
                        <a:cubicBezTo>
                          <a:pt x="1448" y="1873"/>
                          <a:pt x="1873" y="1451"/>
                          <a:pt x="1873" y="938"/>
                        </a:cubicBezTo>
                        <a:cubicBezTo>
                          <a:pt x="1873" y="414"/>
                          <a:pt x="1448" y="0"/>
                          <a:pt x="93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20" name="Google Shape;4020;p39"/>
                  <p:cNvSpPr/>
                  <p:nvPr/>
                </p:nvSpPr>
                <p:spPr>
                  <a:xfrm>
                    <a:off x="3912550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21" name="Google Shape;4021;p39"/>
                  <p:cNvSpPr/>
                  <p:nvPr/>
                </p:nvSpPr>
                <p:spPr>
                  <a:xfrm>
                    <a:off x="3998125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8" y="0"/>
                        </a:moveTo>
                        <a:cubicBezTo>
                          <a:pt x="414" y="0"/>
                          <a:pt x="0" y="414"/>
                          <a:pt x="0" y="938"/>
                        </a:cubicBezTo>
                        <a:cubicBezTo>
                          <a:pt x="0" y="1451"/>
                          <a:pt x="414" y="1873"/>
                          <a:pt x="938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22" name="Google Shape;4022;p39"/>
                  <p:cNvSpPr/>
                  <p:nvPr/>
                </p:nvSpPr>
                <p:spPr>
                  <a:xfrm>
                    <a:off x="4083375" y="2577950"/>
                    <a:ext cx="47175" cy="46850"/>
                  </a:xfrm>
                  <a:custGeom>
                    <a:rect b="b" l="l" r="r" t="t"/>
                    <a:pathLst>
                      <a:path extrusionOk="0" h="1874" w="1887">
                        <a:moveTo>
                          <a:pt x="936" y="0"/>
                        </a:moveTo>
                        <a:cubicBezTo>
                          <a:pt x="424" y="0"/>
                          <a:pt x="1" y="414"/>
                          <a:pt x="1" y="938"/>
                        </a:cubicBezTo>
                        <a:cubicBezTo>
                          <a:pt x="1" y="1451"/>
                          <a:pt x="424" y="1873"/>
                          <a:pt x="936" y="1873"/>
                        </a:cubicBezTo>
                        <a:cubicBezTo>
                          <a:pt x="1461" y="1873"/>
                          <a:pt x="1886" y="1451"/>
                          <a:pt x="1886" y="938"/>
                        </a:cubicBezTo>
                        <a:cubicBezTo>
                          <a:pt x="1886" y="414"/>
                          <a:pt x="1461" y="0"/>
                          <a:pt x="93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23" name="Google Shape;4023;p39"/>
                  <p:cNvSpPr/>
                  <p:nvPr/>
                </p:nvSpPr>
                <p:spPr>
                  <a:xfrm>
                    <a:off x="4168875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24" name="Google Shape;4024;p39"/>
                  <p:cNvSpPr/>
                  <p:nvPr/>
                </p:nvSpPr>
                <p:spPr>
                  <a:xfrm>
                    <a:off x="4254450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5" y="0"/>
                        </a:moveTo>
                        <a:cubicBezTo>
                          <a:pt x="411" y="0"/>
                          <a:pt x="0" y="414"/>
                          <a:pt x="0" y="938"/>
                        </a:cubicBezTo>
                        <a:cubicBezTo>
                          <a:pt x="0" y="1451"/>
                          <a:pt x="411" y="1873"/>
                          <a:pt x="935" y="1873"/>
                        </a:cubicBezTo>
                        <a:cubicBezTo>
                          <a:pt x="1448" y="1873"/>
                          <a:pt x="1873" y="1451"/>
                          <a:pt x="1873" y="938"/>
                        </a:cubicBezTo>
                        <a:cubicBezTo>
                          <a:pt x="1873" y="414"/>
                          <a:pt x="1448" y="0"/>
                          <a:pt x="93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25" name="Google Shape;4025;p39"/>
                  <p:cNvSpPr/>
                  <p:nvPr/>
                </p:nvSpPr>
                <p:spPr>
                  <a:xfrm>
                    <a:off x="4339625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4026" name="Google Shape;4026;p39"/>
            <p:cNvGrpSpPr/>
            <p:nvPr/>
          </p:nvGrpSpPr>
          <p:grpSpPr>
            <a:xfrm rot="1320208">
              <a:off x="7689965" y="-152996"/>
              <a:ext cx="794314" cy="1691256"/>
              <a:chOff x="1894490" y="2649667"/>
              <a:chExt cx="931164" cy="1982636"/>
            </a:xfrm>
          </p:grpSpPr>
          <p:grpSp>
            <p:nvGrpSpPr>
              <p:cNvPr id="4027" name="Google Shape;4027;p39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4028" name="Google Shape;4028;p39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rect b="b" l="l" r="r" t="t"/>
                  <a:pathLst>
                    <a:path extrusionOk="0" h="27735" w="13026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9" name="Google Shape;4029;p39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rect b="b" l="l" r="r" t="t"/>
                  <a:pathLst>
                    <a:path extrusionOk="0" h="124" w="363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0" name="Google Shape;4030;p39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rect b="b" l="l" r="r" t="t"/>
                  <a:pathLst>
                    <a:path extrusionOk="0" h="124" w="9615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1" name="Google Shape;4031;p39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rect b="b" l="l" r="r" t="t"/>
                  <a:pathLst>
                    <a:path extrusionOk="0" h="124" w="376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2" name="Google Shape;4032;p39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3" name="Google Shape;4033;p39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rect b="b" l="l" r="r" t="t"/>
                  <a:pathLst>
                    <a:path extrusionOk="0" h="3448" w="412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4" name="Google Shape;4034;p39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5" name="Google Shape;4035;p39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6" name="Google Shape;4036;p39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rect b="b" l="l" r="r" t="t"/>
                  <a:pathLst>
                    <a:path extrusionOk="0" h="3448" w="41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7" name="Google Shape;4037;p39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8" name="Google Shape;4038;p39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9" name="Google Shape;4039;p39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rect b="b" l="l" r="r" t="t"/>
                  <a:pathLst>
                    <a:path extrusionOk="0" h="3448" w="30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0" name="Google Shape;4040;p39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1" name="Google Shape;4041;p39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rect b="b" l="l" r="r" t="t"/>
                  <a:pathLst>
                    <a:path extrusionOk="0" h="3448" w="25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2" name="Google Shape;4042;p39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rect b="b" l="l" r="r" t="t"/>
                  <a:pathLst>
                    <a:path extrusionOk="0" h="3448" w="301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3" name="Google Shape;4043;p39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rect b="b" l="l" r="r" t="t"/>
                  <a:pathLst>
                    <a:path extrusionOk="0" h="3448" w="40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4" name="Google Shape;4044;p39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rect b="b" l="l" r="r" t="t"/>
                  <a:pathLst>
                    <a:path extrusionOk="0" h="3448" w="1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5" name="Google Shape;4045;p39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rect b="b" l="l" r="r" t="t"/>
                  <a:pathLst>
                    <a:path extrusionOk="0" h="3448" w="26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6" name="Google Shape;4046;p39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rect b="b" l="l" r="r" t="t"/>
                  <a:pathLst>
                    <a:path extrusionOk="0" h="3448" w="28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7" name="Google Shape;4047;p39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rect b="b" l="l" r="r" t="t"/>
                  <a:pathLst>
                    <a:path extrusionOk="0" h="3448" w="414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8" name="Google Shape;4048;p39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rect b="b" l="l" r="r" t="t"/>
                  <a:pathLst>
                    <a:path extrusionOk="0" h="3448" w="175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9" name="Google Shape;4049;p39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rect b="b" l="l" r="r" t="t"/>
                  <a:pathLst>
                    <a:path extrusionOk="0" h="3448" w="288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050" name="Google Shape;4050;p39"/>
              <p:cNvSpPr/>
              <p:nvPr/>
            </p:nvSpPr>
            <p:spPr>
              <a:xfrm>
                <a:off x="2159276" y="2969650"/>
                <a:ext cx="461729" cy="956340"/>
              </a:xfrm>
              <a:custGeom>
                <a:rect b="b" l="l" r="r" t="t"/>
                <a:pathLst>
                  <a:path extrusionOk="0" h="9517" w="4595">
                    <a:moveTo>
                      <a:pt x="1" y="1"/>
                    </a:moveTo>
                    <a:lnTo>
                      <a:pt x="762" y="5995"/>
                    </a:lnTo>
                    <a:lnTo>
                      <a:pt x="2497" y="4958"/>
                    </a:lnTo>
                    <a:lnTo>
                      <a:pt x="2860" y="9516"/>
                    </a:lnTo>
                    <a:lnTo>
                      <a:pt x="4595" y="1835"/>
                    </a:lnTo>
                    <a:lnTo>
                      <a:pt x="2758" y="2647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51" name="Google Shape;4051;p39"/>
            <p:cNvGrpSpPr/>
            <p:nvPr/>
          </p:nvGrpSpPr>
          <p:grpSpPr>
            <a:xfrm rot="1319958">
              <a:off x="7825349" y="3207417"/>
              <a:ext cx="894003" cy="2521191"/>
              <a:chOff x="89915" y="1124842"/>
              <a:chExt cx="893992" cy="2521159"/>
            </a:xfrm>
          </p:grpSpPr>
          <p:grpSp>
            <p:nvGrpSpPr>
              <p:cNvPr id="4052" name="Google Shape;4052;p39"/>
              <p:cNvGrpSpPr/>
              <p:nvPr/>
            </p:nvGrpSpPr>
            <p:grpSpPr>
              <a:xfrm>
                <a:off x="89915" y="1124842"/>
                <a:ext cx="893992" cy="2521159"/>
                <a:chOff x="6244575" y="510538"/>
                <a:chExt cx="1603285" cy="4521447"/>
              </a:xfrm>
            </p:grpSpPr>
            <p:sp>
              <p:nvSpPr>
                <p:cNvPr id="4053" name="Google Shape;4053;p39"/>
                <p:cNvSpPr/>
                <p:nvPr/>
              </p:nvSpPr>
              <p:spPr>
                <a:xfrm>
                  <a:off x="6244575" y="510538"/>
                  <a:ext cx="1603285" cy="4521447"/>
                </a:xfrm>
                <a:custGeom>
                  <a:rect b="b" l="l" r="r" t="t"/>
                  <a:pathLst>
                    <a:path extrusionOk="0" h="44696" w="15849">
                      <a:moveTo>
                        <a:pt x="462" y="1"/>
                      </a:moveTo>
                      <a:cubicBezTo>
                        <a:pt x="265" y="1"/>
                        <a:pt x="103" y="166"/>
                        <a:pt x="103" y="351"/>
                      </a:cubicBezTo>
                      <a:lnTo>
                        <a:pt x="40" y="29473"/>
                      </a:lnTo>
                      <a:cubicBezTo>
                        <a:pt x="163" y="29473"/>
                        <a:pt x="289" y="29497"/>
                        <a:pt x="403" y="29521"/>
                      </a:cubicBezTo>
                      <a:cubicBezTo>
                        <a:pt x="1113" y="29686"/>
                        <a:pt x="1649" y="30309"/>
                        <a:pt x="1676" y="31071"/>
                      </a:cubicBezTo>
                      <a:lnTo>
                        <a:pt x="1676" y="31122"/>
                      </a:lnTo>
                      <a:cubicBezTo>
                        <a:pt x="1676" y="31544"/>
                        <a:pt x="1499" y="31946"/>
                        <a:pt x="1227" y="32234"/>
                      </a:cubicBezTo>
                      <a:cubicBezTo>
                        <a:pt x="987" y="32482"/>
                        <a:pt x="675" y="32656"/>
                        <a:pt x="328" y="32731"/>
                      </a:cubicBezTo>
                      <a:cubicBezTo>
                        <a:pt x="226" y="32743"/>
                        <a:pt x="127" y="32758"/>
                        <a:pt x="28" y="32758"/>
                      </a:cubicBezTo>
                      <a:lnTo>
                        <a:pt x="1" y="44308"/>
                      </a:lnTo>
                      <a:cubicBezTo>
                        <a:pt x="1" y="44494"/>
                        <a:pt x="163" y="44656"/>
                        <a:pt x="352" y="44656"/>
                      </a:cubicBezTo>
                      <a:lnTo>
                        <a:pt x="6232" y="44671"/>
                      </a:lnTo>
                      <a:cubicBezTo>
                        <a:pt x="6232" y="44545"/>
                        <a:pt x="6247" y="44419"/>
                        <a:pt x="6283" y="44308"/>
                      </a:cubicBezTo>
                      <a:cubicBezTo>
                        <a:pt x="6444" y="43583"/>
                        <a:pt x="7095" y="43035"/>
                        <a:pt x="7880" y="43035"/>
                      </a:cubicBezTo>
                      <a:cubicBezTo>
                        <a:pt x="8306" y="43035"/>
                        <a:pt x="8704" y="43209"/>
                        <a:pt x="8992" y="43484"/>
                      </a:cubicBezTo>
                      <a:cubicBezTo>
                        <a:pt x="9244" y="43721"/>
                        <a:pt x="9417" y="44033"/>
                        <a:pt x="9480" y="44383"/>
                      </a:cubicBezTo>
                      <a:cubicBezTo>
                        <a:pt x="9504" y="44482"/>
                        <a:pt x="9504" y="44581"/>
                        <a:pt x="9504" y="44683"/>
                      </a:cubicBezTo>
                      <a:lnTo>
                        <a:pt x="15387" y="44695"/>
                      </a:lnTo>
                      <a:cubicBezTo>
                        <a:pt x="15585" y="44695"/>
                        <a:pt x="15735" y="44533"/>
                        <a:pt x="15747" y="44344"/>
                      </a:cubicBezTo>
                      <a:lnTo>
                        <a:pt x="15774" y="32794"/>
                      </a:lnTo>
                      <a:cubicBezTo>
                        <a:pt x="15648" y="32794"/>
                        <a:pt x="15522" y="32770"/>
                        <a:pt x="15399" y="32743"/>
                      </a:cubicBezTo>
                      <a:cubicBezTo>
                        <a:pt x="14674" y="32581"/>
                        <a:pt x="14138" y="31919"/>
                        <a:pt x="14138" y="31146"/>
                      </a:cubicBezTo>
                      <a:lnTo>
                        <a:pt x="14138" y="31095"/>
                      </a:lnTo>
                      <a:cubicBezTo>
                        <a:pt x="14150" y="30684"/>
                        <a:pt x="14323" y="30309"/>
                        <a:pt x="14587" y="30034"/>
                      </a:cubicBezTo>
                      <a:cubicBezTo>
                        <a:pt x="14812" y="29785"/>
                        <a:pt x="15124" y="29611"/>
                        <a:pt x="15474" y="29548"/>
                      </a:cubicBezTo>
                      <a:cubicBezTo>
                        <a:pt x="15573" y="29521"/>
                        <a:pt x="15672" y="29509"/>
                        <a:pt x="15774" y="29509"/>
                      </a:cubicBezTo>
                      <a:lnTo>
                        <a:pt x="15849" y="390"/>
                      </a:lnTo>
                      <a:cubicBezTo>
                        <a:pt x="15849" y="202"/>
                        <a:pt x="15687" y="40"/>
                        <a:pt x="15486" y="40"/>
                      </a:cubicBezTo>
                      <a:lnTo>
                        <a:pt x="9618" y="28"/>
                      </a:lnTo>
                      <a:cubicBezTo>
                        <a:pt x="9618" y="127"/>
                        <a:pt x="9603" y="226"/>
                        <a:pt x="9579" y="328"/>
                      </a:cubicBezTo>
                      <a:cubicBezTo>
                        <a:pt x="9516" y="675"/>
                        <a:pt x="9342" y="990"/>
                        <a:pt x="9094" y="1215"/>
                      </a:cubicBezTo>
                      <a:cubicBezTo>
                        <a:pt x="8806" y="1487"/>
                        <a:pt x="8404" y="1664"/>
                        <a:pt x="7970" y="1664"/>
                      </a:cubicBezTo>
                      <a:cubicBezTo>
                        <a:pt x="7194" y="1649"/>
                        <a:pt x="6546" y="1113"/>
                        <a:pt x="6381" y="390"/>
                      </a:cubicBezTo>
                      <a:cubicBezTo>
                        <a:pt x="6358" y="265"/>
                        <a:pt x="6334" y="139"/>
                        <a:pt x="6334" y="16"/>
                      </a:cubicBezTo>
                      <a:lnTo>
                        <a:pt x="46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4" name="Google Shape;4054;p39"/>
                <p:cNvSpPr/>
                <p:nvPr/>
              </p:nvSpPr>
              <p:spPr>
                <a:xfrm>
                  <a:off x="6248369" y="3653564"/>
                  <a:ext cx="1595698" cy="1378406"/>
                </a:xfrm>
                <a:custGeom>
                  <a:rect b="b" l="l" r="r" t="t"/>
                  <a:pathLst>
                    <a:path extrusionOk="0" h="13626" w="15774">
                      <a:moveTo>
                        <a:pt x="1676" y="1"/>
                      </a:moveTo>
                      <a:lnTo>
                        <a:pt x="1676" y="52"/>
                      </a:lnTo>
                      <a:cubicBezTo>
                        <a:pt x="1676" y="474"/>
                        <a:pt x="1499" y="876"/>
                        <a:pt x="1227" y="1164"/>
                      </a:cubicBezTo>
                      <a:cubicBezTo>
                        <a:pt x="987" y="1412"/>
                        <a:pt x="675" y="1586"/>
                        <a:pt x="328" y="1661"/>
                      </a:cubicBezTo>
                      <a:cubicBezTo>
                        <a:pt x="226" y="1673"/>
                        <a:pt x="127" y="1688"/>
                        <a:pt x="28" y="1688"/>
                      </a:cubicBezTo>
                      <a:lnTo>
                        <a:pt x="1" y="13238"/>
                      </a:lnTo>
                      <a:cubicBezTo>
                        <a:pt x="1" y="13424"/>
                        <a:pt x="163" y="13586"/>
                        <a:pt x="352" y="13586"/>
                      </a:cubicBezTo>
                      <a:lnTo>
                        <a:pt x="6232" y="13601"/>
                      </a:lnTo>
                      <a:cubicBezTo>
                        <a:pt x="6232" y="13475"/>
                        <a:pt x="6247" y="13349"/>
                        <a:pt x="6283" y="13238"/>
                      </a:cubicBezTo>
                      <a:cubicBezTo>
                        <a:pt x="6444" y="12513"/>
                        <a:pt x="7095" y="11965"/>
                        <a:pt x="7880" y="11965"/>
                      </a:cubicBezTo>
                      <a:cubicBezTo>
                        <a:pt x="8306" y="11965"/>
                        <a:pt x="8704" y="12139"/>
                        <a:pt x="8992" y="12414"/>
                      </a:cubicBezTo>
                      <a:cubicBezTo>
                        <a:pt x="9244" y="12651"/>
                        <a:pt x="9417" y="12963"/>
                        <a:pt x="9480" y="13313"/>
                      </a:cubicBezTo>
                      <a:cubicBezTo>
                        <a:pt x="9504" y="13412"/>
                        <a:pt x="9504" y="13511"/>
                        <a:pt x="9504" y="13613"/>
                      </a:cubicBezTo>
                      <a:lnTo>
                        <a:pt x="15387" y="13625"/>
                      </a:lnTo>
                      <a:cubicBezTo>
                        <a:pt x="15585" y="13625"/>
                        <a:pt x="15735" y="13463"/>
                        <a:pt x="15747" y="13274"/>
                      </a:cubicBezTo>
                      <a:lnTo>
                        <a:pt x="15774" y="1724"/>
                      </a:lnTo>
                      <a:cubicBezTo>
                        <a:pt x="15648" y="1724"/>
                        <a:pt x="15522" y="1700"/>
                        <a:pt x="15399" y="1673"/>
                      </a:cubicBezTo>
                      <a:cubicBezTo>
                        <a:pt x="14674" y="1511"/>
                        <a:pt x="14138" y="849"/>
                        <a:pt x="14138" y="76"/>
                      </a:cubicBezTo>
                      <a:lnTo>
                        <a:pt x="14138" y="25"/>
                      </a:ln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055" name="Google Shape;4055;p39"/>
                <p:cNvGrpSpPr/>
                <p:nvPr/>
              </p:nvGrpSpPr>
              <p:grpSpPr>
                <a:xfrm>
                  <a:off x="6556707" y="3830218"/>
                  <a:ext cx="979021" cy="384206"/>
                  <a:chOff x="2403095" y="3887593"/>
                  <a:chExt cx="979021" cy="384206"/>
                </a:xfrm>
              </p:grpSpPr>
              <p:sp>
                <p:nvSpPr>
                  <p:cNvPr id="4056" name="Google Shape;4056;p39"/>
                  <p:cNvSpPr/>
                  <p:nvPr/>
                </p:nvSpPr>
                <p:spPr>
                  <a:xfrm>
                    <a:off x="3364413" y="3891538"/>
                    <a:ext cx="17703" cy="380260"/>
                  </a:xfrm>
                  <a:custGeom>
                    <a:rect b="b" l="l" r="r" t="t"/>
                    <a:pathLst>
                      <a:path extrusionOk="0" h="3759" w="175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63" y="3759"/>
                        </a:lnTo>
                        <a:lnTo>
                          <a:pt x="1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57" name="Google Shape;4057;p39"/>
                  <p:cNvSpPr/>
                  <p:nvPr/>
                </p:nvSpPr>
                <p:spPr>
                  <a:xfrm>
                    <a:off x="3345597" y="3891538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58" name="Google Shape;4058;p39"/>
                  <p:cNvSpPr/>
                  <p:nvPr/>
                </p:nvSpPr>
                <p:spPr>
                  <a:xfrm>
                    <a:off x="3325365" y="3891538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59" name="Google Shape;4059;p39"/>
                  <p:cNvSpPr/>
                  <p:nvPr/>
                </p:nvSpPr>
                <p:spPr>
                  <a:xfrm>
                    <a:off x="3265884" y="3891538"/>
                    <a:ext cx="19220" cy="380260"/>
                  </a:xfrm>
                  <a:custGeom>
                    <a:rect b="b" l="l" r="r" t="t"/>
                    <a:pathLst>
                      <a:path extrusionOk="0" h="3759" w="19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90" y="3759"/>
                        </a:lnTo>
                        <a:lnTo>
                          <a:pt x="1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60" name="Google Shape;4060;p39"/>
                  <p:cNvSpPr/>
                  <p:nvPr/>
                </p:nvSpPr>
                <p:spPr>
                  <a:xfrm>
                    <a:off x="3197702" y="3891538"/>
                    <a:ext cx="20434" cy="380260"/>
                  </a:xfrm>
                  <a:custGeom>
                    <a:rect b="b" l="l" r="r" t="t"/>
                    <a:pathLst>
                      <a:path extrusionOk="0" h="3759" w="202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61" name="Google Shape;4061;p39"/>
                  <p:cNvSpPr/>
                  <p:nvPr/>
                </p:nvSpPr>
                <p:spPr>
                  <a:xfrm>
                    <a:off x="3251924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62" name="Google Shape;4062;p39"/>
                  <p:cNvSpPr/>
                  <p:nvPr/>
                </p:nvSpPr>
                <p:spPr>
                  <a:xfrm>
                    <a:off x="3183742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63" name="Google Shape;4063;p39"/>
                  <p:cNvSpPr/>
                  <p:nvPr/>
                </p:nvSpPr>
                <p:spPr>
                  <a:xfrm>
                    <a:off x="3169782" y="3891538"/>
                    <a:ext cx="9206" cy="380260"/>
                  </a:xfrm>
                  <a:custGeom>
                    <a:rect b="b" l="l" r="r" t="t"/>
                    <a:pathLst>
                      <a:path extrusionOk="0" h="3759" w="91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1" y="3759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64" name="Google Shape;4064;p39"/>
                  <p:cNvSpPr/>
                  <p:nvPr/>
                </p:nvSpPr>
                <p:spPr>
                  <a:xfrm>
                    <a:off x="3156126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65" name="Google Shape;4065;p39"/>
                  <p:cNvSpPr/>
                  <p:nvPr/>
                </p:nvSpPr>
                <p:spPr>
                  <a:xfrm>
                    <a:off x="2573751" y="3888807"/>
                    <a:ext cx="18917" cy="380564"/>
                  </a:xfrm>
                  <a:custGeom>
                    <a:rect b="b" l="l" r="r" t="t"/>
                    <a:pathLst>
                      <a:path extrusionOk="0" h="3762" w="187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66" name="Google Shape;4066;p39"/>
                  <p:cNvSpPr/>
                  <p:nvPr/>
                </p:nvSpPr>
                <p:spPr>
                  <a:xfrm>
                    <a:off x="2597726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87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67" name="Google Shape;4067;p39"/>
                  <p:cNvSpPr/>
                  <p:nvPr/>
                </p:nvSpPr>
                <p:spPr>
                  <a:xfrm>
                    <a:off x="2611686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68" name="Google Shape;4068;p39"/>
                  <p:cNvSpPr/>
                  <p:nvPr/>
                </p:nvSpPr>
                <p:spPr>
                  <a:xfrm>
                    <a:off x="2625646" y="3888807"/>
                    <a:ext cx="8801" cy="380564"/>
                  </a:xfrm>
                  <a:custGeom>
                    <a:rect b="b" l="l" r="r" t="t"/>
                    <a:pathLst>
                      <a:path extrusionOk="0" h="3762" w="87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69" name="Google Shape;4069;p39"/>
                  <p:cNvSpPr/>
                  <p:nvPr/>
                </p:nvSpPr>
                <p:spPr>
                  <a:xfrm>
                    <a:off x="3289858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70" name="Google Shape;4070;p39"/>
                  <p:cNvSpPr/>
                  <p:nvPr/>
                </p:nvSpPr>
                <p:spPr>
                  <a:xfrm>
                    <a:off x="3103118" y="3890324"/>
                    <a:ext cx="18917" cy="380260"/>
                  </a:xfrm>
                  <a:custGeom>
                    <a:rect b="b" l="l" r="r" t="t"/>
                    <a:pathLst>
                      <a:path extrusionOk="0" h="3759" w="187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71" name="Google Shape;4071;p39"/>
                  <p:cNvSpPr/>
                  <p:nvPr/>
                </p:nvSpPr>
                <p:spPr>
                  <a:xfrm>
                    <a:off x="3024619" y="3890324"/>
                    <a:ext cx="20333" cy="380260"/>
                  </a:xfrm>
                  <a:custGeom>
                    <a:rect b="b" l="l" r="r" t="t"/>
                    <a:pathLst>
                      <a:path extrusionOk="0" h="3759" w="201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72" name="Google Shape;4072;p39"/>
                  <p:cNvSpPr/>
                  <p:nvPr/>
                </p:nvSpPr>
                <p:spPr>
                  <a:xfrm>
                    <a:off x="2999430" y="3890324"/>
                    <a:ext cx="18917" cy="380260"/>
                  </a:xfrm>
                  <a:custGeom>
                    <a:rect b="b" l="l" r="r" t="t"/>
                    <a:pathLst>
                      <a:path extrusionOk="0" h="3759" w="187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73" name="Google Shape;4073;p39"/>
                  <p:cNvSpPr/>
                  <p:nvPr/>
                </p:nvSpPr>
                <p:spPr>
                  <a:xfrm>
                    <a:off x="2779610" y="3888807"/>
                    <a:ext cx="18917" cy="380564"/>
                  </a:xfrm>
                  <a:custGeom>
                    <a:rect b="b" l="l" r="r" t="t"/>
                    <a:pathLst>
                      <a:path extrusionOk="0" h="3762" w="187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74" name="Google Shape;4074;p39"/>
                  <p:cNvSpPr/>
                  <p:nvPr/>
                </p:nvSpPr>
                <p:spPr>
                  <a:xfrm>
                    <a:off x="2754422" y="3888807"/>
                    <a:ext cx="20131" cy="380564"/>
                  </a:xfrm>
                  <a:custGeom>
                    <a:rect b="b" l="l" r="r" t="t"/>
                    <a:pathLst>
                      <a:path extrusionOk="0" h="3762" w="199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187" y="3762"/>
                        </a:lnTo>
                        <a:lnTo>
                          <a:pt x="19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75" name="Google Shape;4075;p39"/>
                  <p:cNvSpPr/>
                  <p:nvPr/>
                </p:nvSpPr>
                <p:spPr>
                  <a:xfrm>
                    <a:off x="2697469" y="3888807"/>
                    <a:ext cx="20434" cy="380564"/>
                  </a:xfrm>
                  <a:custGeom>
                    <a:rect b="b" l="l" r="r" t="t"/>
                    <a:pathLst>
                      <a:path extrusionOk="0" h="3762" w="202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189" y="3762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76" name="Google Shape;4076;p39"/>
                  <p:cNvSpPr/>
                  <p:nvPr/>
                </p:nvSpPr>
                <p:spPr>
                  <a:xfrm>
                    <a:off x="3089158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77" name="Google Shape;4077;p39"/>
                  <p:cNvSpPr/>
                  <p:nvPr/>
                </p:nvSpPr>
                <p:spPr>
                  <a:xfrm>
                    <a:off x="3073984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78" name="Google Shape;4078;p39"/>
                  <p:cNvSpPr/>
                  <p:nvPr/>
                </p:nvSpPr>
                <p:spPr>
                  <a:xfrm>
                    <a:off x="2985470" y="3890324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79" name="Google Shape;4079;p39"/>
                  <p:cNvSpPr/>
                  <p:nvPr/>
                </p:nvSpPr>
                <p:spPr>
                  <a:xfrm>
                    <a:off x="2804799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80" name="Google Shape;4080;p39"/>
                  <p:cNvSpPr/>
                  <p:nvPr/>
                </p:nvSpPr>
                <p:spPr>
                  <a:xfrm>
                    <a:off x="2684723" y="3888807"/>
                    <a:ext cx="9206" cy="380564"/>
                  </a:xfrm>
                  <a:custGeom>
                    <a:rect b="b" l="l" r="r" t="t"/>
                    <a:pathLst>
                      <a:path extrusionOk="0" h="3762" w="91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81" name="Google Shape;4081;p39"/>
                  <p:cNvSpPr/>
                  <p:nvPr/>
                </p:nvSpPr>
                <p:spPr>
                  <a:xfrm>
                    <a:off x="2671066" y="3888807"/>
                    <a:ext cx="7688" cy="380564"/>
                  </a:xfrm>
                  <a:custGeom>
                    <a:rect b="b" l="l" r="r" t="t"/>
                    <a:pathLst>
                      <a:path extrusionOk="0" h="3762" w="76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82" name="Google Shape;4082;p39"/>
                  <p:cNvSpPr/>
                  <p:nvPr/>
                </p:nvSpPr>
                <p:spPr>
                  <a:xfrm>
                    <a:off x="2655893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83" name="Google Shape;4083;p39"/>
                  <p:cNvSpPr/>
                  <p:nvPr/>
                </p:nvSpPr>
                <p:spPr>
                  <a:xfrm>
                    <a:off x="2865394" y="3890324"/>
                    <a:ext cx="20434" cy="380260"/>
                  </a:xfrm>
                  <a:custGeom>
                    <a:rect b="b" l="l" r="r" t="t"/>
                    <a:pathLst>
                      <a:path extrusionOk="0" h="3759" w="202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84" name="Google Shape;4084;p39"/>
                  <p:cNvSpPr/>
                  <p:nvPr/>
                </p:nvSpPr>
                <p:spPr>
                  <a:xfrm>
                    <a:off x="2938734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85" name="Google Shape;4085;p39"/>
                  <p:cNvSpPr/>
                  <p:nvPr/>
                </p:nvSpPr>
                <p:spPr>
                  <a:xfrm>
                    <a:off x="2926089" y="3890324"/>
                    <a:ext cx="8801" cy="380260"/>
                  </a:xfrm>
                  <a:custGeom>
                    <a:rect b="b" l="l" r="r" t="t"/>
                    <a:pathLst>
                      <a:path extrusionOk="0" h="3759" w="87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86" name="Google Shape;4086;p39"/>
                  <p:cNvSpPr/>
                  <p:nvPr/>
                </p:nvSpPr>
                <p:spPr>
                  <a:xfrm>
                    <a:off x="2914861" y="3890324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87" name="Google Shape;4087;p39"/>
                  <p:cNvSpPr/>
                  <p:nvPr/>
                </p:nvSpPr>
                <p:spPr>
                  <a:xfrm>
                    <a:off x="2902115" y="3890324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88" name="Google Shape;4088;p39"/>
                  <p:cNvSpPr/>
                  <p:nvPr/>
                </p:nvSpPr>
                <p:spPr>
                  <a:xfrm>
                    <a:off x="2889368" y="3890324"/>
                    <a:ext cx="9206" cy="380260"/>
                  </a:xfrm>
                  <a:custGeom>
                    <a:rect b="b" l="l" r="r" t="t"/>
                    <a:pathLst>
                      <a:path extrusionOk="0" h="3759" w="91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89" name="Google Shape;4089;p39"/>
                  <p:cNvSpPr/>
                  <p:nvPr/>
                </p:nvSpPr>
                <p:spPr>
                  <a:xfrm>
                    <a:off x="2852951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90" name="Google Shape;4090;p39"/>
                  <p:cNvSpPr/>
                  <p:nvPr/>
                </p:nvSpPr>
                <p:spPr>
                  <a:xfrm>
                    <a:off x="2492824" y="3887593"/>
                    <a:ext cx="19220" cy="380260"/>
                  </a:xfrm>
                  <a:custGeom>
                    <a:rect b="b" l="l" r="r" t="t"/>
                    <a:pathLst>
                      <a:path extrusionOk="0" h="3759" w="19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91" name="Google Shape;4091;p39"/>
                  <p:cNvSpPr/>
                  <p:nvPr/>
                </p:nvSpPr>
                <p:spPr>
                  <a:xfrm>
                    <a:off x="2466421" y="3887593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92" name="Google Shape;4092;p39"/>
                  <p:cNvSpPr/>
                  <p:nvPr/>
                </p:nvSpPr>
                <p:spPr>
                  <a:xfrm>
                    <a:off x="2529545" y="3888807"/>
                    <a:ext cx="7587" cy="380564"/>
                  </a:xfrm>
                  <a:custGeom>
                    <a:rect b="b" l="l" r="r" t="t"/>
                    <a:pathLst>
                      <a:path extrusionOk="0" h="3762" w="75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93" name="Google Shape;4093;p39"/>
                  <p:cNvSpPr/>
                  <p:nvPr/>
                </p:nvSpPr>
                <p:spPr>
                  <a:xfrm>
                    <a:off x="2516798" y="3887593"/>
                    <a:ext cx="8902" cy="381778"/>
                  </a:xfrm>
                  <a:custGeom>
                    <a:rect b="b" l="l" r="r" t="t"/>
                    <a:pathLst>
                      <a:path extrusionOk="0" h="3774" w="88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4"/>
                        </a:lnTo>
                        <a:lnTo>
                          <a:pt x="87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94" name="Google Shape;4094;p39"/>
                  <p:cNvSpPr/>
                  <p:nvPr/>
                </p:nvSpPr>
                <p:spPr>
                  <a:xfrm>
                    <a:off x="2480078" y="3887593"/>
                    <a:ext cx="9206" cy="380260"/>
                  </a:xfrm>
                  <a:custGeom>
                    <a:rect b="b" l="l" r="r" t="t"/>
                    <a:pathLst>
                      <a:path extrusionOk="0" h="3759" w="91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0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95" name="Google Shape;4095;p39"/>
                  <p:cNvSpPr/>
                  <p:nvPr/>
                </p:nvSpPr>
                <p:spPr>
                  <a:xfrm>
                    <a:off x="3127093" y="3890324"/>
                    <a:ext cx="8801" cy="381474"/>
                  </a:xfrm>
                  <a:custGeom>
                    <a:rect b="b" l="l" r="r" t="t"/>
                    <a:pathLst>
                      <a:path extrusionOk="0" h="3771" w="87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1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96" name="Google Shape;4096;p39"/>
                  <p:cNvSpPr/>
                  <p:nvPr/>
                </p:nvSpPr>
                <p:spPr>
                  <a:xfrm>
                    <a:off x="2403095" y="3887593"/>
                    <a:ext cx="19220" cy="380260"/>
                  </a:xfrm>
                  <a:custGeom>
                    <a:rect b="b" l="l" r="r" t="t"/>
                    <a:pathLst>
                      <a:path extrusionOk="0" h="3759" w="19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97" name="Google Shape;4097;p39"/>
                  <p:cNvSpPr/>
                  <p:nvPr/>
                </p:nvSpPr>
                <p:spPr>
                  <a:xfrm>
                    <a:off x="2427070" y="3887593"/>
                    <a:ext cx="9104" cy="380260"/>
                  </a:xfrm>
                  <a:custGeom>
                    <a:rect b="b" l="l" r="r" t="t"/>
                    <a:pathLst>
                      <a:path extrusionOk="0" h="3759" w="9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098" name="Google Shape;4098;p39"/>
                <p:cNvSpPr/>
                <p:nvPr/>
              </p:nvSpPr>
              <p:spPr>
                <a:xfrm>
                  <a:off x="6446794" y="2231059"/>
                  <a:ext cx="1198847" cy="1181346"/>
                </a:xfrm>
                <a:custGeom>
                  <a:rect b="b" l="l" r="r" t="t"/>
                  <a:pathLst>
                    <a:path extrusionOk="0" h="11678" w="11851">
                      <a:moveTo>
                        <a:pt x="7982" y="1"/>
                      </a:moveTo>
                      <a:lnTo>
                        <a:pt x="5932" y="2650"/>
                      </a:lnTo>
                      <a:lnTo>
                        <a:pt x="3873" y="1"/>
                      </a:lnTo>
                      <a:lnTo>
                        <a:pt x="3873" y="1"/>
                      </a:lnTo>
                      <a:lnTo>
                        <a:pt x="3999" y="3348"/>
                      </a:lnTo>
                      <a:lnTo>
                        <a:pt x="714" y="2650"/>
                      </a:lnTo>
                      <a:lnTo>
                        <a:pt x="2962" y="5135"/>
                      </a:lnTo>
                      <a:lnTo>
                        <a:pt x="1" y="6708"/>
                      </a:lnTo>
                      <a:lnTo>
                        <a:pt x="3324" y="7170"/>
                      </a:lnTo>
                      <a:lnTo>
                        <a:pt x="2063" y="10266"/>
                      </a:lnTo>
                      <a:lnTo>
                        <a:pt x="4898" y="8482"/>
                      </a:lnTo>
                      <a:lnTo>
                        <a:pt x="5932" y="11677"/>
                      </a:lnTo>
                      <a:lnTo>
                        <a:pt x="6957" y="8482"/>
                      </a:lnTo>
                      <a:lnTo>
                        <a:pt x="9792" y="10266"/>
                      </a:lnTo>
                      <a:lnTo>
                        <a:pt x="8530" y="7170"/>
                      </a:lnTo>
                      <a:lnTo>
                        <a:pt x="11851" y="6708"/>
                      </a:lnTo>
                      <a:lnTo>
                        <a:pt x="8893" y="5135"/>
                      </a:lnTo>
                      <a:lnTo>
                        <a:pt x="11140" y="2650"/>
                      </a:lnTo>
                      <a:lnTo>
                        <a:pt x="7868" y="3348"/>
                      </a:lnTo>
                      <a:lnTo>
                        <a:pt x="7868" y="3348"/>
                      </a:lnTo>
                      <a:lnTo>
                        <a:pt x="798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099" name="Google Shape;4099;p39"/>
                <p:cNvGrpSpPr/>
                <p:nvPr/>
              </p:nvGrpSpPr>
              <p:grpSpPr>
                <a:xfrm>
                  <a:off x="6491955" y="3632291"/>
                  <a:ext cx="1108525" cy="45360"/>
                  <a:chOff x="2263150" y="3743816"/>
                  <a:chExt cx="1108525" cy="45360"/>
                </a:xfrm>
              </p:grpSpPr>
              <p:sp>
                <p:nvSpPr>
                  <p:cNvPr id="4100" name="Google Shape;4100;p39"/>
                  <p:cNvSpPr/>
                  <p:nvPr/>
                </p:nvSpPr>
                <p:spPr>
                  <a:xfrm>
                    <a:off x="2263150" y="3743816"/>
                    <a:ext cx="43961" cy="45360"/>
                  </a:xfrm>
                  <a:custGeom>
                    <a:rect b="b" l="l" r="r" t="t"/>
                    <a:pathLst>
                      <a:path extrusionOk="0" h="424" w="411">
                        <a:moveTo>
                          <a:pt x="198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198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1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01" name="Google Shape;4101;p39"/>
                  <p:cNvSpPr/>
                  <p:nvPr/>
                </p:nvSpPr>
                <p:spPr>
                  <a:xfrm>
                    <a:off x="2344546" y="3743816"/>
                    <a:ext cx="45672" cy="45360"/>
                  </a:xfrm>
                  <a:custGeom>
                    <a:rect b="b" l="l" r="r" t="t"/>
                    <a:pathLst>
                      <a:path extrusionOk="0" h="424" w="427">
                        <a:moveTo>
                          <a:pt x="213" y="1"/>
                        </a:moveTo>
                        <a:cubicBezTo>
                          <a:pt x="87" y="1"/>
                          <a:pt x="1" y="100"/>
                          <a:pt x="1" y="211"/>
                        </a:cubicBezTo>
                        <a:cubicBezTo>
                          <a:pt x="1" y="337"/>
                          <a:pt x="87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02" name="Google Shape;4102;p39"/>
                  <p:cNvSpPr/>
                  <p:nvPr/>
                </p:nvSpPr>
                <p:spPr>
                  <a:xfrm>
                    <a:off x="2425942" y="3743816"/>
                    <a:ext cx="45672" cy="45360"/>
                  </a:xfrm>
                  <a:custGeom>
                    <a:rect b="b" l="l" r="r" t="t"/>
                    <a:pathLst>
                      <a:path extrusionOk="0" h="424" w="427">
                        <a:moveTo>
                          <a:pt x="214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4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03" name="Google Shape;4103;p39"/>
                  <p:cNvSpPr/>
                  <p:nvPr/>
                </p:nvSpPr>
                <p:spPr>
                  <a:xfrm>
                    <a:off x="2507445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39" y="423"/>
                          <a:pt x="426" y="337"/>
                          <a:pt x="426" y="211"/>
                        </a:cubicBezTo>
                        <a:cubicBezTo>
                          <a:pt x="426" y="100"/>
                          <a:pt x="339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04" name="Google Shape;4104;p39"/>
                  <p:cNvSpPr/>
                  <p:nvPr/>
                </p:nvSpPr>
                <p:spPr>
                  <a:xfrm>
                    <a:off x="2590445" y="3743816"/>
                    <a:ext cx="43961" cy="45360"/>
                  </a:xfrm>
                  <a:custGeom>
                    <a:rect b="b" l="l" r="r" t="t"/>
                    <a:pathLst>
                      <a:path extrusionOk="0" h="424" w="411">
                        <a:moveTo>
                          <a:pt x="210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210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05" name="Google Shape;4105;p39"/>
                  <p:cNvSpPr/>
                  <p:nvPr/>
                </p:nvSpPr>
                <p:spPr>
                  <a:xfrm>
                    <a:off x="2671841" y="3743816"/>
                    <a:ext cx="45351" cy="45360"/>
                  </a:xfrm>
                  <a:custGeom>
                    <a:rect b="b" l="l" r="r" t="t"/>
                    <a:pathLst>
                      <a:path extrusionOk="0" h="424" w="424">
                        <a:moveTo>
                          <a:pt x="213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3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06" name="Google Shape;4106;p39"/>
                  <p:cNvSpPr/>
                  <p:nvPr/>
                </p:nvSpPr>
                <p:spPr>
                  <a:xfrm>
                    <a:off x="2753237" y="3743816"/>
                    <a:ext cx="45672" cy="45360"/>
                  </a:xfrm>
                  <a:custGeom>
                    <a:rect b="b" l="l" r="r" t="t"/>
                    <a:pathLst>
                      <a:path extrusionOk="0" h="424" w="427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07" name="Google Shape;4107;p39"/>
                  <p:cNvSpPr/>
                  <p:nvPr/>
                </p:nvSpPr>
                <p:spPr>
                  <a:xfrm>
                    <a:off x="2835917" y="3743816"/>
                    <a:ext cx="44388" cy="45360"/>
                  </a:xfrm>
                  <a:custGeom>
                    <a:rect b="b" l="l" r="r" t="t"/>
                    <a:pathLst>
                      <a:path extrusionOk="0" h="424" w="415">
                        <a:moveTo>
                          <a:pt x="202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02" y="423"/>
                        </a:cubicBezTo>
                        <a:cubicBezTo>
                          <a:pt x="328" y="423"/>
                          <a:pt x="415" y="337"/>
                          <a:pt x="415" y="211"/>
                        </a:cubicBezTo>
                        <a:cubicBezTo>
                          <a:pt x="415" y="100"/>
                          <a:pt x="328" y="1"/>
                          <a:pt x="20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08" name="Google Shape;4108;p39"/>
                  <p:cNvSpPr/>
                  <p:nvPr/>
                </p:nvSpPr>
                <p:spPr>
                  <a:xfrm>
                    <a:off x="2917420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90" y="1"/>
                          <a:pt x="0" y="100"/>
                          <a:pt x="0" y="211"/>
                        </a:cubicBezTo>
                        <a:cubicBezTo>
                          <a:pt x="0" y="337"/>
                          <a:pt x="90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09" name="Google Shape;4109;p39"/>
                  <p:cNvSpPr/>
                  <p:nvPr/>
                </p:nvSpPr>
                <p:spPr>
                  <a:xfrm>
                    <a:off x="2999136" y="3743816"/>
                    <a:ext cx="45244" cy="45360"/>
                  </a:xfrm>
                  <a:custGeom>
                    <a:rect b="b" l="l" r="r" t="t"/>
                    <a:pathLst>
                      <a:path extrusionOk="0" h="424" w="423">
                        <a:moveTo>
                          <a:pt x="210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0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10" name="Google Shape;4110;p39"/>
                  <p:cNvSpPr/>
                  <p:nvPr/>
                </p:nvSpPr>
                <p:spPr>
                  <a:xfrm>
                    <a:off x="3080532" y="3743816"/>
                    <a:ext cx="45351" cy="45360"/>
                  </a:xfrm>
                  <a:custGeom>
                    <a:rect b="b" l="l" r="r" t="t"/>
                    <a:pathLst>
                      <a:path extrusionOk="0" h="424" w="424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36" y="423"/>
                          <a:pt x="423" y="337"/>
                          <a:pt x="423" y="211"/>
                        </a:cubicBezTo>
                        <a:cubicBezTo>
                          <a:pt x="423" y="100"/>
                          <a:pt x="336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11" name="Google Shape;4111;p39"/>
                  <p:cNvSpPr/>
                  <p:nvPr/>
                </p:nvSpPr>
                <p:spPr>
                  <a:xfrm>
                    <a:off x="3163212" y="3743816"/>
                    <a:ext cx="44388" cy="45360"/>
                  </a:xfrm>
                  <a:custGeom>
                    <a:rect b="b" l="l" r="r" t="t"/>
                    <a:pathLst>
                      <a:path extrusionOk="0" h="424" w="415">
                        <a:moveTo>
                          <a:pt x="214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14" y="423"/>
                        </a:cubicBezTo>
                        <a:cubicBezTo>
                          <a:pt x="325" y="423"/>
                          <a:pt x="414" y="337"/>
                          <a:pt x="414" y="211"/>
                        </a:cubicBezTo>
                        <a:cubicBezTo>
                          <a:pt x="414" y="100"/>
                          <a:pt x="325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12" name="Google Shape;4112;p39"/>
                  <p:cNvSpPr/>
                  <p:nvPr/>
                </p:nvSpPr>
                <p:spPr>
                  <a:xfrm>
                    <a:off x="3244715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13" name="Google Shape;4113;p39"/>
                  <p:cNvSpPr/>
                  <p:nvPr/>
                </p:nvSpPr>
                <p:spPr>
                  <a:xfrm>
                    <a:off x="3326110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114" name="Google Shape;4114;p39"/>
              <p:cNvGrpSpPr/>
              <p:nvPr/>
            </p:nvGrpSpPr>
            <p:grpSpPr>
              <a:xfrm>
                <a:off x="288125" y="1413362"/>
                <a:ext cx="497586" cy="486700"/>
                <a:chOff x="5934550" y="2672200"/>
                <a:chExt cx="202625" cy="198200"/>
              </a:xfrm>
            </p:grpSpPr>
            <p:sp>
              <p:nvSpPr>
                <p:cNvPr id="4115" name="Google Shape;4115;p39"/>
                <p:cNvSpPr/>
                <p:nvPr/>
              </p:nvSpPr>
              <p:spPr>
                <a:xfrm>
                  <a:off x="5934550" y="2672200"/>
                  <a:ext cx="202625" cy="103025"/>
                </a:xfrm>
                <a:custGeom>
                  <a:rect b="b" l="l" r="r" t="t"/>
                  <a:pathLst>
                    <a:path extrusionOk="0" h="4121" w="8105">
                      <a:moveTo>
                        <a:pt x="1" y="0"/>
                      </a:moveTo>
                      <a:lnTo>
                        <a:pt x="1" y="60"/>
                      </a:lnTo>
                      <a:cubicBezTo>
                        <a:pt x="1" y="2296"/>
                        <a:pt x="1823" y="4121"/>
                        <a:pt x="4059" y="4121"/>
                      </a:cubicBezTo>
                      <a:cubicBezTo>
                        <a:pt x="6294" y="4121"/>
                        <a:pt x="8105" y="2296"/>
                        <a:pt x="8105" y="60"/>
                      </a:cubicBezTo>
                      <a:lnTo>
                        <a:pt x="810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6" name="Google Shape;4116;p39"/>
                <p:cNvSpPr/>
                <p:nvPr/>
              </p:nvSpPr>
              <p:spPr>
                <a:xfrm>
                  <a:off x="5934550" y="2767350"/>
                  <a:ext cx="202625" cy="103050"/>
                </a:xfrm>
                <a:custGeom>
                  <a:rect b="b" l="l" r="r" t="t"/>
                  <a:pathLst>
                    <a:path extrusionOk="0" h="4122" w="8105">
                      <a:moveTo>
                        <a:pt x="4059" y="0"/>
                      </a:moveTo>
                      <a:cubicBezTo>
                        <a:pt x="1823" y="0"/>
                        <a:pt x="1" y="1825"/>
                        <a:pt x="1" y="4061"/>
                      </a:cubicBezTo>
                      <a:lnTo>
                        <a:pt x="1" y="4121"/>
                      </a:lnTo>
                      <a:lnTo>
                        <a:pt x="8105" y="4121"/>
                      </a:lnTo>
                      <a:lnTo>
                        <a:pt x="8105" y="4061"/>
                      </a:lnTo>
                      <a:cubicBezTo>
                        <a:pt x="8105" y="1825"/>
                        <a:pt x="6294" y="0"/>
                        <a:pt x="40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dk2"/>
        </a:solidFill>
      </p:bgPr>
    </p:bg>
    <p:spTree>
      <p:nvGrpSpPr>
        <p:cNvPr id="4120" name="Shape 4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1" name="Google Shape;412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00" y="998450"/>
            <a:ext cx="4195476" cy="31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2" name="Google Shape;412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98450"/>
            <a:ext cx="4195476" cy="3146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6" name="Shape 3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7" name="Google Shape;3137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138" name="Google Shape;3138;p26"/>
          <p:cNvSpPr txBox="1"/>
          <p:nvPr>
            <p:ph idx="2" type="title"/>
          </p:nvPr>
        </p:nvSpPr>
        <p:spPr>
          <a:xfrm>
            <a:off x="2902700" y="1691500"/>
            <a:ext cx="1068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01</a:t>
            </a:r>
            <a:endParaRPr sz="4800"/>
          </a:p>
        </p:txBody>
      </p:sp>
      <p:sp>
        <p:nvSpPr>
          <p:cNvPr id="3139" name="Google Shape;3139;p26"/>
          <p:cNvSpPr txBox="1"/>
          <p:nvPr>
            <p:ph idx="3" type="title"/>
          </p:nvPr>
        </p:nvSpPr>
        <p:spPr>
          <a:xfrm>
            <a:off x="5992501" y="3063075"/>
            <a:ext cx="10689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04</a:t>
            </a:r>
            <a:endParaRPr sz="4800"/>
          </a:p>
        </p:txBody>
      </p:sp>
      <p:sp>
        <p:nvSpPr>
          <p:cNvPr id="3140" name="Google Shape;3140;p26"/>
          <p:cNvSpPr txBox="1"/>
          <p:nvPr>
            <p:ph idx="4" type="title"/>
          </p:nvPr>
        </p:nvSpPr>
        <p:spPr>
          <a:xfrm>
            <a:off x="2902700" y="3110625"/>
            <a:ext cx="11622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02</a:t>
            </a:r>
            <a:endParaRPr sz="4800"/>
          </a:p>
        </p:txBody>
      </p:sp>
      <p:sp>
        <p:nvSpPr>
          <p:cNvPr id="3141" name="Google Shape;3141;p26"/>
          <p:cNvSpPr txBox="1"/>
          <p:nvPr>
            <p:ph idx="6" type="title"/>
          </p:nvPr>
        </p:nvSpPr>
        <p:spPr>
          <a:xfrm>
            <a:off x="6026900" y="1710325"/>
            <a:ext cx="11622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03</a:t>
            </a:r>
            <a:endParaRPr sz="4800"/>
          </a:p>
        </p:txBody>
      </p:sp>
      <p:sp>
        <p:nvSpPr>
          <p:cNvPr id="3142" name="Google Shape;3142;p26"/>
          <p:cNvSpPr txBox="1"/>
          <p:nvPr>
            <p:ph idx="1" type="subTitle"/>
          </p:nvPr>
        </p:nvSpPr>
        <p:spPr>
          <a:xfrm>
            <a:off x="2902700" y="2019982"/>
            <a:ext cx="24381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Our data</a:t>
            </a:r>
            <a:endParaRPr sz="2100"/>
          </a:p>
        </p:txBody>
      </p:sp>
      <p:sp>
        <p:nvSpPr>
          <p:cNvPr id="3143" name="Google Shape;3143;p26"/>
          <p:cNvSpPr txBox="1"/>
          <p:nvPr>
            <p:ph idx="8" type="subTitle"/>
          </p:nvPr>
        </p:nvSpPr>
        <p:spPr>
          <a:xfrm>
            <a:off x="2902700" y="3439104"/>
            <a:ext cx="24381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Our process</a:t>
            </a:r>
            <a:endParaRPr sz="2100"/>
          </a:p>
        </p:txBody>
      </p:sp>
      <p:sp>
        <p:nvSpPr>
          <p:cNvPr id="3144" name="Google Shape;3144;p26"/>
          <p:cNvSpPr txBox="1"/>
          <p:nvPr>
            <p:ph idx="9" type="subTitle"/>
          </p:nvPr>
        </p:nvSpPr>
        <p:spPr>
          <a:xfrm>
            <a:off x="6026900" y="2038825"/>
            <a:ext cx="24381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Our analyses</a:t>
            </a:r>
            <a:endParaRPr sz="2100"/>
          </a:p>
        </p:txBody>
      </p:sp>
      <p:sp>
        <p:nvSpPr>
          <p:cNvPr id="3145" name="Google Shape;3145;p26"/>
          <p:cNvSpPr txBox="1"/>
          <p:nvPr>
            <p:ph idx="13" type="subTitle"/>
          </p:nvPr>
        </p:nvSpPr>
        <p:spPr>
          <a:xfrm>
            <a:off x="5992497" y="3391632"/>
            <a:ext cx="24381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Our conclusions</a:t>
            </a:r>
            <a:endParaRPr sz="2100"/>
          </a:p>
        </p:txBody>
      </p:sp>
      <p:grpSp>
        <p:nvGrpSpPr>
          <p:cNvPr id="3146" name="Google Shape;3146;p26"/>
          <p:cNvGrpSpPr/>
          <p:nvPr/>
        </p:nvGrpSpPr>
        <p:grpSpPr>
          <a:xfrm>
            <a:off x="-1205917" y="2104117"/>
            <a:ext cx="3838000" cy="3285601"/>
            <a:chOff x="-1205917" y="2104117"/>
            <a:chExt cx="3838000" cy="3285601"/>
          </a:xfrm>
        </p:grpSpPr>
        <p:grpSp>
          <p:nvGrpSpPr>
            <p:cNvPr id="3147" name="Google Shape;3147;p26"/>
            <p:cNvGrpSpPr/>
            <p:nvPr/>
          </p:nvGrpSpPr>
          <p:grpSpPr>
            <a:xfrm rot="1320244">
              <a:off x="1566434" y="2423601"/>
              <a:ext cx="712793" cy="1706502"/>
              <a:chOff x="1911111" y="2549523"/>
              <a:chExt cx="875906" cy="2097012"/>
            </a:xfrm>
          </p:grpSpPr>
          <p:sp>
            <p:nvSpPr>
              <p:cNvPr id="3148" name="Google Shape;3148;p26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rect b="b" l="l" r="r" t="t"/>
                <a:pathLst>
                  <a:path extrusionOk="0" h="139" w="361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grpSp>
            <p:nvGrpSpPr>
              <p:cNvPr id="3149" name="Google Shape;3149;p26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3150" name="Google Shape;3150;p26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rect b="b" l="l" r="r" t="t"/>
                  <a:pathLst>
                    <a:path extrusionOk="0" h="29335" w="12253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51" name="Google Shape;3151;p26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rect b="b" l="l" r="r" t="t"/>
                  <a:pathLst>
                    <a:path extrusionOk="0" h="139" w="10554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52" name="Google Shape;3152;p26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rect b="b" l="l" r="r" t="t"/>
                  <a:pathLst>
                    <a:path extrusionOk="0" h="139" w="364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53" name="Google Shape;3153;p26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rect b="b" l="l" r="r" t="t"/>
                  <a:pathLst>
                    <a:path extrusionOk="0" h="3448" w="312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54" name="Google Shape;3154;p26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rect b="b" l="l" r="r" t="t"/>
                  <a:pathLst>
                    <a:path extrusionOk="0" h="3448" w="427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55" name="Google Shape;3155;p26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rect b="b" l="l" r="r" t="t"/>
                  <a:pathLst>
                    <a:path extrusionOk="0" h="3460" w="17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56" name="Google Shape;3156;p26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57" name="Google Shape;3157;p26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rect b="b" l="l" r="r" t="t"/>
                  <a:pathLst>
                    <a:path extrusionOk="0" h="3448" w="436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58" name="Google Shape;3158;p26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59" name="Google Shape;3159;p26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rect b="b" l="l" r="r" t="t"/>
                  <a:pathLst>
                    <a:path extrusionOk="0" h="3460" w="189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60" name="Google Shape;3160;p26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61" name="Google Shape;3161;p26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rect b="b" l="l" r="r" t="t"/>
                  <a:pathLst>
                    <a:path extrusionOk="0" h="3448" w="426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62" name="Google Shape;3162;p26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63" name="Google Shape;3163;p26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64" name="Google Shape;3164;p26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rect b="b" l="l" r="r" t="t"/>
                  <a:pathLst>
                    <a:path extrusionOk="0" h="3448" w="43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65" name="Google Shape;3165;p26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66" name="Google Shape;3166;p26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67" name="Google Shape;3167;p26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rect b="b" l="l" r="r" t="t"/>
                  <a:pathLst>
                    <a:path extrusionOk="0" h="3448" w="31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68" name="Google Shape;3168;p26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rect b="b" l="l" r="r" t="t"/>
                  <a:pathLst>
                    <a:path extrusionOk="0" h="3448" w="43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69" name="Google Shape;3169;p26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rect b="b" l="l" r="r" t="t"/>
                  <a:pathLst>
                    <a:path extrusionOk="0" h="3460" w="177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70" name="Google Shape;3170;p26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</p:grpSp>
          <p:grpSp>
            <p:nvGrpSpPr>
              <p:cNvPr id="3171" name="Google Shape;3171;p26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3172" name="Google Shape;3172;p26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rect b="b" l="l" r="r" t="t"/>
                  <a:pathLst>
                    <a:path extrusionOk="0" h="5245" w="5218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73" name="Google Shape;3173;p26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rect b="b" l="l" r="r" t="t"/>
                  <a:pathLst>
                    <a:path extrusionOk="0" h="2647" w="2647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74" name="Google Shape;3174;p26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rect b="b" l="l" r="r" t="t"/>
                  <a:pathLst>
                    <a:path extrusionOk="0" h="7517" w="7493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75" name="Google Shape;3175;p26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rect b="b" l="l" r="r" t="t"/>
                  <a:pathLst>
                    <a:path extrusionOk="0" h="8617" w="8641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76" name="Google Shape;3176;p26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rect b="b" l="l" r="r" t="t"/>
                  <a:pathLst>
                    <a:path extrusionOk="0" h="6471" w="642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77" name="Google Shape;3177;p26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rect b="b" l="l" r="r" t="t"/>
                  <a:pathLst>
                    <a:path extrusionOk="0" h="4185" w="4158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78" name="Google Shape;3178;p26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rect b="b" l="l" r="r" t="t"/>
                  <a:pathLst>
                    <a:path extrusionOk="0" h="1826" w="1799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</p:grpSp>
        </p:grpSp>
        <p:grpSp>
          <p:nvGrpSpPr>
            <p:cNvPr id="3179" name="Google Shape;3179;p26"/>
            <p:cNvGrpSpPr/>
            <p:nvPr/>
          </p:nvGrpSpPr>
          <p:grpSpPr>
            <a:xfrm>
              <a:off x="196281" y="3785228"/>
              <a:ext cx="2435802" cy="1604491"/>
              <a:chOff x="196281" y="3785228"/>
              <a:chExt cx="2435802" cy="1604491"/>
            </a:xfrm>
          </p:grpSpPr>
          <p:sp>
            <p:nvSpPr>
              <p:cNvPr id="3180" name="Google Shape;3180;p26"/>
              <p:cNvSpPr/>
              <p:nvPr/>
            </p:nvSpPr>
            <p:spPr>
              <a:xfrm rot="1319274">
                <a:off x="1855771" y="4497866"/>
                <a:ext cx="650245" cy="799229"/>
              </a:xfrm>
              <a:custGeom>
                <a:rect b="b" l="l" r="r" t="t"/>
                <a:pathLst>
                  <a:path extrusionOk="0" h="14809" w="12052">
                    <a:moveTo>
                      <a:pt x="324" y="0"/>
                    </a:moveTo>
                    <a:cubicBezTo>
                      <a:pt x="150" y="0"/>
                      <a:pt x="12" y="150"/>
                      <a:pt x="12" y="324"/>
                    </a:cubicBezTo>
                    <a:lnTo>
                      <a:pt x="0" y="14473"/>
                    </a:lnTo>
                    <a:cubicBezTo>
                      <a:pt x="0" y="14659"/>
                      <a:pt x="138" y="14796"/>
                      <a:pt x="324" y="14796"/>
                    </a:cubicBezTo>
                    <a:lnTo>
                      <a:pt x="11713" y="14808"/>
                    </a:lnTo>
                    <a:cubicBezTo>
                      <a:pt x="11901" y="14808"/>
                      <a:pt x="12039" y="14659"/>
                      <a:pt x="12039" y="14485"/>
                    </a:cubicBezTo>
                    <a:lnTo>
                      <a:pt x="12051" y="324"/>
                    </a:lnTo>
                    <a:cubicBezTo>
                      <a:pt x="12051" y="150"/>
                      <a:pt x="11901" y="12"/>
                      <a:pt x="11728" y="12"/>
                    </a:cubicBezTo>
                    <a:lnTo>
                      <a:pt x="3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grpSp>
            <p:nvGrpSpPr>
              <p:cNvPr id="3181" name="Google Shape;3181;p26"/>
              <p:cNvGrpSpPr/>
              <p:nvPr/>
            </p:nvGrpSpPr>
            <p:grpSpPr>
              <a:xfrm rot="1319274">
                <a:off x="2330246" y="4760527"/>
                <a:ext cx="153011" cy="483180"/>
                <a:chOff x="8258971" y="494344"/>
                <a:chExt cx="268208" cy="846697"/>
              </a:xfrm>
            </p:grpSpPr>
            <p:sp>
              <p:nvSpPr>
                <p:cNvPr id="3182" name="Google Shape;3182;p26"/>
                <p:cNvSpPr/>
                <p:nvPr/>
              </p:nvSpPr>
              <p:spPr>
                <a:xfrm>
                  <a:off x="8258971" y="494344"/>
                  <a:ext cx="268208" cy="28372"/>
                </a:xfrm>
                <a:custGeom>
                  <a:rect b="b" l="l" r="r" t="t"/>
                  <a:pathLst>
                    <a:path extrusionOk="0" h="300" w="2836">
                      <a:moveTo>
                        <a:pt x="0" y="0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83" name="Google Shape;3183;p26"/>
                <p:cNvSpPr/>
                <p:nvPr/>
              </p:nvSpPr>
              <p:spPr>
                <a:xfrm>
                  <a:off x="8258971" y="1311440"/>
                  <a:ext cx="267073" cy="29601"/>
                </a:xfrm>
                <a:custGeom>
                  <a:rect b="b" l="l" r="r" t="t"/>
                  <a:pathLst>
                    <a:path extrusionOk="0" h="313" w="2824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84" name="Google Shape;3184;p26"/>
                <p:cNvSpPr/>
                <p:nvPr/>
              </p:nvSpPr>
              <p:spPr>
                <a:xfrm>
                  <a:off x="8258971" y="951218"/>
                  <a:ext cx="267073" cy="29507"/>
                </a:xfrm>
                <a:custGeom>
                  <a:rect b="b" l="l" r="r" t="t"/>
                  <a:pathLst>
                    <a:path extrusionOk="0" h="312" w="2824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85" name="Google Shape;3185;p26"/>
                <p:cNvSpPr/>
                <p:nvPr/>
              </p:nvSpPr>
              <p:spPr>
                <a:xfrm>
                  <a:off x="8258971" y="1201738"/>
                  <a:ext cx="267073" cy="29601"/>
                </a:xfrm>
                <a:custGeom>
                  <a:rect b="b" l="l" r="r" t="t"/>
                  <a:pathLst>
                    <a:path extrusionOk="0" h="313" w="2824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23" y="312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86" name="Google Shape;3186;p26"/>
                <p:cNvSpPr/>
                <p:nvPr/>
              </p:nvSpPr>
              <p:spPr>
                <a:xfrm>
                  <a:off x="8258971" y="729259"/>
                  <a:ext cx="268208" cy="28466"/>
                </a:xfrm>
                <a:custGeom>
                  <a:rect b="b" l="l" r="r" t="t"/>
                  <a:pathLst>
                    <a:path extrusionOk="0" h="301" w="2836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87" name="Google Shape;3187;p26"/>
                <p:cNvSpPr/>
                <p:nvPr/>
              </p:nvSpPr>
              <p:spPr>
                <a:xfrm>
                  <a:off x="8258971" y="555532"/>
                  <a:ext cx="268208" cy="9741"/>
                </a:xfrm>
                <a:custGeom>
                  <a:rect b="b" l="l" r="r" t="t"/>
                  <a:pathLst>
                    <a:path extrusionOk="0" h="103" w="2836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02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88" name="Google Shape;3188;p26"/>
                <p:cNvSpPr/>
                <p:nvPr/>
              </p:nvSpPr>
              <p:spPr>
                <a:xfrm>
                  <a:off x="8258971" y="782314"/>
                  <a:ext cx="268208" cy="10781"/>
                </a:xfrm>
                <a:custGeom>
                  <a:rect b="b" l="l" r="r" t="t"/>
                  <a:pathLst>
                    <a:path extrusionOk="0" h="114" w="2836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89" name="Google Shape;3189;p26"/>
                <p:cNvSpPr/>
                <p:nvPr/>
              </p:nvSpPr>
              <p:spPr>
                <a:xfrm>
                  <a:off x="8258971" y="815414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90" name="Google Shape;3190;p26"/>
                <p:cNvSpPr/>
                <p:nvPr/>
              </p:nvSpPr>
              <p:spPr>
                <a:xfrm>
                  <a:off x="8258971" y="1255832"/>
                  <a:ext cx="267073" cy="10876"/>
                </a:xfrm>
                <a:custGeom>
                  <a:rect b="b" l="l" r="r" t="t"/>
                  <a:pathLst>
                    <a:path extrusionOk="0" h="115" w="2824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2823" y="115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91" name="Google Shape;3191;p26"/>
                <p:cNvSpPr/>
                <p:nvPr/>
              </p:nvSpPr>
              <p:spPr>
                <a:xfrm>
                  <a:off x="8258971" y="1024606"/>
                  <a:ext cx="267073" cy="10592"/>
                </a:xfrm>
                <a:custGeom>
                  <a:rect b="b" l="l" r="r" t="t"/>
                  <a:pathLst>
                    <a:path extrusionOk="0" h="112" w="2824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23" y="11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92" name="Google Shape;3192;p26"/>
                <p:cNvSpPr/>
                <p:nvPr/>
              </p:nvSpPr>
              <p:spPr>
                <a:xfrm>
                  <a:off x="8258971" y="1069338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93" name="Google Shape;3193;p26"/>
                <p:cNvSpPr/>
                <p:nvPr/>
              </p:nvSpPr>
              <p:spPr>
                <a:xfrm>
                  <a:off x="8258971" y="1044466"/>
                  <a:ext cx="267073" cy="9741"/>
                </a:xfrm>
                <a:custGeom>
                  <a:rect b="b" l="l" r="r" t="t"/>
                  <a:pathLst>
                    <a:path extrusionOk="0" h="103" w="2824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23" y="10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94" name="Google Shape;3194;p26"/>
                <p:cNvSpPr/>
                <p:nvPr/>
              </p:nvSpPr>
              <p:spPr>
                <a:xfrm>
                  <a:off x="8258971" y="887383"/>
                  <a:ext cx="267073" cy="9741"/>
                </a:xfrm>
                <a:custGeom>
                  <a:rect b="b" l="l" r="r" t="t"/>
                  <a:pathLst>
                    <a:path extrusionOk="0" h="103" w="2824">
                      <a:moveTo>
                        <a:pt x="0" y="1"/>
                      </a:moveTo>
                      <a:lnTo>
                        <a:pt x="0" y="103"/>
                      </a:lnTo>
                      <a:lnTo>
                        <a:pt x="2823" y="103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95" name="Google Shape;3195;p26"/>
                <p:cNvSpPr/>
                <p:nvPr/>
              </p:nvSpPr>
              <p:spPr>
                <a:xfrm>
                  <a:off x="8258971" y="918307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96" name="Google Shape;3196;p26"/>
                <p:cNvSpPr/>
                <p:nvPr/>
              </p:nvSpPr>
              <p:spPr>
                <a:xfrm>
                  <a:off x="8258971" y="1113030"/>
                  <a:ext cx="267073" cy="9457"/>
                </a:xfrm>
                <a:custGeom>
                  <a:rect b="b" l="l" r="r" t="t"/>
                  <a:pathLst>
                    <a:path extrusionOk="0" h="100" w="2824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97" name="Google Shape;3197;p26"/>
                <p:cNvSpPr/>
                <p:nvPr/>
              </p:nvSpPr>
              <p:spPr>
                <a:xfrm>
                  <a:off x="8258971" y="574541"/>
                  <a:ext cx="268208" cy="10876"/>
                </a:xfrm>
                <a:custGeom>
                  <a:rect b="b" l="l" r="r" t="t"/>
                  <a:pathLst>
                    <a:path extrusionOk="0" h="115" w="2836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98" name="Google Shape;3198;p26"/>
                <p:cNvSpPr/>
                <p:nvPr/>
              </p:nvSpPr>
              <p:spPr>
                <a:xfrm>
                  <a:off x="8258971" y="594684"/>
                  <a:ext cx="268208" cy="9363"/>
                </a:xfrm>
                <a:custGeom>
                  <a:rect b="b" l="l" r="r" t="t"/>
                  <a:pathLst>
                    <a:path extrusionOk="0" h="99" w="2836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99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199" name="Google Shape;3199;p26"/>
                <p:cNvSpPr/>
                <p:nvPr/>
              </p:nvSpPr>
              <p:spPr>
                <a:xfrm>
                  <a:off x="8258971" y="633459"/>
                  <a:ext cx="268208" cy="10876"/>
                </a:xfrm>
                <a:custGeom>
                  <a:rect b="b" l="l" r="r" t="t"/>
                  <a:pathLst>
                    <a:path extrusionOk="0" h="115" w="2836">
                      <a:moveTo>
                        <a:pt x="0" y="1"/>
                      </a:moveTo>
                      <a:lnTo>
                        <a:pt x="0" y="114"/>
                      </a:lnTo>
                      <a:lnTo>
                        <a:pt x="2835" y="114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00" name="Google Shape;3200;p26"/>
                <p:cNvSpPr/>
                <p:nvPr/>
              </p:nvSpPr>
              <p:spPr>
                <a:xfrm>
                  <a:off x="8258971" y="693795"/>
                  <a:ext cx="268208" cy="10592"/>
                </a:xfrm>
                <a:custGeom>
                  <a:rect b="b" l="l" r="r" t="t"/>
                  <a:pathLst>
                    <a:path extrusionOk="0" h="112" w="2836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35" y="112"/>
                      </a:lnTo>
                      <a:lnTo>
                        <a:pt x="28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01" name="Google Shape;3201;p26"/>
                <p:cNvSpPr/>
                <p:nvPr/>
              </p:nvSpPr>
              <p:spPr>
                <a:xfrm>
                  <a:off x="8258971" y="1281934"/>
                  <a:ext cx="267073" cy="10592"/>
                </a:xfrm>
                <a:custGeom>
                  <a:rect b="b" l="l" r="r" t="t"/>
                  <a:pathLst>
                    <a:path extrusionOk="0" h="112" w="2824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23" y="112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02" name="Google Shape;3202;p26"/>
                <p:cNvSpPr/>
                <p:nvPr/>
              </p:nvSpPr>
              <p:spPr>
                <a:xfrm>
                  <a:off x="8258971" y="653602"/>
                  <a:ext cx="268208" cy="20239"/>
                </a:xfrm>
                <a:custGeom>
                  <a:rect b="b" l="l" r="r" t="t"/>
                  <a:pathLst>
                    <a:path extrusionOk="0" h="214" w="2836">
                      <a:moveTo>
                        <a:pt x="0" y="0"/>
                      </a:moveTo>
                      <a:lnTo>
                        <a:pt x="0" y="213"/>
                      </a:lnTo>
                      <a:lnTo>
                        <a:pt x="2835" y="213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03" name="Google Shape;3203;p26"/>
                <p:cNvSpPr/>
                <p:nvPr/>
              </p:nvSpPr>
              <p:spPr>
                <a:xfrm>
                  <a:off x="8258971" y="850878"/>
                  <a:ext cx="267073" cy="19104"/>
                </a:xfrm>
                <a:custGeom>
                  <a:rect b="b" l="l" r="r" t="t"/>
                  <a:pathLst>
                    <a:path extrusionOk="0" h="202" w="2824">
                      <a:moveTo>
                        <a:pt x="0" y="0"/>
                      </a:moveTo>
                      <a:lnTo>
                        <a:pt x="0" y="201"/>
                      </a:lnTo>
                      <a:lnTo>
                        <a:pt x="2823" y="20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04" name="Google Shape;3204;p26"/>
                <p:cNvSpPr/>
                <p:nvPr/>
              </p:nvSpPr>
              <p:spPr>
                <a:xfrm>
                  <a:off x="8258971" y="1152182"/>
                  <a:ext cx="267073" cy="19860"/>
                </a:xfrm>
                <a:custGeom>
                  <a:rect b="b" l="l" r="r" t="t"/>
                  <a:pathLst>
                    <a:path extrusionOk="0" h="210" w="2824">
                      <a:moveTo>
                        <a:pt x="0" y="0"/>
                      </a:moveTo>
                      <a:lnTo>
                        <a:pt x="0" y="210"/>
                      </a:lnTo>
                      <a:lnTo>
                        <a:pt x="2823" y="210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</p:grpSp>
          <p:sp>
            <p:nvSpPr>
              <p:cNvPr id="3205" name="Google Shape;3205;p26"/>
              <p:cNvSpPr/>
              <p:nvPr/>
            </p:nvSpPr>
            <p:spPr>
              <a:xfrm rot="1319274">
                <a:off x="285849" y="4065884"/>
                <a:ext cx="1654692" cy="799390"/>
              </a:xfrm>
              <a:custGeom>
                <a:rect b="b" l="l" r="r" t="t"/>
                <a:pathLst>
                  <a:path extrusionOk="0" h="14812" w="30669">
                    <a:moveTo>
                      <a:pt x="336" y="0"/>
                    </a:moveTo>
                    <a:cubicBezTo>
                      <a:pt x="162" y="0"/>
                      <a:pt x="12" y="138"/>
                      <a:pt x="12" y="315"/>
                    </a:cubicBezTo>
                    <a:lnTo>
                      <a:pt x="0" y="14476"/>
                    </a:lnTo>
                    <a:cubicBezTo>
                      <a:pt x="0" y="14650"/>
                      <a:pt x="150" y="14787"/>
                      <a:pt x="324" y="14787"/>
                    </a:cubicBezTo>
                    <a:lnTo>
                      <a:pt x="30333" y="14811"/>
                    </a:lnTo>
                    <a:cubicBezTo>
                      <a:pt x="30507" y="14811"/>
                      <a:pt x="30656" y="14674"/>
                      <a:pt x="30656" y="14488"/>
                    </a:cubicBezTo>
                    <a:lnTo>
                      <a:pt x="30668" y="339"/>
                    </a:lnTo>
                    <a:cubicBezTo>
                      <a:pt x="30668" y="165"/>
                      <a:pt x="30519" y="15"/>
                      <a:pt x="30345" y="15"/>
                    </a:cubicBezTo>
                    <a:lnTo>
                      <a:pt x="3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grpSp>
            <p:nvGrpSpPr>
              <p:cNvPr id="3206" name="Google Shape;3206;p26"/>
              <p:cNvGrpSpPr/>
              <p:nvPr/>
            </p:nvGrpSpPr>
            <p:grpSpPr>
              <a:xfrm rot="1319274">
                <a:off x="510555" y="4056725"/>
                <a:ext cx="528310" cy="529167"/>
                <a:chOff x="4830573" y="418593"/>
                <a:chExt cx="926054" cy="927283"/>
              </a:xfrm>
            </p:grpSpPr>
            <p:sp>
              <p:nvSpPr>
                <p:cNvPr id="3207" name="Google Shape;3207;p26"/>
                <p:cNvSpPr/>
                <p:nvPr/>
              </p:nvSpPr>
              <p:spPr>
                <a:xfrm>
                  <a:off x="4830573" y="862794"/>
                  <a:ext cx="926054" cy="38869"/>
                </a:xfrm>
                <a:custGeom>
                  <a:rect b="b" l="l" r="r" t="t"/>
                  <a:pathLst>
                    <a:path extrusionOk="0" h="411" w="9792">
                      <a:moveTo>
                        <a:pt x="1" y="0"/>
                      </a:moveTo>
                      <a:lnTo>
                        <a:pt x="1" y="411"/>
                      </a:lnTo>
                      <a:lnTo>
                        <a:pt x="9792" y="411"/>
                      </a:lnTo>
                      <a:lnTo>
                        <a:pt x="97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08" name="Google Shape;3208;p26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rect b="b" l="l" r="r" t="t"/>
                  <a:pathLst>
                    <a:path extrusionOk="0" h="9805" w="424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09" name="Google Shape;3209;p26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rect b="b" l="l" r="r" t="t"/>
                  <a:pathLst>
                    <a:path extrusionOk="0" h="9805" w="424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10" name="Google Shape;3210;p26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rect b="b" l="l" r="r" t="t"/>
                  <a:pathLst>
                    <a:path extrusionOk="0" h="7233" w="7221">
                      <a:moveTo>
                        <a:pt x="6920" y="1"/>
                      </a:moveTo>
                      <a:lnTo>
                        <a:pt x="0" y="6933"/>
                      </a:lnTo>
                      <a:lnTo>
                        <a:pt x="288" y="7232"/>
                      </a:lnTo>
                      <a:lnTo>
                        <a:pt x="7220" y="300"/>
                      </a:lnTo>
                      <a:lnTo>
                        <a:pt x="69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11" name="Google Shape;3211;p26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rect b="b" l="l" r="r" t="t"/>
                  <a:pathLst>
                    <a:path extrusionOk="0" h="7233" w="7221">
                      <a:moveTo>
                        <a:pt x="288" y="1"/>
                      </a:moveTo>
                      <a:lnTo>
                        <a:pt x="0" y="300"/>
                      </a:lnTo>
                      <a:lnTo>
                        <a:pt x="6920" y="7232"/>
                      </a:lnTo>
                      <a:lnTo>
                        <a:pt x="7220" y="6933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12" name="Google Shape;3212;p26"/>
                <p:cNvSpPr/>
                <p:nvPr/>
              </p:nvSpPr>
              <p:spPr>
                <a:xfrm>
                  <a:off x="4864902" y="670342"/>
                  <a:ext cx="857489" cy="423779"/>
                </a:xfrm>
                <a:custGeom>
                  <a:rect b="b" l="l" r="r" t="t"/>
                  <a:pathLst>
                    <a:path extrusionOk="0" h="4481" w="9067">
                      <a:moveTo>
                        <a:pt x="8892" y="0"/>
                      </a:moveTo>
                      <a:lnTo>
                        <a:pt x="0" y="4106"/>
                      </a:lnTo>
                      <a:lnTo>
                        <a:pt x="174" y="4481"/>
                      </a:lnTo>
                      <a:lnTo>
                        <a:pt x="9066" y="375"/>
                      </a:lnTo>
                      <a:lnTo>
                        <a:pt x="88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13" name="Google Shape;3213;p26"/>
                <p:cNvSpPr/>
                <p:nvPr/>
              </p:nvSpPr>
              <p:spPr>
                <a:xfrm>
                  <a:off x="4851852" y="703158"/>
                  <a:ext cx="883496" cy="358146"/>
                </a:xfrm>
                <a:custGeom>
                  <a:rect b="b" l="l" r="r" t="t"/>
                  <a:pathLst>
                    <a:path extrusionOk="0" h="3787" w="9342">
                      <a:moveTo>
                        <a:pt x="150" y="1"/>
                      </a:moveTo>
                      <a:lnTo>
                        <a:pt x="0" y="402"/>
                      </a:lnTo>
                      <a:lnTo>
                        <a:pt x="9192" y="3786"/>
                      </a:lnTo>
                      <a:lnTo>
                        <a:pt x="9342" y="3384"/>
                      </a:lnTo>
                      <a:lnTo>
                        <a:pt x="1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14" name="Google Shape;3214;p26"/>
                <p:cNvSpPr/>
                <p:nvPr/>
              </p:nvSpPr>
              <p:spPr>
                <a:xfrm>
                  <a:off x="5081092" y="454057"/>
                  <a:ext cx="423874" cy="856354"/>
                </a:xfrm>
                <a:custGeom>
                  <a:rect b="b" l="l" r="r" t="t"/>
                  <a:pathLst>
                    <a:path extrusionOk="0" h="9055" w="4482">
                      <a:moveTo>
                        <a:pt x="388" y="0"/>
                      </a:moveTo>
                      <a:lnTo>
                        <a:pt x="1" y="174"/>
                      </a:lnTo>
                      <a:lnTo>
                        <a:pt x="4107" y="9054"/>
                      </a:lnTo>
                      <a:lnTo>
                        <a:pt x="4481" y="8881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15" name="Google Shape;3215;p26"/>
                <p:cNvSpPr/>
                <p:nvPr/>
              </p:nvSpPr>
              <p:spPr>
                <a:xfrm>
                  <a:off x="5115138" y="441006"/>
                  <a:ext cx="356917" cy="882456"/>
                </a:xfrm>
                <a:custGeom>
                  <a:rect b="b" l="l" r="r" t="t"/>
                  <a:pathLst>
                    <a:path extrusionOk="0" h="9331" w="3774">
                      <a:moveTo>
                        <a:pt x="3372" y="1"/>
                      </a:moveTo>
                      <a:lnTo>
                        <a:pt x="1" y="9192"/>
                      </a:lnTo>
                      <a:lnTo>
                        <a:pt x="390" y="9330"/>
                      </a:lnTo>
                      <a:lnTo>
                        <a:pt x="3774" y="138"/>
                      </a:lnTo>
                      <a:lnTo>
                        <a:pt x="33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</p:grpSp>
          <p:grpSp>
            <p:nvGrpSpPr>
              <p:cNvPr id="3216" name="Google Shape;3216;p26"/>
              <p:cNvGrpSpPr/>
              <p:nvPr/>
            </p:nvGrpSpPr>
            <p:grpSpPr>
              <a:xfrm rot="1319274">
                <a:off x="1180932" y="4346200"/>
                <a:ext cx="517460" cy="507628"/>
                <a:chOff x="6103786" y="454057"/>
                <a:chExt cx="907035" cy="889539"/>
              </a:xfrm>
            </p:grpSpPr>
            <p:sp>
              <p:nvSpPr>
                <p:cNvPr id="3217" name="Google Shape;3217;p26"/>
                <p:cNvSpPr/>
                <p:nvPr/>
              </p:nvSpPr>
              <p:spPr>
                <a:xfrm>
                  <a:off x="6113054" y="454057"/>
                  <a:ext cx="142994" cy="142899"/>
                </a:xfrm>
                <a:custGeom>
                  <a:rect b="b" l="l" r="r" t="t"/>
                  <a:pathLst>
                    <a:path extrusionOk="0" h="1511" w="1512">
                      <a:moveTo>
                        <a:pt x="762" y="339"/>
                      </a:moveTo>
                      <a:cubicBezTo>
                        <a:pt x="987" y="339"/>
                        <a:pt x="1176" y="525"/>
                        <a:pt x="1176" y="762"/>
                      </a:cubicBezTo>
                      <a:cubicBezTo>
                        <a:pt x="1176" y="987"/>
                        <a:pt x="987" y="1175"/>
                        <a:pt x="762" y="1175"/>
                      </a:cubicBezTo>
                      <a:cubicBezTo>
                        <a:pt x="525" y="1175"/>
                        <a:pt x="340" y="987"/>
                        <a:pt x="340" y="762"/>
                      </a:cubicBezTo>
                      <a:cubicBezTo>
                        <a:pt x="340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40" y="0"/>
                        <a:pt x="1" y="339"/>
                        <a:pt x="1" y="762"/>
                      </a:cubicBezTo>
                      <a:cubicBezTo>
                        <a:pt x="1" y="1175"/>
                        <a:pt x="340" y="1511"/>
                        <a:pt x="762" y="1511"/>
                      </a:cubicBezTo>
                      <a:cubicBezTo>
                        <a:pt x="1176" y="1511"/>
                        <a:pt x="1511" y="1175"/>
                        <a:pt x="1511" y="762"/>
                      </a:cubicBezTo>
                      <a:cubicBezTo>
                        <a:pt x="1511" y="339"/>
                        <a:pt x="1176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18" name="Google Shape;3218;p26"/>
                <p:cNvSpPr/>
                <p:nvPr/>
              </p:nvSpPr>
              <p:spPr>
                <a:xfrm>
                  <a:off x="6364803" y="454057"/>
                  <a:ext cx="142899" cy="142899"/>
                </a:xfrm>
                <a:custGeom>
                  <a:rect b="b" l="l" r="r" t="t"/>
                  <a:pathLst>
                    <a:path extrusionOk="0" h="1511" w="1511">
                      <a:moveTo>
                        <a:pt x="762" y="339"/>
                      </a:moveTo>
                      <a:cubicBezTo>
                        <a:pt x="986" y="339"/>
                        <a:pt x="1172" y="525"/>
                        <a:pt x="1172" y="762"/>
                      </a:cubicBezTo>
                      <a:cubicBezTo>
                        <a:pt x="1172" y="987"/>
                        <a:pt x="986" y="1175"/>
                        <a:pt x="762" y="1175"/>
                      </a:cubicBezTo>
                      <a:cubicBezTo>
                        <a:pt x="525" y="1175"/>
                        <a:pt x="336" y="987"/>
                        <a:pt x="336" y="762"/>
                      </a:cubicBezTo>
                      <a:cubicBezTo>
                        <a:pt x="336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39"/>
                        <a:pt x="0" y="762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2" y="1511"/>
                        <a:pt x="1511" y="1175"/>
                        <a:pt x="1511" y="762"/>
                      </a:cubicBezTo>
                      <a:cubicBezTo>
                        <a:pt x="1511" y="339"/>
                        <a:pt x="1172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19" name="Google Shape;3219;p26"/>
                <p:cNvSpPr/>
                <p:nvPr/>
              </p:nvSpPr>
              <p:spPr>
                <a:xfrm>
                  <a:off x="6617308" y="454057"/>
                  <a:ext cx="141859" cy="142899"/>
                </a:xfrm>
                <a:custGeom>
                  <a:rect b="b" l="l" r="r" t="t"/>
                  <a:pathLst>
                    <a:path extrusionOk="0" h="1511" w="1500">
                      <a:moveTo>
                        <a:pt x="750" y="339"/>
                      </a:moveTo>
                      <a:cubicBezTo>
                        <a:pt x="975" y="339"/>
                        <a:pt x="1163" y="525"/>
                        <a:pt x="1163" y="762"/>
                      </a:cubicBezTo>
                      <a:cubicBezTo>
                        <a:pt x="1163" y="987"/>
                        <a:pt x="975" y="1175"/>
                        <a:pt x="750" y="1175"/>
                      </a:cubicBezTo>
                      <a:cubicBezTo>
                        <a:pt x="525" y="1175"/>
                        <a:pt x="339" y="987"/>
                        <a:pt x="339" y="762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9" y="0"/>
                        <a:pt x="1" y="339"/>
                        <a:pt x="1" y="762"/>
                      </a:cubicBezTo>
                      <a:cubicBezTo>
                        <a:pt x="1" y="1175"/>
                        <a:pt x="339" y="1511"/>
                        <a:pt x="750" y="1511"/>
                      </a:cubicBezTo>
                      <a:cubicBezTo>
                        <a:pt x="1163" y="1511"/>
                        <a:pt x="1499" y="1175"/>
                        <a:pt x="1499" y="762"/>
                      </a:cubicBezTo>
                      <a:cubicBezTo>
                        <a:pt x="1499" y="339"/>
                        <a:pt x="1163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20" name="Google Shape;3220;p26"/>
                <p:cNvSpPr/>
                <p:nvPr/>
              </p:nvSpPr>
              <p:spPr>
                <a:xfrm>
                  <a:off x="6868962" y="454057"/>
                  <a:ext cx="141859" cy="142899"/>
                </a:xfrm>
                <a:custGeom>
                  <a:rect b="b" l="l" r="r" t="t"/>
                  <a:pathLst>
                    <a:path extrusionOk="0" h="1511" w="1500">
                      <a:moveTo>
                        <a:pt x="750" y="339"/>
                      </a:moveTo>
                      <a:cubicBezTo>
                        <a:pt x="975" y="339"/>
                        <a:pt x="1161" y="525"/>
                        <a:pt x="1161" y="762"/>
                      </a:cubicBezTo>
                      <a:cubicBezTo>
                        <a:pt x="1161" y="987"/>
                        <a:pt x="975" y="1175"/>
                        <a:pt x="750" y="1175"/>
                      </a:cubicBezTo>
                      <a:cubicBezTo>
                        <a:pt x="525" y="1175"/>
                        <a:pt x="337" y="987"/>
                        <a:pt x="337" y="762"/>
                      </a:cubicBezTo>
                      <a:cubicBezTo>
                        <a:pt x="337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7" y="0"/>
                        <a:pt x="1" y="339"/>
                        <a:pt x="1" y="762"/>
                      </a:cubicBezTo>
                      <a:cubicBezTo>
                        <a:pt x="1" y="1175"/>
                        <a:pt x="337" y="1511"/>
                        <a:pt x="750" y="1511"/>
                      </a:cubicBezTo>
                      <a:cubicBezTo>
                        <a:pt x="1161" y="1511"/>
                        <a:pt x="1499" y="1175"/>
                        <a:pt x="1499" y="762"/>
                      </a:cubicBezTo>
                      <a:cubicBezTo>
                        <a:pt x="1499" y="339"/>
                        <a:pt x="1161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21" name="Google Shape;3221;p26"/>
                <p:cNvSpPr/>
                <p:nvPr/>
              </p:nvSpPr>
              <p:spPr>
                <a:xfrm>
                  <a:off x="6110879" y="703158"/>
                  <a:ext cx="141764" cy="142994"/>
                </a:xfrm>
                <a:custGeom>
                  <a:rect b="b" l="l" r="r" t="t"/>
                  <a:pathLst>
                    <a:path extrusionOk="0" h="1512" w="1499">
                      <a:moveTo>
                        <a:pt x="749" y="340"/>
                      </a:moveTo>
                      <a:cubicBezTo>
                        <a:pt x="974" y="340"/>
                        <a:pt x="1160" y="525"/>
                        <a:pt x="1160" y="750"/>
                      </a:cubicBezTo>
                      <a:cubicBezTo>
                        <a:pt x="1160" y="987"/>
                        <a:pt x="974" y="1164"/>
                        <a:pt x="749" y="1164"/>
                      </a:cubicBezTo>
                      <a:cubicBezTo>
                        <a:pt x="524" y="1164"/>
                        <a:pt x="336" y="987"/>
                        <a:pt x="336" y="750"/>
                      </a:cubicBezTo>
                      <a:cubicBezTo>
                        <a:pt x="336" y="525"/>
                        <a:pt x="524" y="340"/>
                        <a:pt x="749" y="340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40"/>
                        <a:pt x="0" y="750"/>
                      </a:cubicBezTo>
                      <a:cubicBezTo>
                        <a:pt x="0" y="1164"/>
                        <a:pt x="336" y="1511"/>
                        <a:pt x="749" y="1511"/>
                      </a:cubicBezTo>
                      <a:cubicBezTo>
                        <a:pt x="1160" y="1511"/>
                        <a:pt x="1498" y="1164"/>
                        <a:pt x="1498" y="750"/>
                      </a:cubicBezTo>
                      <a:cubicBezTo>
                        <a:pt x="1498" y="340"/>
                        <a:pt x="1160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22" name="Google Shape;3222;p26"/>
                <p:cNvSpPr/>
                <p:nvPr/>
              </p:nvSpPr>
              <p:spPr>
                <a:xfrm>
                  <a:off x="6362249" y="703158"/>
                  <a:ext cx="141764" cy="142994"/>
                </a:xfrm>
                <a:custGeom>
                  <a:rect b="b" l="l" r="r" t="t"/>
                  <a:pathLst>
                    <a:path extrusionOk="0" h="1512" w="1499">
                      <a:moveTo>
                        <a:pt x="750" y="340"/>
                      </a:moveTo>
                      <a:cubicBezTo>
                        <a:pt x="974" y="340"/>
                        <a:pt x="1163" y="525"/>
                        <a:pt x="1163" y="750"/>
                      </a:cubicBezTo>
                      <a:cubicBezTo>
                        <a:pt x="1163" y="987"/>
                        <a:pt x="974" y="1164"/>
                        <a:pt x="750" y="1164"/>
                      </a:cubicBezTo>
                      <a:cubicBezTo>
                        <a:pt x="525" y="1164"/>
                        <a:pt x="339" y="987"/>
                        <a:pt x="339" y="750"/>
                      </a:cubicBezTo>
                      <a:cubicBezTo>
                        <a:pt x="339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0" y="340"/>
                        <a:pt x="0" y="750"/>
                      </a:cubicBezTo>
                      <a:cubicBezTo>
                        <a:pt x="0" y="1164"/>
                        <a:pt x="339" y="1511"/>
                        <a:pt x="750" y="1511"/>
                      </a:cubicBezTo>
                      <a:cubicBezTo>
                        <a:pt x="1163" y="1511"/>
                        <a:pt x="1499" y="1164"/>
                        <a:pt x="1499" y="750"/>
                      </a:cubicBezTo>
                      <a:cubicBezTo>
                        <a:pt x="1499" y="340"/>
                        <a:pt x="1163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23" name="Google Shape;3223;p26"/>
                <p:cNvSpPr/>
                <p:nvPr/>
              </p:nvSpPr>
              <p:spPr>
                <a:xfrm>
                  <a:off x="6613904" y="703158"/>
                  <a:ext cx="142994" cy="142994"/>
                </a:xfrm>
                <a:custGeom>
                  <a:rect b="b" l="l" r="r" t="t"/>
                  <a:pathLst>
                    <a:path extrusionOk="0" h="1512" w="1512">
                      <a:moveTo>
                        <a:pt x="750" y="340"/>
                      </a:moveTo>
                      <a:cubicBezTo>
                        <a:pt x="987" y="340"/>
                        <a:pt x="1175" y="525"/>
                        <a:pt x="1175" y="750"/>
                      </a:cubicBezTo>
                      <a:cubicBezTo>
                        <a:pt x="1175" y="987"/>
                        <a:pt x="987" y="1164"/>
                        <a:pt x="750" y="1164"/>
                      </a:cubicBezTo>
                      <a:cubicBezTo>
                        <a:pt x="525" y="1164"/>
                        <a:pt x="336" y="987"/>
                        <a:pt x="336" y="750"/>
                      </a:cubicBezTo>
                      <a:cubicBezTo>
                        <a:pt x="336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1" y="340"/>
                        <a:pt x="1" y="750"/>
                      </a:cubicBezTo>
                      <a:cubicBezTo>
                        <a:pt x="1" y="1164"/>
                        <a:pt x="336" y="1511"/>
                        <a:pt x="750" y="1511"/>
                      </a:cubicBezTo>
                      <a:cubicBezTo>
                        <a:pt x="1175" y="1511"/>
                        <a:pt x="1511" y="1164"/>
                        <a:pt x="1511" y="750"/>
                      </a:cubicBezTo>
                      <a:cubicBezTo>
                        <a:pt x="1511" y="340"/>
                        <a:pt x="1175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24" name="Google Shape;3224;p26"/>
                <p:cNvSpPr/>
                <p:nvPr/>
              </p:nvSpPr>
              <p:spPr>
                <a:xfrm>
                  <a:off x="6865274" y="703158"/>
                  <a:ext cx="143277" cy="142994"/>
                </a:xfrm>
                <a:custGeom>
                  <a:rect b="b" l="l" r="r" t="t"/>
                  <a:pathLst>
                    <a:path extrusionOk="0" h="1512" w="1515">
                      <a:moveTo>
                        <a:pt x="765" y="340"/>
                      </a:moveTo>
                      <a:cubicBezTo>
                        <a:pt x="990" y="340"/>
                        <a:pt x="1176" y="525"/>
                        <a:pt x="1176" y="750"/>
                      </a:cubicBezTo>
                      <a:cubicBezTo>
                        <a:pt x="1176" y="987"/>
                        <a:pt x="990" y="1164"/>
                        <a:pt x="765" y="1164"/>
                      </a:cubicBezTo>
                      <a:cubicBezTo>
                        <a:pt x="525" y="1164"/>
                        <a:pt x="340" y="987"/>
                        <a:pt x="340" y="750"/>
                      </a:cubicBezTo>
                      <a:cubicBezTo>
                        <a:pt x="340" y="525"/>
                        <a:pt x="525" y="340"/>
                        <a:pt x="765" y="340"/>
                      </a:cubicBezTo>
                      <a:close/>
                      <a:moveTo>
                        <a:pt x="765" y="1"/>
                      </a:moveTo>
                      <a:cubicBezTo>
                        <a:pt x="340" y="1"/>
                        <a:pt x="1" y="340"/>
                        <a:pt x="1" y="750"/>
                      </a:cubicBezTo>
                      <a:cubicBezTo>
                        <a:pt x="1" y="1164"/>
                        <a:pt x="340" y="1511"/>
                        <a:pt x="765" y="1511"/>
                      </a:cubicBezTo>
                      <a:cubicBezTo>
                        <a:pt x="1176" y="1511"/>
                        <a:pt x="1514" y="1164"/>
                        <a:pt x="1514" y="750"/>
                      </a:cubicBezTo>
                      <a:cubicBezTo>
                        <a:pt x="1514" y="340"/>
                        <a:pt x="1176" y="1"/>
                        <a:pt x="7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25" name="Google Shape;3225;p26"/>
                <p:cNvSpPr/>
                <p:nvPr/>
              </p:nvSpPr>
              <p:spPr>
                <a:xfrm>
                  <a:off x="6107191" y="951218"/>
                  <a:ext cx="143183" cy="142899"/>
                </a:xfrm>
                <a:custGeom>
                  <a:rect b="b" l="l" r="r" t="t"/>
                  <a:pathLst>
                    <a:path extrusionOk="0" h="1511" w="1514">
                      <a:moveTo>
                        <a:pt x="749" y="351"/>
                      </a:moveTo>
                      <a:cubicBezTo>
                        <a:pt x="989" y="351"/>
                        <a:pt x="1175" y="525"/>
                        <a:pt x="1175" y="761"/>
                      </a:cubicBezTo>
                      <a:cubicBezTo>
                        <a:pt x="1175" y="986"/>
                        <a:pt x="989" y="1175"/>
                        <a:pt x="749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49" y="351"/>
                      </a:cubicBezTo>
                      <a:close/>
                      <a:moveTo>
                        <a:pt x="749" y="0"/>
                      </a:moveTo>
                      <a:cubicBezTo>
                        <a:pt x="339" y="0"/>
                        <a:pt x="0" y="351"/>
                        <a:pt x="0" y="761"/>
                      </a:cubicBezTo>
                      <a:cubicBezTo>
                        <a:pt x="0" y="1175"/>
                        <a:pt x="339" y="1511"/>
                        <a:pt x="749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26" name="Google Shape;3226;p26"/>
                <p:cNvSpPr/>
                <p:nvPr/>
              </p:nvSpPr>
              <p:spPr>
                <a:xfrm>
                  <a:off x="6358845" y="951218"/>
                  <a:ext cx="142899" cy="142899"/>
                </a:xfrm>
                <a:custGeom>
                  <a:rect b="b" l="l" r="r" t="t"/>
                  <a:pathLst>
                    <a:path extrusionOk="0" h="1511" w="1511">
                      <a:moveTo>
                        <a:pt x="762" y="351"/>
                      </a:moveTo>
                      <a:cubicBezTo>
                        <a:pt x="986" y="351"/>
                        <a:pt x="1175" y="525"/>
                        <a:pt x="1175" y="761"/>
                      </a:cubicBezTo>
                      <a:cubicBezTo>
                        <a:pt x="1175" y="986"/>
                        <a:pt x="986" y="1175"/>
                        <a:pt x="762" y="1175"/>
                      </a:cubicBezTo>
                      <a:cubicBezTo>
                        <a:pt x="525" y="1175"/>
                        <a:pt x="336" y="986"/>
                        <a:pt x="336" y="761"/>
                      </a:cubicBezTo>
                      <a:cubicBezTo>
                        <a:pt x="336" y="525"/>
                        <a:pt x="525" y="351"/>
                        <a:pt x="762" y="351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51"/>
                        <a:pt x="0" y="761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5" y="1511"/>
                        <a:pt x="1511" y="1175"/>
                        <a:pt x="1511" y="761"/>
                      </a:cubicBezTo>
                      <a:cubicBezTo>
                        <a:pt x="1511" y="351"/>
                        <a:pt x="1175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27" name="Google Shape;3227;p26"/>
                <p:cNvSpPr/>
                <p:nvPr/>
              </p:nvSpPr>
              <p:spPr>
                <a:xfrm>
                  <a:off x="6610215" y="951218"/>
                  <a:ext cx="143277" cy="142899"/>
                </a:xfrm>
                <a:custGeom>
                  <a:rect b="b" l="l" r="r" t="t"/>
                  <a:pathLst>
                    <a:path extrusionOk="0" h="1511" w="1515">
                      <a:moveTo>
                        <a:pt x="765" y="351"/>
                      </a:moveTo>
                      <a:cubicBezTo>
                        <a:pt x="990" y="351"/>
                        <a:pt x="1175" y="525"/>
                        <a:pt x="1175" y="761"/>
                      </a:cubicBezTo>
                      <a:cubicBezTo>
                        <a:pt x="1175" y="986"/>
                        <a:pt x="990" y="1175"/>
                        <a:pt x="765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65" y="351"/>
                      </a:cubicBezTo>
                      <a:close/>
                      <a:moveTo>
                        <a:pt x="765" y="0"/>
                      </a:moveTo>
                      <a:cubicBezTo>
                        <a:pt x="339" y="0"/>
                        <a:pt x="1" y="351"/>
                        <a:pt x="1" y="761"/>
                      </a:cubicBezTo>
                      <a:cubicBezTo>
                        <a:pt x="1" y="1175"/>
                        <a:pt x="339" y="1511"/>
                        <a:pt x="765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28" name="Google Shape;3228;p26"/>
                <p:cNvSpPr/>
                <p:nvPr/>
              </p:nvSpPr>
              <p:spPr>
                <a:xfrm>
                  <a:off x="6863004" y="951218"/>
                  <a:ext cx="141859" cy="142899"/>
                </a:xfrm>
                <a:custGeom>
                  <a:rect b="b" l="l" r="r" t="t"/>
                  <a:pathLst>
                    <a:path extrusionOk="0" h="1511" w="1500">
                      <a:moveTo>
                        <a:pt x="750" y="351"/>
                      </a:moveTo>
                      <a:cubicBezTo>
                        <a:pt x="975" y="351"/>
                        <a:pt x="1164" y="525"/>
                        <a:pt x="1164" y="761"/>
                      </a:cubicBezTo>
                      <a:cubicBezTo>
                        <a:pt x="1164" y="986"/>
                        <a:pt x="975" y="1175"/>
                        <a:pt x="750" y="1175"/>
                      </a:cubicBezTo>
                      <a:cubicBezTo>
                        <a:pt x="525" y="1175"/>
                        <a:pt x="340" y="986"/>
                        <a:pt x="340" y="761"/>
                      </a:cubicBezTo>
                      <a:cubicBezTo>
                        <a:pt x="340" y="525"/>
                        <a:pt x="525" y="351"/>
                        <a:pt x="750" y="351"/>
                      </a:cubicBezTo>
                      <a:close/>
                      <a:moveTo>
                        <a:pt x="750" y="0"/>
                      </a:moveTo>
                      <a:cubicBezTo>
                        <a:pt x="340" y="0"/>
                        <a:pt x="1" y="351"/>
                        <a:pt x="1" y="761"/>
                      </a:cubicBezTo>
                      <a:cubicBezTo>
                        <a:pt x="1" y="1175"/>
                        <a:pt x="340" y="1511"/>
                        <a:pt x="750" y="1511"/>
                      </a:cubicBezTo>
                      <a:cubicBezTo>
                        <a:pt x="1164" y="1511"/>
                        <a:pt x="1499" y="1175"/>
                        <a:pt x="1499" y="761"/>
                      </a:cubicBezTo>
                      <a:cubicBezTo>
                        <a:pt x="1499" y="351"/>
                        <a:pt x="116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29" name="Google Shape;3229;p26"/>
                <p:cNvSpPr/>
                <p:nvPr/>
              </p:nvSpPr>
              <p:spPr>
                <a:xfrm>
                  <a:off x="6103786" y="1200319"/>
                  <a:ext cx="142899" cy="143277"/>
                </a:xfrm>
                <a:custGeom>
                  <a:rect b="b" l="l" r="r" t="t"/>
                  <a:pathLst>
                    <a:path extrusionOk="0" h="1515" w="1511">
                      <a:moveTo>
                        <a:pt x="761" y="339"/>
                      </a:moveTo>
                      <a:cubicBezTo>
                        <a:pt x="986" y="339"/>
                        <a:pt x="1175" y="525"/>
                        <a:pt x="1175" y="750"/>
                      </a:cubicBezTo>
                      <a:cubicBezTo>
                        <a:pt x="1175" y="990"/>
                        <a:pt x="986" y="1175"/>
                        <a:pt x="761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61" y="339"/>
                      </a:cubicBezTo>
                      <a:close/>
                      <a:moveTo>
                        <a:pt x="761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61" y="1514"/>
                      </a:cubicBezTo>
                      <a:cubicBezTo>
                        <a:pt x="1175" y="1514"/>
                        <a:pt x="1511" y="1175"/>
                        <a:pt x="1511" y="750"/>
                      </a:cubicBezTo>
                      <a:cubicBezTo>
                        <a:pt x="1511" y="339"/>
                        <a:pt x="1175" y="1"/>
                        <a:pt x="76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30" name="Google Shape;3230;p26"/>
                <p:cNvSpPr/>
                <p:nvPr/>
              </p:nvSpPr>
              <p:spPr>
                <a:xfrm>
                  <a:off x="6356575" y="1200319"/>
                  <a:ext cx="141764" cy="143277"/>
                </a:xfrm>
                <a:custGeom>
                  <a:rect b="b" l="l" r="r" t="t"/>
                  <a:pathLst>
                    <a:path extrusionOk="0" h="1515" w="1499">
                      <a:moveTo>
                        <a:pt x="750" y="339"/>
                      </a:moveTo>
                      <a:cubicBezTo>
                        <a:pt x="974" y="339"/>
                        <a:pt x="1160" y="525"/>
                        <a:pt x="1160" y="750"/>
                      </a:cubicBezTo>
                      <a:cubicBezTo>
                        <a:pt x="1160" y="990"/>
                        <a:pt x="974" y="1175"/>
                        <a:pt x="750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50" y="1514"/>
                      </a:cubicBezTo>
                      <a:cubicBezTo>
                        <a:pt x="1160" y="1514"/>
                        <a:pt x="1499" y="1175"/>
                        <a:pt x="1499" y="750"/>
                      </a:cubicBezTo>
                      <a:cubicBezTo>
                        <a:pt x="1499" y="339"/>
                        <a:pt x="1160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31" name="Google Shape;3231;p26"/>
                <p:cNvSpPr/>
                <p:nvPr/>
              </p:nvSpPr>
              <p:spPr>
                <a:xfrm>
                  <a:off x="6607946" y="1200319"/>
                  <a:ext cx="141859" cy="143277"/>
                </a:xfrm>
                <a:custGeom>
                  <a:rect b="b" l="l" r="r" t="t"/>
                  <a:pathLst>
                    <a:path extrusionOk="0" h="1515" w="1500">
                      <a:moveTo>
                        <a:pt x="750" y="339"/>
                      </a:moveTo>
                      <a:cubicBezTo>
                        <a:pt x="975" y="339"/>
                        <a:pt x="1164" y="525"/>
                        <a:pt x="1164" y="750"/>
                      </a:cubicBezTo>
                      <a:cubicBezTo>
                        <a:pt x="1164" y="990"/>
                        <a:pt x="975" y="1175"/>
                        <a:pt x="750" y="1175"/>
                      </a:cubicBezTo>
                      <a:cubicBezTo>
                        <a:pt x="525" y="1175"/>
                        <a:pt x="339" y="990"/>
                        <a:pt x="339" y="750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1" y="339"/>
                        <a:pt x="1" y="750"/>
                      </a:cubicBezTo>
                      <a:cubicBezTo>
                        <a:pt x="1" y="1175"/>
                        <a:pt x="339" y="1514"/>
                        <a:pt x="750" y="1514"/>
                      </a:cubicBezTo>
                      <a:cubicBezTo>
                        <a:pt x="1164" y="1514"/>
                        <a:pt x="1499" y="1175"/>
                        <a:pt x="1499" y="750"/>
                      </a:cubicBezTo>
                      <a:cubicBezTo>
                        <a:pt x="1499" y="339"/>
                        <a:pt x="1164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32" name="Google Shape;3232;p26"/>
                <p:cNvSpPr/>
                <p:nvPr/>
              </p:nvSpPr>
              <p:spPr>
                <a:xfrm>
                  <a:off x="6859694" y="1200319"/>
                  <a:ext cx="142899" cy="143277"/>
                </a:xfrm>
                <a:custGeom>
                  <a:rect b="b" l="l" r="r" t="t"/>
                  <a:pathLst>
                    <a:path extrusionOk="0" h="1515" w="1511">
                      <a:moveTo>
                        <a:pt x="749" y="339"/>
                      </a:moveTo>
                      <a:cubicBezTo>
                        <a:pt x="986" y="339"/>
                        <a:pt x="1172" y="525"/>
                        <a:pt x="1172" y="750"/>
                      </a:cubicBezTo>
                      <a:cubicBezTo>
                        <a:pt x="1172" y="990"/>
                        <a:pt x="986" y="1175"/>
                        <a:pt x="749" y="1175"/>
                      </a:cubicBezTo>
                      <a:cubicBezTo>
                        <a:pt x="524" y="1175"/>
                        <a:pt x="336" y="990"/>
                        <a:pt x="336" y="750"/>
                      </a:cubicBezTo>
                      <a:cubicBezTo>
                        <a:pt x="336" y="525"/>
                        <a:pt x="524" y="339"/>
                        <a:pt x="749" y="339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49" y="1514"/>
                      </a:cubicBezTo>
                      <a:cubicBezTo>
                        <a:pt x="1172" y="1514"/>
                        <a:pt x="1511" y="1175"/>
                        <a:pt x="1511" y="750"/>
                      </a:cubicBezTo>
                      <a:cubicBezTo>
                        <a:pt x="1511" y="339"/>
                        <a:pt x="1172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</p:grpSp>
        </p:grpSp>
        <p:grpSp>
          <p:nvGrpSpPr>
            <p:cNvPr id="3233" name="Google Shape;3233;p26"/>
            <p:cNvGrpSpPr/>
            <p:nvPr/>
          </p:nvGrpSpPr>
          <p:grpSpPr>
            <a:xfrm rot="6719958">
              <a:off x="-316665" y="1730190"/>
              <a:ext cx="894003" cy="2521191"/>
              <a:chOff x="89915" y="1124842"/>
              <a:chExt cx="893992" cy="2521159"/>
            </a:xfrm>
          </p:grpSpPr>
          <p:grpSp>
            <p:nvGrpSpPr>
              <p:cNvPr id="3234" name="Google Shape;3234;p26"/>
              <p:cNvGrpSpPr/>
              <p:nvPr/>
            </p:nvGrpSpPr>
            <p:grpSpPr>
              <a:xfrm>
                <a:off x="89915" y="1124842"/>
                <a:ext cx="893992" cy="2521159"/>
                <a:chOff x="6244575" y="510538"/>
                <a:chExt cx="1603285" cy="4521447"/>
              </a:xfrm>
            </p:grpSpPr>
            <p:sp>
              <p:nvSpPr>
                <p:cNvPr id="3235" name="Google Shape;3235;p26"/>
                <p:cNvSpPr/>
                <p:nvPr/>
              </p:nvSpPr>
              <p:spPr>
                <a:xfrm>
                  <a:off x="6244575" y="510538"/>
                  <a:ext cx="1603285" cy="4521447"/>
                </a:xfrm>
                <a:custGeom>
                  <a:rect b="b" l="l" r="r" t="t"/>
                  <a:pathLst>
                    <a:path extrusionOk="0" h="44696" w="15849">
                      <a:moveTo>
                        <a:pt x="462" y="1"/>
                      </a:moveTo>
                      <a:cubicBezTo>
                        <a:pt x="265" y="1"/>
                        <a:pt x="103" y="166"/>
                        <a:pt x="103" y="351"/>
                      </a:cubicBezTo>
                      <a:lnTo>
                        <a:pt x="40" y="29473"/>
                      </a:lnTo>
                      <a:cubicBezTo>
                        <a:pt x="163" y="29473"/>
                        <a:pt x="289" y="29497"/>
                        <a:pt x="403" y="29521"/>
                      </a:cubicBezTo>
                      <a:cubicBezTo>
                        <a:pt x="1113" y="29686"/>
                        <a:pt x="1649" y="30309"/>
                        <a:pt x="1676" y="31071"/>
                      </a:cubicBezTo>
                      <a:lnTo>
                        <a:pt x="1676" y="31122"/>
                      </a:lnTo>
                      <a:cubicBezTo>
                        <a:pt x="1676" y="31544"/>
                        <a:pt x="1499" y="31946"/>
                        <a:pt x="1227" y="32234"/>
                      </a:cubicBezTo>
                      <a:cubicBezTo>
                        <a:pt x="987" y="32482"/>
                        <a:pt x="675" y="32656"/>
                        <a:pt x="328" y="32731"/>
                      </a:cubicBezTo>
                      <a:cubicBezTo>
                        <a:pt x="226" y="32743"/>
                        <a:pt x="127" y="32758"/>
                        <a:pt x="28" y="32758"/>
                      </a:cubicBezTo>
                      <a:lnTo>
                        <a:pt x="1" y="44308"/>
                      </a:lnTo>
                      <a:cubicBezTo>
                        <a:pt x="1" y="44494"/>
                        <a:pt x="163" y="44656"/>
                        <a:pt x="352" y="44656"/>
                      </a:cubicBezTo>
                      <a:lnTo>
                        <a:pt x="6232" y="44671"/>
                      </a:lnTo>
                      <a:cubicBezTo>
                        <a:pt x="6232" y="44545"/>
                        <a:pt x="6247" y="44419"/>
                        <a:pt x="6283" y="44308"/>
                      </a:cubicBezTo>
                      <a:cubicBezTo>
                        <a:pt x="6444" y="43583"/>
                        <a:pt x="7095" y="43035"/>
                        <a:pt x="7880" y="43035"/>
                      </a:cubicBezTo>
                      <a:cubicBezTo>
                        <a:pt x="8306" y="43035"/>
                        <a:pt x="8704" y="43209"/>
                        <a:pt x="8992" y="43484"/>
                      </a:cubicBezTo>
                      <a:cubicBezTo>
                        <a:pt x="9244" y="43721"/>
                        <a:pt x="9417" y="44033"/>
                        <a:pt x="9480" y="44383"/>
                      </a:cubicBezTo>
                      <a:cubicBezTo>
                        <a:pt x="9504" y="44482"/>
                        <a:pt x="9504" y="44581"/>
                        <a:pt x="9504" y="44683"/>
                      </a:cubicBezTo>
                      <a:lnTo>
                        <a:pt x="15387" y="44695"/>
                      </a:lnTo>
                      <a:cubicBezTo>
                        <a:pt x="15585" y="44695"/>
                        <a:pt x="15735" y="44533"/>
                        <a:pt x="15747" y="44344"/>
                      </a:cubicBezTo>
                      <a:lnTo>
                        <a:pt x="15774" y="32794"/>
                      </a:lnTo>
                      <a:cubicBezTo>
                        <a:pt x="15648" y="32794"/>
                        <a:pt x="15522" y="32770"/>
                        <a:pt x="15399" y="32743"/>
                      </a:cubicBezTo>
                      <a:cubicBezTo>
                        <a:pt x="14674" y="32581"/>
                        <a:pt x="14138" y="31919"/>
                        <a:pt x="14138" y="31146"/>
                      </a:cubicBezTo>
                      <a:lnTo>
                        <a:pt x="14138" y="31095"/>
                      </a:lnTo>
                      <a:cubicBezTo>
                        <a:pt x="14150" y="30684"/>
                        <a:pt x="14323" y="30309"/>
                        <a:pt x="14587" y="30034"/>
                      </a:cubicBezTo>
                      <a:cubicBezTo>
                        <a:pt x="14812" y="29785"/>
                        <a:pt x="15124" y="29611"/>
                        <a:pt x="15474" y="29548"/>
                      </a:cubicBezTo>
                      <a:cubicBezTo>
                        <a:pt x="15573" y="29521"/>
                        <a:pt x="15672" y="29509"/>
                        <a:pt x="15774" y="29509"/>
                      </a:cubicBezTo>
                      <a:lnTo>
                        <a:pt x="15849" y="390"/>
                      </a:lnTo>
                      <a:cubicBezTo>
                        <a:pt x="15849" y="202"/>
                        <a:pt x="15687" y="40"/>
                        <a:pt x="15486" y="40"/>
                      </a:cubicBezTo>
                      <a:lnTo>
                        <a:pt x="9618" y="28"/>
                      </a:lnTo>
                      <a:cubicBezTo>
                        <a:pt x="9618" y="127"/>
                        <a:pt x="9603" y="226"/>
                        <a:pt x="9579" y="328"/>
                      </a:cubicBezTo>
                      <a:cubicBezTo>
                        <a:pt x="9516" y="675"/>
                        <a:pt x="9342" y="990"/>
                        <a:pt x="9094" y="1215"/>
                      </a:cubicBezTo>
                      <a:cubicBezTo>
                        <a:pt x="8806" y="1487"/>
                        <a:pt x="8404" y="1664"/>
                        <a:pt x="7970" y="1664"/>
                      </a:cubicBezTo>
                      <a:cubicBezTo>
                        <a:pt x="7194" y="1649"/>
                        <a:pt x="6546" y="1113"/>
                        <a:pt x="6381" y="390"/>
                      </a:cubicBezTo>
                      <a:cubicBezTo>
                        <a:pt x="6358" y="265"/>
                        <a:pt x="6334" y="139"/>
                        <a:pt x="6334" y="16"/>
                      </a:cubicBezTo>
                      <a:lnTo>
                        <a:pt x="46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36" name="Google Shape;3236;p26"/>
                <p:cNvSpPr/>
                <p:nvPr/>
              </p:nvSpPr>
              <p:spPr>
                <a:xfrm>
                  <a:off x="6248369" y="3653564"/>
                  <a:ext cx="1595698" cy="1378406"/>
                </a:xfrm>
                <a:custGeom>
                  <a:rect b="b" l="l" r="r" t="t"/>
                  <a:pathLst>
                    <a:path extrusionOk="0" h="13626" w="15774">
                      <a:moveTo>
                        <a:pt x="1676" y="1"/>
                      </a:moveTo>
                      <a:lnTo>
                        <a:pt x="1676" y="52"/>
                      </a:lnTo>
                      <a:cubicBezTo>
                        <a:pt x="1676" y="474"/>
                        <a:pt x="1499" y="876"/>
                        <a:pt x="1227" y="1164"/>
                      </a:cubicBezTo>
                      <a:cubicBezTo>
                        <a:pt x="987" y="1412"/>
                        <a:pt x="675" y="1586"/>
                        <a:pt x="328" y="1661"/>
                      </a:cubicBezTo>
                      <a:cubicBezTo>
                        <a:pt x="226" y="1673"/>
                        <a:pt x="127" y="1688"/>
                        <a:pt x="28" y="1688"/>
                      </a:cubicBezTo>
                      <a:lnTo>
                        <a:pt x="1" y="13238"/>
                      </a:lnTo>
                      <a:cubicBezTo>
                        <a:pt x="1" y="13424"/>
                        <a:pt x="163" y="13586"/>
                        <a:pt x="352" y="13586"/>
                      </a:cubicBezTo>
                      <a:lnTo>
                        <a:pt x="6232" y="13601"/>
                      </a:lnTo>
                      <a:cubicBezTo>
                        <a:pt x="6232" y="13475"/>
                        <a:pt x="6247" y="13349"/>
                        <a:pt x="6283" y="13238"/>
                      </a:cubicBezTo>
                      <a:cubicBezTo>
                        <a:pt x="6444" y="12513"/>
                        <a:pt x="7095" y="11965"/>
                        <a:pt x="7880" y="11965"/>
                      </a:cubicBezTo>
                      <a:cubicBezTo>
                        <a:pt x="8306" y="11965"/>
                        <a:pt x="8704" y="12139"/>
                        <a:pt x="8992" y="12414"/>
                      </a:cubicBezTo>
                      <a:cubicBezTo>
                        <a:pt x="9244" y="12651"/>
                        <a:pt x="9417" y="12963"/>
                        <a:pt x="9480" y="13313"/>
                      </a:cubicBezTo>
                      <a:cubicBezTo>
                        <a:pt x="9504" y="13412"/>
                        <a:pt x="9504" y="13511"/>
                        <a:pt x="9504" y="13613"/>
                      </a:cubicBezTo>
                      <a:lnTo>
                        <a:pt x="15387" y="13625"/>
                      </a:lnTo>
                      <a:cubicBezTo>
                        <a:pt x="15585" y="13625"/>
                        <a:pt x="15735" y="13463"/>
                        <a:pt x="15747" y="13274"/>
                      </a:cubicBezTo>
                      <a:lnTo>
                        <a:pt x="15774" y="1724"/>
                      </a:lnTo>
                      <a:cubicBezTo>
                        <a:pt x="15648" y="1724"/>
                        <a:pt x="15522" y="1700"/>
                        <a:pt x="15399" y="1673"/>
                      </a:cubicBezTo>
                      <a:cubicBezTo>
                        <a:pt x="14674" y="1511"/>
                        <a:pt x="14138" y="849"/>
                        <a:pt x="14138" y="76"/>
                      </a:cubicBezTo>
                      <a:lnTo>
                        <a:pt x="14138" y="25"/>
                      </a:ln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grpSp>
              <p:nvGrpSpPr>
                <p:cNvPr id="3237" name="Google Shape;3237;p26"/>
                <p:cNvGrpSpPr/>
                <p:nvPr/>
              </p:nvGrpSpPr>
              <p:grpSpPr>
                <a:xfrm>
                  <a:off x="6556707" y="3830218"/>
                  <a:ext cx="979021" cy="384206"/>
                  <a:chOff x="2403095" y="3887593"/>
                  <a:chExt cx="979021" cy="384206"/>
                </a:xfrm>
              </p:grpSpPr>
              <p:sp>
                <p:nvSpPr>
                  <p:cNvPr id="3238" name="Google Shape;3238;p26"/>
                  <p:cNvSpPr/>
                  <p:nvPr/>
                </p:nvSpPr>
                <p:spPr>
                  <a:xfrm>
                    <a:off x="3364413" y="3891538"/>
                    <a:ext cx="17703" cy="380260"/>
                  </a:xfrm>
                  <a:custGeom>
                    <a:rect b="b" l="l" r="r" t="t"/>
                    <a:pathLst>
                      <a:path extrusionOk="0" h="3759" w="175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63" y="3759"/>
                        </a:lnTo>
                        <a:lnTo>
                          <a:pt x="1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39" name="Google Shape;3239;p26"/>
                  <p:cNvSpPr/>
                  <p:nvPr/>
                </p:nvSpPr>
                <p:spPr>
                  <a:xfrm>
                    <a:off x="3345597" y="3891538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40" name="Google Shape;3240;p26"/>
                  <p:cNvSpPr/>
                  <p:nvPr/>
                </p:nvSpPr>
                <p:spPr>
                  <a:xfrm>
                    <a:off x="3325365" y="3891538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41" name="Google Shape;3241;p26"/>
                  <p:cNvSpPr/>
                  <p:nvPr/>
                </p:nvSpPr>
                <p:spPr>
                  <a:xfrm>
                    <a:off x="3265884" y="3891538"/>
                    <a:ext cx="19220" cy="380260"/>
                  </a:xfrm>
                  <a:custGeom>
                    <a:rect b="b" l="l" r="r" t="t"/>
                    <a:pathLst>
                      <a:path extrusionOk="0" h="3759" w="19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90" y="3759"/>
                        </a:lnTo>
                        <a:lnTo>
                          <a:pt x="1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42" name="Google Shape;3242;p26"/>
                  <p:cNvSpPr/>
                  <p:nvPr/>
                </p:nvSpPr>
                <p:spPr>
                  <a:xfrm>
                    <a:off x="3197702" y="3891538"/>
                    <a:ext cx="20434" cy="380260"/>
                  </a:xfrm>
                  <a:custGeom>
                    <a:rect b="b" l="l" r="r" t="t"/>
                    <a:pathLst>
                      <a:path extrusionOk="0" h="3759" w="202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43" name="Google Shape;3243;p26"/>
                  <p:cNvSpPr/>
                  <p:nvPr/>
                </p:nvSpPr>
                <p:spPr>
                  <a:xfrm>
                    <a:off x="3251924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44" name="Google Shape;3244;p26"/>
                  <p:cNvSpPr/>
                  <p:nvPr/>
                </p:nvSpPr>
                <p:spPr>
                  <a:xfrm>
                    <a:off x="3183742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45" name="Google Shape;3245;p26"/>
                  <p:cNvSpPr/>
                  <p:nvPr/>
                </p:nvSpPr>
                <p:spPr>
                  <a:xfrm>
                    <a:off x="3169782" y="3891538"/>
                    <a:ext cx="9206" cy="380260"/>
                  </a:xfrm>
                  <a:custGeom>
                    <a:rect b="b" l="l" r="r" t="t"/>
                    <a:pathLst>
                      <a:path extrusionOk="0" h="3759" w="91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1" y="3759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46" name="Google Shape;3246;p26"/>
                  <p:cNvSpPr/>
                  <p:nvPr/>
                </p:nvSpPr>
                <p:spPr>
                  <a:xfrm>
                    <a:off x="3156126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47" name="Google Shape;3247;p26"/>
                  <p:cNvSpPr/>
                  <p:nvPr/>
                </p:nvSpPr>
                <p:spPr>
                  <a:xfrm>
                    <a:off x="2573751" y="3888807"/>
                    <a:ext cx="18917" cy="380564"/>
                  </a:xfrm>
                  <a:custGeom>
                    <a:rect b="b" l="l" r="r" t="t"/>
                    <a:pathLst>
                      <a:path extrusionOk="0" h="3762" w="187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48" name="Google Shape;3248;p26"/>
                  <p:cNvSpPr/>
                  <p:nvPr/>
                </p:nvSpPr>
                <p:spPr>
                  <a:xfrm>
                    <a:off x="2597726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87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49" name="Google Shape;3249;p26"/>
                  <p:cNvSpPr/>
                  <p:nvPr/>
                </p:nvSpPr>
                <p:spPr>
                  <a:xfrm>
                    <a:off x="2611686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50" name="Google Shape;3250;p26"/>
                  <p:cNvSpPr/>
                  <p:nvPr/>
                </p:nvSpPr>
                <p:spPr>
                  <a:xfrm>
                    <a:off x="2625646" y="3888807"/>
                    <a:ext cx="8801" cy="380564"/>
                  </a:xfrm>
                  <a:custGeom>
                    <a:rect b="b" l="l" r="r" t="t"/>
                    <a:pathLst>
                      <a:path extrusionOk="0" h="3762" w="87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51" name="Google Shape;3251;p26"/>
                  <p:cNvSpPr/>
                  <p:nvPr/>
                </p:nvSpPr>
                <p:spPr>
                  <a:xfrm>
                    <a:off x="3289858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52" name="Google Shape;3252;p26"/>
                  <p:cNvSpPr/>
                  <p:nvPr/>
                </p:nvSpPr>
                <p:spPr>
                  <a:xfrm>
                    <a:off x="3103118" y="3890324"/>
                    <a:ext cx="18917" cy="380260"/>
                  </a:xfrm>
                  <a:custGeom>
                    <a:rect b="b" l="l" r="r" t="t"/>
                    <a:pathLst>
                      <a:path extrusionOk="0" h="3759" w="187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53" name="Google Shape;3253;p26"/>
                  <p:cNvSpPr/>
                  <p:nvPr/>
                </p:nvSpPr>
                <p:spPr>
                  <a:xfrm>
                    <a:off x="3024619" y="3890324"/>
                    <a:ext cx="20333" cy="380260"/>
                  </a:xfrm>
                  <a:custGeom>
                    <a:rect b="b" l="l" r="r" t="t"/>
                    <a:pathLst>
                      <a:path extrusionOk="0" h="3759" w="201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54" name="Google Shape;3254;p26"/>
                  <p:cNvSpPr/>
                  <p:nvPr/>
                </p:nvSpPr>
                <p:spPr>
                  <a:xfrm>
                    <a:off x="2999430" y="3890324"/>
                    <a:ext cx="18917" cy="380260"/>
                  </a:xfrm>
                  <a:custGeom>
                    <a:rect b="b" l="l" r="r" t="t"/>
                    <a:pathLst>
                      <a:path extrusionOk="0" h="3759" w="187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55" name="Google Shape;3255;p26"/>
                  <p:cNvSpPr/>
                  <p:nvPr/>
                </p:nvSpPr>
                <p:spPr>
                  <a:xfrm>
                    <a:off x="2779610" y="3888807"/>
                    <a:ext cx="18917" cy="380564"/>
                  </a:xfrm>
                  <a:custGeom>
                    <a:rect b="b" l="l" r="r" t="t"/>
                    <a:pathLst>
                      <a:path extrusionOk="0" h="3762" w="187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56" name="Google Shape;3256;p26"/>
                  <p:cNvSpPr/>
                  <p:nvPr/>
                </p:nvSpPr>
                <p:spPr>
                  <a:xfrm>
                    <a:off x="2754422" y="3888807"/>
                    <a:ext cx="20131" cy="380564"/>
                  </a:xfrm>
                  <a:custGeom>
                    <a:rect b="b" l="l" r="r" t="t"/>
                    <a:pathLst>
                      <a:path extrusionOk="0" h="3762" w="199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187" y="3762"/>
                        </a:lnTo>
                        <a:lnTo>
                          <a:pt x="19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57" name="Google Shape;3257;p26"/>
                  <p:cNvSpPr/>
                  <p:nvPr/>
                </p:nvSpPr>
                <p:spPr>
                  <a:xfrm>
                    <a:off x="2697469" y="3888807"/>
                    <a:ext cx="20434" cy="380564"/>
                  </a:xfrm>
                  <a:custGeom>
                    <a:rect b="b" l="l" r="r" t="t"/>
                    <a:pathLst>
                      <a:path extrusionOk="0" h="3762" w="202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189" y="3762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58" name="Google Shape;3258;p26"/>
                  <p:cNvSpPr/>
                  <p:nvPr/>
                </p:nvSpPr>
                <p:spPr>
                  <a:xfrm>
                    <a:off x="3089158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59" name="Google Shape;3259;p26"/>
                  <p:cNvSpPr/>
                  <p:nvPr/>
                </p:nvSpPr>
                <p:spPr>
                  <a:xfrm>
                    <a:off x="3073984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60" name="Google Shape;3260;p26"/>
                  <p:cNvSpPr/>
                  <p:nvPr/>
                </p:nvSpPr>
                <p:spPr>
                  <a:xfrm>
                    <a:off x="2985470" y="3890324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61" name="Google Shape;3261;p26"/>
                  <p:cNvSpPr/>
                  <p:nvPr/>
                </p:nvSpPr>
                <p:spPr>
                  <a:xfrm>
                    <a:off x="2804799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62" name="Google Shape;3262;p26"/>
                  <p:cNvSpPr/>
                  <p:nvPr/>
                </p:nvSpPr>
                <p:spPr>
                  <a:xfrm>
                    <a:off x="2684723" y="3888807"/>
                    <a:ext cx="9206" cy="380564"/>
                  </a:xfrm>
                  <a:custGeom>
                    <a:rect b="b" l="l" r="r" t="t"/>
                    <a:pathLst>
                      <a:path extrusionOk="0" h="3762" w="91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63" name="Google Shape;3263;p26"/>
                  <p:cNvSpPr/>
                  <p:nvPr/>
                </p:nvSpPr>
                <p:spPr>
                  <a:xfrm>
                    <a:off x="2671066" y="3888807"/>
                    <a:ext cx="7688" cy="380564"/>
                  </a:xfrm>
                  <a:custGeom>
                    <a:rect b="b" l="l" r="r" t="t"/>
                    <a:pathLst>
                      <a:path extrusionOk="0" h="3762" w="76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64" name="Google Shape;3264;p26"/>
                  <p:cNvSpPr/>
                  <p:nvPr/>
                </p:nvSpPr>
                <p:spPr>
                  <a:xfrm>
                    <a:off x="2655893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65" name="Google Shape;3265;p26"/>
                  <p:cNvSpPr/>
                  <p:nvPr/>
                </p:nvSpPr>
                <p:spPr>
                  <a:xfrm>
                    <a:off x="2865394" y="3890324"/>
                    <a:ext cx="20434" cy="380260"/>
                  </a:xfrm>
                  <a:custGeom>
                    <a:rect b="b" l="l" r="r" t="t"/>
                    <a:pathLst>
                      <a:path extrusionOk="0" h="3759" w="202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66" name="Google Shape;3266;p26"/>
                  <p:cNvSpPr/>
                  <p:nvPr/>
                </p:nvSpPr>
                <p:spPr>
                  <a:xfrm>
                    <a:off x="2938734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67" name="Google Shape;3267;p26"/>
                  <p:cNvSpPr/>
                  <p:nvPr/>
                </p:nvSpPr>
                <p:spPr>
                  <a:xfrm>
                    <a:off x="2926089" y="3890324"/>
                    <a:ext cx="8801" cy="380260"/>
                  </a:xfrm>
                  <a:custGeom>
                    <a:rect b="b" l="l" r="r" t="t"/>
                    <a:pathLst>
                      <a:path extrusionOk="0" h="3759" w="87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68" name="Google Shape;3268;p26"/>
                  <p:cNvSpPr/>
                  <p:nvPr/>
                </p:nvSpPr>
                <p:spPr>
                  <a:xfrm>
                    <a:off x="2914861" y="3890324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69" name="Google Shape;3269;p26"/>
                  <p:cNvSpPr/>
                  <p:nvPr/>
                </p:nvSpPr>
                <p:spPr>
                  <a:xfrm>
                    <a:off x="2902115" y="3890324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70" name="Google Shape;3270;p26"/>
                  <p:cNvSpPr/>
                  <p:nvPr/>
                </p:nvSpPr>
                <p:spPr>
                  <a:xfrm>
                    <a:off x="2889368" y="3890324"/>
                    <a:ext cx="9206" cy="380260"/>
                  </a:xfrm>
                  <a:custGeom>
                    <a:rect b="b" l="l" r="r" t="t"/>
                    <a:pathLst>
                      <a:path extrusionOk="0" h="3759" w="91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71" name="Google Shape;3271;p26"/>
                  <p:cNvSpPr/>
                  <p:nvPr/>
                </p:nvSpPr>
                <p:spPr>
                  <a:xfrm>
                    <a:off x="2852951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72" name="Google Shape;3272;p26"/>
                  <p:cNvSpPr/>
                  <p:nvPr/>
                </p:nvSpPr>
                <p:spPr>
                  <a:xfrm>
                    <a:off x="2492824" y="3887593"/>
                    <a:ext cx="19220" cy="380260"/>
                  </a:xfrm>
                  <a:custGeom>
                    <a:rect b="b" l="l" r="r" t="t"/>
                    <a:pathLst>
                      <a:path extrusionOk="0" h="3759" w="19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73" name="Google Shape;3273;p26"/>
                  <p:cNvSpPr/>
                  <p:nvPr/>
                </p:nvSpPr>
                <p:spPr>
                  <a:xfrm>
                    <a:off x="2466421" y="3887593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74" name="Google Shape;3274;p26"/>
                  <p:cNvSpPr/>
                  <p:nvPr/>
                </p:nvSpPr>
                <p:spPr>
                  <a:xfrm>
                    <a:off x="2529545" y="3888807"/>
                    <a:ext cx="7587" cy="380564"/>
                  </a:xfrm>
                  <a:custGeom>
                    <a:rect b="b" l="l" r="r" t="t"/>
                    <a:pathLst>
                      <a:path extrusionOk="0" h="3762" w="75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75" name="Google Shape;3275;p26"/>
                  <p:cNvSpPr/>
                  <p:nvPr/>
                </p:nvSpPr>
                <p:spPr>
                  <a:xfrm>
                    <a:off x="2516798" y="3887593"/>
                    <a:ext cx="8902" cy="381778"/>
                  </a:xfrm>
                  <a:custGeom>
                    <a:rect b="b" l="l" r="r" t="t"/>
                    <a:pathLst>
                      <a:path extrusionOk="0" h="3774" w="88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4"/>
                        </a:lnTo>
                        <a:lnTo>
                          <a:pt x="87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76" name="Google Shape;3276;p26"/>
                  <p:cNvSpPr/>
                  <p:nvPr/>
                </p:nvSpPr>
                <p:spPr>
                  <a:xfrm>
                    <a:off x="2480078" y="3887593"/>
                    <a:ext cx="9206" cy="380260"/>
                  </a:xfrm>
                  <a:custGeom>
                    <a:rect b="b" l="l" r="r" t="t"/>
                    <a:pathLst>
                      <a:path extrusionOk="0" h="3759" w="91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0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77" name="Google Shape;3277;p26"/>
                  <p:cNvSpPr/>
                  <p:nvPr/>
                </p:nvSpPr>
                <p:spPr>
                  <a:xfrm>
                    <a:off x="3127093" y="3890324"/>
                    <a:ext cx="8801" cy="381474"/>
                  </a:xfrm>
                  <a:custGeom>
                    <a:rect b="b" l="l" r="r" t="t"/>
                    <a:pathLst>
                      <a:path extrusionOk="0" h="3771" w="87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1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78" name="Google Shape;3278;p26"/>
                  <p:cNvSpPr/>
                  <p:nvPr/>
                </p:nvSpPr>
                <p:spPr>
                  <a:xfrm>
                    <a:off x="2403095" y="3887593"/>
                    <a:ext cx="19220" cy="380260"/>
                  </a:xfrm>
                  <a:custGeom>
                    <a:rect b="b" l="l" r="r" t="t"/>
                    <a:pathLst>
                      <a:path extrusionOk="0" h="3759" w="19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79" name="Google Shape;3279;p26"/>
                  <p:cNvSpPr/>
                  <p:nvPr/>
                </p:nvSpPr>
                <p:spPr>
                  <a:xfrm>
                    <a:off x="2427070" y="3887593"/>
                    <a:ext cx="9104" cy="380260"/>
                  </a:xfrm>
                  <a:custGeom>
                    <a:rect b="b" l="l" r="r" t="t"/>
                    <a:pathLst>
                      <a:path extrusionOk="0" h="3759" w="9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</p:grpSp>
            <p:sp>
              <p:nvSpPr>
                <p:cNvPr id="3280" name="Google Shape;3280;p26"/>
                <p:cNvSpPr/>
                <p:nvPr/>
              </p:nvSpPr>
              <p:spPr>
                <a:xfrm>
                  <a:off x="6446794" y="2231059"/>
                  <a:ext cx="1198847" cy="1181346"/>
                </a:xfrm>
                <a:custGeom>
                  <a:rect b="b" l="l" r="r" t="t"/>
                  <a:pathLst>
                    <a:path extrusionOk="0" h="11678" w="11851">
                      <a:moveTo>
                        <a:pt x="7982" y="1"/>
                      </a:moveTo>
                      <a:lnTo>
                        <a:pt x="5932" y="2650"/>
                      </a:lnTo>
                      <a:lnTo>
                        <a:pt x="3873" y="1"/>
                      </a:lnTo>
                      <a:lnTo>
                        <a:pt x="3873" y="1"/>
                      </a:lnTo>
                      <a:lnTo>
                        <a:pt x="3999" y="3348"/>
                      </a:lnTo>
                      <a:lnTo>
                        <a:pt x="714" y="2650"/>
                      </a:lnTo>
                      <a:lnTo>
                        <a:pt x="2962" y="5135"/>
                      </a:lnTo>
                      <a:lnTo>
                        <a:pt x="1" y="6708"/>
                      </a:lnTo>
                      <a:lnTo>
                        <a:pt x="3324" y="7170"/>
                      </a:lnTo>
                      <a:lnTo>
                        <a:pt x="2063" y="10266"/>
                      </a:lnTo>
                      <a:lnTo>
                        <a:pt x="4898" y="8482"/>
                      </a:lnTo>
                      <a:lnTo>
                        <a:pt x="5932" y="11677"/>
                      </a:lnTo>
                      <a:lnTo>
                        <a:pt x="6957" y="8482"/>
                      </a:lnTo>
                      <a:lnTo>
                        <a:pt x="9792" y="10266"/>
                      </a:lnTo>
                      <a:lnTo>
                        <a:pt x="8530" y="7170"/>
                      </a:lnTo>
                      <a:lnTo>
                        <a:pt x="11851" y="6708"/>
                      </a:lnTo>
                      <a:lnTo>
                        <a:pt x="8893" y="5135"/>
                      </a:lnTo>
                      <a:lnTo>
                        <a:pt x="11140" y="2650"/>
                      </a:lnTo>
                      <a:lnTo>
                        <a:pt x="7868" y="3348"/>
                      </a:lnTo>
                      <a:lnTo>
                        <a:pt x="7868" y="3348"/>
                      </a:lnTo>
                      <a:lnTo>
                        <a:pt x="798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grpSp>
              <p:nvGrpSpPr>
                <p:cNvPr id="3281" name="Google Shape;3281;p26"/>
                <p:cNvGrpSpPr/>
                <p:nvPr/>
              </p:nvGrpSpPr>
              <p:grpSpPr>
                <a:xfrm>
                  <a:off x="6491955" y="3632291"/>
                  <a:ext cx="1108525" cy="45360"/>
                  <a:chOff x="2263150" y="3743816"/>
                  <a:chExt cx="1108525" cy="45360"/>
                </a:xfrm>
              </p:grpSpPr>
              <p:sp>
                <p:nvSpPr>
                  <p:cNvPr id="3282" name="Google Shape;3282;p26"/>
                  <p:cNvSpPr/>
                  <p:nvPr/>
                </p:nvSpPr>
                <p:spPr>
                  <a:xfrm>
                    <a:off x="2263150" y="3743816"/>
                    <a:ext cx="43961" cy="45360"/>
                  </a:xfrm>
                  <a:custGeom>
                    <a:rect b="b" l="l" r="r" t="t"/>
                    <a:pathLst>
                      <a:path extrusionOk="0" h="424" w="411">
                        <a:moveTo>
                          <a:pt x="198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198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1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83" name="Google Shape;3283;p26"/>
                  <p:cNvSpPr/>
                  <p:nvPr/>
                </p:nvSpPr>
                <p:spPr>
                  <a:xfrm>
                    <a:off x="2344546" y="3743816"/>
                    <a:ext cx="45672" cy="45360"/>
                  </a:xfrm>
                  <a:custGeom>
                    <a:rect b="b" l="l" r="r" t="t"/>
                    <a:pathLst>
                      <a:path extrusionOk="0" h="424" w="427">
                        <a:moveTo>
                          <a:pt x="213" y="1"/>
                        </a:moveTo>
                        <a:cubicBezTo>
                          <a:pt x="87" y="1"/>
                          <a:pt x="1" y="100"/>
                          <a:pt x="1" y="211"/>
                        </a:cubicBezTo>
                        <a:cubicBezTo>
                          <a:pt x="1" y="337"/>
                          <a:pt x="87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84" name="Google Shape;3284;p26"/>
                  <p:cNvSpPr/>
                  <p:nvPr/>
                </p:nvSpPr>
                <p:spPr>
                  <a:xfrm>
                    <a:off x="2425942" y="3743816"/>
                    <a:ext cx="45672" cy="45360"/>
                  </a:xfrm>
                  <a:custGeom>
                    <a:rect b="b" l="l" r="r" t="t"/>
                    <a:pathLst>
                      <a:path extrusionOk="0" h="424" w="427">
                        <a:moveTo>
                          <a:pt x="214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4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85" name="Google Shape;3285;p26"/>
                  <p:cNvSpPr/>
                  <p:nvPr/>
                </p:nvSpPr>
                <p:spPr>
                  <a:xfrm>
                    <a:off x="2507445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39" y="423"/>
                          <a:pt x="426" y="337"/>
                          <a:pt x="426" y="211"/>
                        </a:cubicBezTo>
                        <a:cubicBezTo>
                          <a:pt x="426" y="100"/>
                          <a:pt x="339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86" name="Google Shape;3286;p26"/>
                  <p:cNvSpPr/>
                  <p:nvPr/>
                </p:nvSpPr>
                <p:spPr>
                  <a:xfrm>
                    <a:off x="2590445" y="3743816"/>
                    <a:ext cx="43961" cy="45360"/>
                  </a:xfrm>
                  <a:custGeom>
                    <a:rect b="b" l="l" r="r" t="t"/>
                    <a:pathLst>
                      <a:path extrusionOk="0" h="424" w="411">
                        <a:moveTo>
                          <a:pt x="210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210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87" name="Google Shape;3287;p26"/>
                  <p:cNvSpPr/>
                  <p:nvPr/>
                </p:nvSpPr>
                <p:spPr>
                  <a:xfrm>
                    <a:off x="2671841" y="3743816"/>
                    <a:ext cx="45351" cy="45360"/>
                  </a:xfrm>
                  <a:custGeom>
                    <a:rect b="b" l="l" r="r" t="t"/>
                    <a:pathLst>
                      <a:path extrusionOk="0" h="424" w="424">
                        <a:moveTo>
                          <a:pt x="213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3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88" name="Google Shape;3288;p26"/>
                  <p:cNvSpPr/>
                  <p:nvPr/>
                </p:nvSpPr>
                <p:spPr>
                  <a:xfrm>
                    <a:off x="2753237" y="3743816"/>
                    <a:ext cx="45672" cy="45360"/>
                  </a:xfrm>
                  <a:custGeom>
                    <a:rect b="b" l="l" r="r" t="t"/>
                    <a:pathLst>
                      <a:path extrusionOk="0" h="424" w="427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89" name="Google Shape;3289;p26"/>
                  <p:cNvSpPr/>
                  <p:nvPr/>
                </p:nvSpPr>
                <p:spPr>
                  <a:xfrm>
                    <a:off x="2835917" y="3743816"/>
                    <a:ext cx="44388" cy="45360"/>
                  </a:xfrm>
                  <a:custGeom>
                    <a:rect b="b" l="l" r="r" t="t"/>
                    <a:pathLst>
                      <a:path extrusionOk="0" h="424" w="415">
                        <a:moveTo>
                          <a:pt x="202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02" y="423"/>
                        </a:cubicBezTo>
                        <a:cubicBezTo>
                          <a:pt x="328" y="423"/>
                          <a:pt x="415" y="337"/>
                          <a:pt x="415" y="211"/>
                        </a:cubicBezTo>
                        <a:cubicBezTo>
                          <a:pt x="415" y="100"/>
                          <a:pt x="328" y="1"/>
                          <a:pt x="20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90" name="Google Shape;3290;p26"/>
                  <p:cNvSpPr/>
                  <p:nvPr/>
                </p:nvSpPr>
                <p:spPr>
                  <a:xfrm>
                    <a:off x="2917420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90" y="1"/>
                          <a:pt x="0" y="100"/>
                          <a:pt x="0" y="211"/>
                        </a:cubicBezTo>
                        <a:cubicBezTo>
                          <a:pt x="0" y="337"/>
                          <a:pt x="90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91" name="Google Shape;3291;p26"/>
                  <p:cNvSpPr/>
                  <p:nvPr/>
                </p:nvSpPr>
                <p:spPr>
                  <a:xfrm>
                    <a:off x="2999136" y="3743816"/>
                    <a:ext cx="45244" cy="45360"/>
                  </a:xfrm>
                  <a:custGeom>
                    <a:rect b="b" l="l" r="r" t="t"/>
                    <a:pathLst>
                      <a:path extrusionOk="0" h="424" w="423">
                        <a:moveTo>
                          <a:pt x="210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0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92" name="Google Shape;3292;p26"/>
                  <p:cNvSpPr/>
                  <p:nvPr/>
                </p:nvSpPr>
                <p:spPr>
                  <a:xfrm>
                    <a:off x="3080532" y="3743816"/>
                    <a:ext cx="45351" cy="45360"/>
                  </a:xfrm>
                  <a:custGeom>
                    <a:rect b="b" l="l" r="r" t="t"/>
                    <a:pathLst>
                      <a:path extrusionOk="0" h="424" w="424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36" y="423"/>
                          <a:pt x="423" y="337"/>
                          <a:pt x="423" y="211"/>
                        </a:cubicBezTo>
                        <a:cubicBezTo>
                          <a:pt x="423" y="100"/>
                          <a:pt x="336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93" name="Google Shape;3293;p26"/>
                  <p:cNvSpPr/>
                  <p:nvPr/>
                </p:nvSpPr>
                <p:spPr>
                  <a:xfrm>
                    <a:off x="3163212" y="3743816"/>
                    <a:ext cx="44388" cy="45360"/>
                  </a:xfrm>
                  <a:custGeom>
                    <a:rect b="b" l="l" r="r" t="t"/>
                    <a:pathLst>
                      <a:path extrusionOk="0" h="424" w="415">
                        <a:moveTo>
                          <a:pt x="214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14" y="423"/>
                        </a:cubicBezTo>
                        <a:cubicBezTo>
                          <a:pt x="325" y="423"/>
                          <a:pt x="414" y="337"/>
                          <a:pt x="414" y="211"/>
                        </a:cubicBezTo>
                        <a:cubicBezTo>
                          <a:pt x="414" y="100"/>
                          <a:pt x="325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94" name="Google Shape;3294;p26"/>
                  <p:cNvSpPr/>
                  <p:nvPr/>
                </p:nvSpPr>
                <p:spPr>
                  <a:xfrm>
                    <a:off x="3244715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  <p:sp>
                <p:nvSpPr>
                  <p:cNvPr id="3295" name="Google Shape;3295;p26"/>
                  <p:cNvSpPr/>
                  <p:nvPr/>
                </p:nvSpPr>
                <p:spPr>
                  <a:xfrm>
                    <a:off x="3326110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600"/>
                  </a:p>
                </p:txBody>
              </p:sp>
            </p:grpSp>
          </p:grpSp>
          <p:grpSp>
            <p:nvGrpSpPr>
              <p:cNvPr id="3296" name="Google Shape;3296;p26"/>
              <p:cNvGrpSpPr/>
              <p:nvPr/>
            </p:nvGrpSpPr>
            <p:grpSpPr>
              <a:xfrm>
                <a:off x="288125" y="1413362"/>
                <a:ext cx="497586" cy="486700"/>
                <a:chOff x="5934550" y="2672200"/>
                <a:chExt cx="202625" cy="198200"/>
              </a:xfrm>
            </p:grpSpPr>
            <p:sp>
              <p:nvSpPr>
                <p:cNvPr id="3297" name="Google Shape;3297;p26"/>
                <p:cNvSpPr/>
                <p:nvPr/>
              </p:nvSpPr>
              <p:spPr>
                <a:xfrm>
                  <a:off x="5934550" y="2672200"/>
                  <a:ext cx="202625" cy="103025"/>
                </a:xfrm>
                <a:custGeom>
                  <a:rect b="b" l="l" r="r" t="t"/>
                  <a:pathLst>
                    <a:path extrusionOk="0" h="4121" w="8105">
                      <a:moveTo>
                        <a:pt x="1" y="0"/>
                      </a:moveTo>
                      <a:lnTo>
                        <a:pt x="1" y="60"/>
                      </a:lnTo>
                      <a:cubicBezTo>
                        <a:pt x="1" y="2296"/>
                        <a:pt x="1823" y="4121"/>
                        <a:pt x="4059" y="4121"/>
                      </a:cubicBezTo>
                      <a:cubicBezTo>
                        <a:pt x="6294" y="4121"/>
                        <a:pt x="8105" y="2296"/>
                        <a:pt x="8105" y="60"/>
                      </a:cubicBezTo>
                      <a:lnTo>
                        <a:pt x="810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  <p:sp>
              <p:nvSpPr>
                <p:cNvPr id="3298" name="Google Shape;3298;p26"/>
                <p:cNvSpPr/>
                <p:nvPr/>
              </p:nvSpPr>
              <p:spPr>
                <a:xfrm>
                  <a:off x="5934550" y="2767350"/>
                  <a:ext cx="202625" cy="103050"/>
                </a:xfrm>
                <a:custGeom>
                  <a:rect b="b" l="l" r="r" t="t"/>
                  <a:pathLst>
                    <a:path extrusionOk="0" h="4122" w="8105">
                      <a:moveTo>
                        <a:pt x="4059" y="0"/>
                      </a:moveTo>
                      <a:cubicBezTo>
                        <a:pt x="1823" y="0"/>
                        <a:pt x="1" y="1825"/>
                        <a:pt x="1" y="4061"/>
                      </a:cubicBezTo>
                      <a:lnTo>
                        <a:pt x="1" y="4121"/>
                      </a:lnTo>
                      <a:lnTo>
                        <a:pt x="8105" y="4121"/>
                      </a:lnTo>
                      <a:lnTo>
                        <a:pt x="8105" y="4061"/>
                      </a:lnTo>
                      <a:cubicBezTo>
                        <a:pt x="8105" y="1825"/>
                        <a:pt x="6294" y="0"/>
                        <a:pt x="40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2" name="Shape 3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3" name="Google Shape;3303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</a:t>
            </a:r>
            <a:endParaRPr/>
          </a:p>
        </p:txBody>
      </p:sp>
      <p:sp>
        <p:nvSpPr>
          <p:cNvPr id="3304" name="Google Shape;3304;p27"/>
          <p:cNvSpPr txBox="1"/>
          <p:nvPr/>
        </p:nvSpPr>
        <p:spPr>
          <a:xfrm>
            <a:off x="847850" y="1249475"/>
            <a:ext cx="7433400" cy="3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umbh Sans"/>
              <a:buChar char="●"/>
            </a:pPr>
            <a:r>
              <a:rPr lang="en" sz="24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Ticketmaster API</a:t>
            </a:r>
            <a:endParaRPr sz="24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umbh Sans"/>
              <a:buChar char="●"/>
            </a:pPr>
            <a:r>
              <a:rPr lang="en" sz="24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Event and sports information (</a:t>
            </a:r>
            <a:r>
              <a:rPr b="1" lang="en" sz="24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filtered to rock shows</a:t>
            </a:r>
            <a:r>
              <a:rPr lang="en" sz="24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)</a:t>
            </a:r>
            <a:endParaRPr sz="24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umbh Sans"/>
              <a:buChar char="●"/>
            </a:pPr>
            <a:r>
              <a:rPr lang="en" sz="24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Location, pricing, category, time</a:t>
            </a:r>
            <a:endParaRPr sz="24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umbh Sans"/>
              <a:buChar char="●"/>
            </a:pPr>
            <a:r>
              <a:rPr lang="en" sz="24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Re-structured API calling code → we have data on all rock concerts in the next 300 days</a:t>
            </a:r>
            <a:endParaRPr sz="24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3305" name="Google Shape;3305;p27"/>
          <p:cNvSpPr txBox="1"/>
          <p:nvPr/>
        </p:nvSpPr>
        <p:spPr>
          <a:xfrm>
            <a:off x="620400" y="3539375"/>
            <a:ext cx="79032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What affects rock concert ticket prices?</a:t>
            </a:r>
            <a:endParaRPr b="1" sz="2000" u="sng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309" name="Shape 3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0" name="Google Shape;3310;p28"/>
          <p:cNvSpPr/>
          <p:nvPr/>
        </p:nvSpPr>
        <p:spPr>
          <a:xfrm>
            <a:off x="189525" y="1064950"/>
            <a:ext cx="8739300" cy="3466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3311" name="Google Shape;3311;p28"/>
          <p:cNvSpPr txBox="1"/>
          <p:nvPr>
            <p:ph idx="4294967295" type="title"/>
          </p:nvPr>
        </p:nvSpPr>
        <p:spPr>
          <a:xfrm>
            <a:off x="720000" y="404800"/>
            <a:ext cx="449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CDK</a:t>
            </a:r>
            <a:r>
              <a:rPr lang="en"/>
              <a:t> Process </a:t>
            </a:r>
            <a:r>
              <a:rPr lang="en"/>
              <a:t>V2</a:t>
            </a:r>
            <a:endParaRPr b="0">
              <a:latin typeface="Albert Sans ExtraBold"/>
              <a:ea typeface="Albert Sans ExtraBold"/>
              <a:cs typeface="Albert Sans ExtraBold"/>
              <a:sym typeface="Albert Sans ExtraBold"/>
            </a:endParaRPr>
          </a:p>
        </p:txBody>
      </p:sp>
      <p:sp>
        <p:nvSpPr>
          <p:cNvPr id="3312" name="Google Shape;3312;p28"/>
          <p:cNvSpPr/>
          <p:nvPr/>
        </p:nvSpPr>
        <p:spPr>
          <a:xfrm>
            <a:off x="1073525" y="1243475"/>
            <a:ext cx="548700" cy="54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13" name="Google Shape;3313;p28"/>
          <p:cNvCxnSpPr>
            <a:stCxn id="3312" idx="2"/>
            <a:endCxn id="3314" idx="0"/>
          </p:cNvCxnSpPr>
          <p:nvPr/>
        </p:nvCxnSpPr>
        <p:spPr>
          <a:xfrm>
            <a:off x="1347875" y="1792175"/>
            <a:ext cx="0" cy="7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15" name="Google Shape;3315;p28"/>
          <p:cNvGrpSpPr/>
          <p:nvPr/>
        </p:nvGrpSpPr>
        <p:grpSpPr>
          <a:xfrm>
            <a:off x="1195794" y="1364004"/>
            <a:ext cx="308234" cy="308234"/>
            <a:chOff x="3270550" y="4993750"/>
            <a:chExt cx="483125" cy="483125"/>
          </a:xfrm>
        </p:grpSpPr>
        <p:sp>
          <p:nvSpPr>
            <p:cNvPr id="3316" name="Google Shape;3316;p28"/>
            <p:cNvSpPr/>
            <p:nvPr/>
          </p:nvSpPr>
          <p:spPr>
            <a:xfrm>
              <a:off x="32705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17628" y="1133"/>
                  </a:moveTo>
                  <a:cubicBezTo>
                    <a:pt x="17939" y="1133"/>
                    <a:pt x="18193" y="1386"/>
                    <a:pt x="18193" y="1700"/>
                  </a:cubicBezTo>
                  <a:lnTo>
                    <a:pt x="18193" y="17628"/>
                  </a:lnTo>
                  <a:cubicBezTo>
                    <a:pt x="18193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3" y="17939"/>
                    <a:pt x="1133" y="17628"/>
                  </a:cubicBezTo>
                  <a:lnTo>
                    <a:pt x="1133" y="1700"/>
                  </a:lnTo>
                  <a:cubicBezTo>
                    <a:pt x="1133" y="1386"/>
                    <a:pt x="1386" y="1133"/>
                    <a:pt x="1700" y="1133"/>
                  </a:cubicBezTo>
                  <a:close/>
                  <a:moveTo>
                    <a:pt x="1700" y="1"/>
                  </a:moveTo>
                  <a:cubicBezTo>
                    <a:pt x="761" y="1"/>
                    <a:pt x="1" y="761"/>
                    <a:pt x="1" y="1700"/>
                  </a:cubicBezTo>
                  <a:lnTo>
                    <a:pt x="1" y="17628"/>
                  </a:lnTo>
                  <a:cubicBezTo>
                    <a:pt x="1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0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2F2F2"/>
                </a:solidFill>
              </a:endParaRPr>
            </a:p>
          </p:txBody>
        </p:sp>
        <p:sp>
          <p:nvSpPr>
            <p:cNvPr id="3317" name="Google Shape;3317;p28"/>
            <p:cNvSpPr/>
            <p:nvPr/>
          </p:nvSpPr>
          <p:spPr>
            <a:xfrm>
              <a:off x="3469675" y="5079600"/>
              <a:ext cx="88275" cy="85000"/>
            </a:xfrm>
            <a:custGeom>
              <a:rect b="b" l="l" r="r" t="t"/>
              <a:pathLst>
                <a:path extrusionOk="0" h="3400" w="3531">
                  <a:moveTo>
                    <a:pt x="1698" y="1135"/>
                  </a:moveTo>
                  <a:cubicBezTo>
                    <a:pt x="2202" y="1135"/>
                    <a:pt x="2456" y="1742"/>
                    <a:pt x="2099" y="2101"/>
                  </a:cubicBezTo>
                  <a:cubicBezTo>
                    <a:pt x="1983" y="2216"/>
                    <a:pt x="1842" y="2268"/>
                    <a:pt x="1703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4" y="1135"/>
                    <a:pt x="1698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9" y="42"/>
                    <a:pt x="1049" y="129"/>
                  </a:cubicBezTo>
                  <a:cubicBezTo>
                    <a:pt x="415" y="392"/>
                    <a:pt x="1" y="1011"/>
                    <a:pt x="1" y="1700"/>
                  </a:cubicBezTo>
                  <a:cubicBezTo>
                    <a:pt x="1" y="2639"/>
                    <a:pt x="759" y="3397"/>
                    <a:pt x="1698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1" y="1715"/>
                    <a:pt x="3386" y="984"/>
                    <a:pt x="2900" y="498"/>
                  </a:cubicBezTo>
                  <a:cubicBezTo>
                    <a:pt x="2574" y="173"/>
                    <a:pt x="2140" y="0"/>
                    <a:pt x="1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2F2F2"/>
                </a:solidFill>
              </a:endParaRPr>
            </a:p>
          </p:txBody>
        </p:sp>
        <p:sp>
          <p:nvSpPr>
            <p:cNvPr id="3318" name="Google Shape;3318;p28"/>
            <p:cNvSpPr/>
            <p:nvPr/>
          </p:nvSpPr>
          <p:spPr>
            <a:xfrm>
              <a:off x="3441375" y="5192875"/>
              <a:ext cx="141475" cy="198175"/>
            </a:xfrm>
            <a:custGeom>
              <a:rect b="b" l="l" r="r" t="t"/>
              <a:pathLst>
                <a:path extrusionOk="0" h="7927" w="5659">
                  <a:moveTo>
                    <a:pt x="3397" y="1133"/>
                  </a:moveTo>
                  <a:lnTo>
                    <a:pt x="3397" y="6795"/>
                  </a:lnTo>
                  <a:lnTo>
                    <a:pt x="2265" y="6795"/>
                  </a:lnTo>
                  <a:lnTo>
                    <a:pt x="2265" y="1133"/>
                  </a:lnTo>
                  <a:close/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1133" y="1133"/>
                  </a:lnTo>
                  <a:lnTo>
                    <a:pt x="1133" y="6795"/>
                  </a:lnTo>
                  <a:lnTo>
                    <a:pt x="565" y="6795"/>
                  </a:lnTo>
                  <a:cubicBezTo>
                    <a:pt x="251" y="6795"/>
                    <a:pt x="1" y="7045"/>
                    <a:pt x="1" y="7359"/>
                  </a:cubicBezTo>
                  <a:cubicBezTo>
                    <a:pt x="1" y="7673"/>
                    <a:pt x="251" y="7927"/>
                    <a:pt x="565" y="7927"/>
                  </a:cubicBezTo>
                  <a:lnTo>
                    <a:pt x="5094" y="7927"/>
                  </a:lnTo>
                  <a:cubicBezTo>
                    <a:pt x="5408" y="7927"/>
                    <a:pt x="5659" y="7673"/>
                    <a:pt x="5659" y="7359"/>
                  </a:cubicBezTo>
                  <a:cubicBezTo>
                    <a:pt x="5659" y="7045"/>
                    <a:pt x="5408" y="6795"/>
                    <a:pt x="5094" y="6795"/>
                  </a:cubicBezTo>
                  <a:lnTo>
                    <a:pt x="4530" y="6795"/>
                  </a:lnTo>
                  <a:lnTo>
                    <a:pt x="4530" y="565"/>
                  </a:lnTo>
                  <a:cubicBezTo>
                    <a:pt x="4530" y="251"/>
                    <a:pt x="4276" y="1"/>
                    <a:pt x="3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2F2F2"/>
                </a:solidFill>
              </a:endParaRPr>
            </a:p>
          </p:txBody>
        </p:sp>
      </p:grpSp>
      <p:sp>
        <p:nvSpPr>
          <p:cNvPr id="3314" name="Google Shape;3314;p28"/>
          <p:cNvSpPr txBox="1"/>
          <p:nvPr/>
        </p:nvSpPr>
        <p:spPr>
          <a:xfrm flipH="1">
            <a:off x="433475" y="1862575"/>
            <a:ext cx="182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Create glue workflow with 3 jobs</a:t>
            </a:r>
            <a:endParaRPr sz="12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3319" name="Google Shape;3319;p28"/>
          <p:cNvSpPr/>
          <p:nvPr/>
        </p:nvSpPr>
        <p:spPr>
          <a:xfrm>
            <a:off x="4297638" y="1243475"/>
            <a:ext cx="548700" cy="54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0" name="Google Shape;3320;p28"/>
          <p:cNvSpPr/>
          <p:nvPr/>
        </p:nvSpPr>
        <p:spPr>
          <a:xfrm>
            <a:off x="4385429" y="1338542"/>
            <a:ext cx="373239" cy="359154"/>
          </a:xfrm>
          <a:custGeom>
            <a:rect b="b" l="l" r="r" t="t"/>
            <a:pathLst>
              <a:path extrusionOk="0" h="12036" w="12508">
                <a:moveTo>
                  <a:pt x="4600" y="725"/>
                </a:moveTo>
                <a:cubicBezTo>
                  <a:pt x="7026" y="725"/>
                  <a:pt x="8475" y="1387"/>
                  <a:pt x="8475" y="1796"/>
                </a:cubicBezTo>
                <a:cubicBezTo>
                  <a:pt x="8475" y="2143"/>
                  <a:pt x="7058" y="2836"/>
                  <a:pt x="4600" y="2836"/>
                </a:cubicBezTo>
                <a:cubicBezTo>
                  <a:pt x="2111" y="2836"/>
                  <a:pt x="725" y="2143"/>
                  <a:pt x="725" y="1796"/>
                </a:cubicBezTo>
                <a:cubicBezTo>
                  <a:pt x="725" y="1387"/>
                  <a:pt x="2143" y="725"/>
                  <a:pt x="4600" y="725"/>
                </a:cubicBezTo>
                <a:close/>
                <a:moveTo>
                  <a:pt x="694" y="2805"/>
                </a:moveTo>
                <a:cubicBezTo>
                  <a:pt x="1670" y="3403"/>
                  <a:pt x="3371" y="3592"/>
                  <a:pt x="4537" y="3592"/>
                </a:cubicBezTo>
                <a:cubicBezTo>
                  <a:pt x="4915" y="3592"/>
                  <a:pt x="5262" y="3592"/>
                  <a:pt x="5608" y="3561"/>
                </a:cubicBezTo>
                <a:lnTo>
                  <a:pt x="5608" y="4002"/>
                </a:lnTo>
                <a:cubicBezTo>
                  <a:pt x="5608" y="4191"/>
                  <a:pt x="5451" y="4348"/>
                  <a:pt x="5262" y="4348"/>
                </a:cubicBezTo>
                <a:cubicBezTo>
                  <a:pt x="4663" y="4348"/>
                  <a:pt x="4191" y="4821"/>
                  <a:pt x="4191" y="5420"/>
                </a:cubicBezTo>
                <a:lnTo>
                  <a:pt x="4191" y="6113"/>
                </a:lnTo>
                <a:cubicBezTo>
                  <a:pt x="4191" y="6302"/>
                  <a:pt x="4033" y="6459"/>
                  <a:pt x="3844" y="6459"/>
                </a:cubicBezTo>
                <a:cubicBezTo>
                  <a:pt x="3655" y="6459"/>
                  <a:pt x="3497" y="6302"/>
                  <a:pt x="3497" y="6113"/>
                </a:cubicBezTo>
                <a:lnTo>
                  <a:pt x="3497" y="5325"/>
                </a:lnTo>
                <a:cubicBezTo>
                  <a:pt x="3529" y="4726"/>
                  <a:pt x="3056" y="4254"/>
                  <a:pt x="2458" y="4254"/>
                </a:cubicBezTo>
                <a:cubicBezTo>
                  <a:pt x="1859" y="4254"/>
                  <a:pt x="1387" y="4726"/>
                  <a:pt x="1387" y="5325"/>
                </a:cubicBezTo>
                <a:lnTo>
                  <a:pt x="1387" y="6743"/>
                </a:lnTo>
                <a:cubicBezTo>
                  <a:pt x="1387" y="6932"/>
                  <a:pt x="1229" y="7089"/>
                  <a:pt x="1040" y="7089"/>
                </a:cubicBezTo>
                <a:cubicBezTo>
                  <a:pt x="851" y="7089"/>
                  <a:pt x="694" y="6932"/>
                  <a:pt x="694" y="6743"/>
                </a:cubicBezTo>
                <a:lnTo>
                  <a:pt x="694" y="2805"/>
                </a:lnTo>
                <a:close/>
                <a:moveTo>
                  <a:pt x="8475" y="2742"/>
                </a:moveTo>
                <a:lnTo>
                  <a:pt x="8475" y="8192"/>
                </a:lnTo>
                <a:cubicBezTo>
                  <a:pt x="7719" y="8034"/>
                  <a:pt x="7026" y="7625"/>
                  <a:pt x="6553" y="6995"/>
                </a:cubicBezTo>
                <a:lnTo>
                  <a:pt x="5104" y="5010"/>
                </a:lnTo>
                <a:cubicBezTo>
                  <a:pt x="5104" y="5010"/>
                  <a:pt x="5167" y="4978"/>
                  <a:pt x="5293" y="4978"/>
                </a:cubicBezTo>
                <a:cubicBezTo>
                  <a:pt x="5892" y="4978"/>
                  <a:pt x="6364" y="4506"/>
                  <a:pt x="6364" y="3907"/>
                </a:cubicBezTo>
                <a:lnTo>
                  <a:pt x="6364" y="3403"/>
                </a:lnTo>
                <a:cubicBezTo>
                  <a:pt x="7215" y="3277"/>
                  <a:pt x="7971" y="3057"/>
                  <a:pt x="8475" y="2742"/>
                </a:cubicBezTo>
                <a:close/>
                <a:moveTo>
                  <a:pt x="9200" y="3844"/>
                </a:moveTo>
                <a:cubicBezTo>
                  <a:pt x="9925" y="4159"/>
                  <a:pt x="10555" y="4695"/>
                  <a:pt x="10996" y="5325"/>
                </a:cubicBezTo>
                <a:cubicBezTo>
                  <a:pt x="11689" y="6302"/>
                  <a:pt x="11153" y="7782"/>
                  <a:pt x="10019" y="8160"/>
                </a:cubicBezTo>
                <a:cubicBezTo>
                  <a:pt x="9735" y="8223"/>
                  <a:pt x="9452" y="8318"/>
                  <a:pt x="9200" y="8318"/>
                </a:cubicBezTo>
                <a:lnTo>
                  <a:pt x="9200" y="3844"/>
                </a:lnTo>
                <a:close/>
                <a:moveTo>
                  <a:pt x="2489" y="4978"/>
                </a:moveTo>
                <a:cubicBezTo>
                  <a:pt x="2678" y="4978"/>
                  <a:pt x="2836" y="5136"/>
                  <a:pt x="2836" y="5325"/>
                </a:cubicBezTo>
                <a:lnTo>
                  <a:pt x="2836" y="6050"/>
                </a:lnTo>
                <a:cubicBezTo>
                  <a:pt x="2836" y="6617"/>
                  <a:pt x="3308" y="7089"/>
                  <a:pt x="3907" y="7089"/>
                </a:cubicBezTo>
                <a:cubicBezTo>
                  <a:pt x="4474" y="7089"/>
                  <a:pt x="4947" y="6680"/>
                  <a:pt x="4978" y="6081"/>
                </a:cubicBezTo>
                <a:lnTo>
                  <a:pt x="5986" y="7467"/>
                </a:lnTo>
                <a:cubicBezTo>
                  <a:pt x="6459" y="8097"/>
                  <a:pt x="7152" y="8570"/>
                  <a:pt x="7877" y="8822"/>
                </a:cubicBezTo>
                <a:cubicBezTo>
                  <a:pt x="8097" y="8917"/>
                  <a:pt x="8286" y="8948"/>
                  <a:pt x="8507" y="8980"/>
                </a:cubicBezTo>
                <a:lnTo>
                  <a:pt x="8507" y="10303"/>
                </a:lnTo>
                <a:cubicBezTo>
                  <a:pt x="8475" y="10618"/>
                  <a:pt x="7058" y="11311"/>
                  <a:pt x="4600" y="11311"/>
                </a:cubicBezTo>
                <a:cubicBezTo>
                  <a:pt x="2111" y="11311"/>
                  <a:pt x="725" y="10586"/>
                  <a:pt x="725" y="10240"/>
                </a:cubicBezTo>
                <a:lnTo>
                  <a:pt x="725" y="7688"/>
                </a:lnTo>
                <a:cubicBezTo>
                  <a:pt x="851" y="7719"/>
                  <a:pt x="977" y="7782"/>
                  <a:pt x="1072" y="7782"/>
                </a:cubicBezTo>
                <a:cubicBezTo>
                  <a:pt x="1670" y="7782"/>
                  <a:pt x="2143" y="7310"/>
                  <a:pt x="2143" y="6711"/>
                </a:cubicBezTo>
                <a:lnTo>
                  <a:pt x="2143" y="5325"/>
                </a:lnTo>
                <a:cubicBezTo>
                  <a:pt x="2143" y="5136"/>
                  <a:pt x="2300" y="4978"/>
                  <a:pt x="2489" y="4978"/>
                </a:cubicBezTo>
                <a:close/>
                <a:moveTo>
                  <a:pt x="4537" y="1"/>
                </a:moveTo>
                <a:cubicBezTo>
                  <a:pt x="3371" y="1"/>
                  <a:pt x="2300" y="158"/>
                  <a:pt x="1481" y="442"/>
                </a:cubicBezTo>
                <a:cubicBezTo>
                  <a:pt x="252" y="851"/>
                  <a:pt x="0" y="1387"/>
                  <a:pt x="0" y="1796"/>
                </a:cubicBezTo>
                <a:lnTo>
                  <a:pt x="0" y="10240"/>
                </a:lnTo>
                <a:cubicBezTo>
                  <a:pt x="0" y="10649"/>
                  <a:pt x="252" y="11153"/>
                  <a:pt x="1481" y="11594"/>
                </a:cubicBezTo>
                <a:cubicBezTo>
                  <a:pt x="2300" y="11878"/>
                  <a:pt x="3403" y="12036"/>
                  <a:pt x="4537" y="12036"/>
                </a:cubicBezTo>
                <a:cubicBezTo>
                  <a:pt x="6837" y="12036"/>
                  <a:pt x="9137" y="11437"/>
                  <a:pt x="9137" y="10240"/>
                </a:cubicBezTo>
                <a:lnTo>
                  <a:pt x="9137" y="8980"/>
                </a:lnTo>
                <a:cubicBezTo>
                  <a:pt x="9515" y="8980"/>
                  <a:pt x="9862" y="8917"/>
                  <a:pt x="10208" y="8791"/>
                </a:cubicBezTo>
                <a:cubicBezTo>
                  <a:pt x="11815" y="8286"/>
                  <a:pt x="12508" y="6302"/>
                  <a:pt x="11563" y="4884"/>
                </a:cubicBezTo>
                <a:cubicBezTo>
                  <a:pt x="10996" y="4096"/>
                  <a:pt x="10208" y="3435"/>
                  <a:pt x="9137" y="2994"/>
                </a:cubicBezTo>
                <a:lnTo>
                  <a:pt x="9137" y="1796"/>
                </a:lnTo>
                <a:cubicBezTo>
                  <a:pt x="9137" y="631"/>
                  <a:pt x="6837" y="1"/>
                  <a:pt x="45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21" name="Google Shape;3321;p28"/>
          <p:cNvCxnSpPr/>
          <p:nvPr/>
        </p:nvCxnSpPr>
        <p:spPr>
          <a:xfrm>
            <a:off x="4572038" y="1792175"/>
            <a:ext cx="0" cy="7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2" name="Google Shape;3322;p28"/>
          <p:cNvSpPr txBox="1"/>
          <p:nvPr/>
        </p:nvSpPr>
        <p:spPr>
          <a:xfrm flipH="1">
            <a:off x="3657588" y="186257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First job</a:t>
            </a: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 hits API and extracts data to S3 data bucket</a:t>
            </a:r>
            <a:endParaRPr sz="12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3323" name="Google Shape;3323;p28"/>
          <p:cNvSpPr txBox="1"/>
          <p:nvPr/>
        </p:nvSpPr>
        <p:spPr>
          <a:xfrm flipH="1">
            <a:off x="6578500" y="1862575"/>
            <a:ext cx="21036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Second job </a:t>
            </a: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combines extracted data into combined_data.parquet</a:t>
            </a:r>
            <a:endParaRPr sz="12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cxnSp>
        <p:nvCxnSpPr>
          <p:cNvPr id="3324" name="Google Shape;3324;p28"/>
          <p:cNvCxnSpPr/>
          <p:nvPr/>
        </p:nvCxnSpPr>
        <p:spPr>
          <a:xfrm>
            <a:off x="7630300" y="1792175"/>
            <a:ext cx="0" cy="7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5" name="Google Shape;3325;p28"/>
          <p:cNvSpPr/>
          <p:nvPr/>
        </p:nvSpPr>
        <p:spPr>
          <a:xfrm>
            <a:off x="1078850" y="2980675"/>
            <a:ext cx="548700" cy="54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6" name="Google Shape;3326;p28"/>
          <p:cNvSpPr txBox="1"/>
          <p:nvPr/>
        </p:nvSpPr>
        <p:spPr>
          <a:xfrm flipH="1">
            <a:off x="245150" y="3679375"/>
            <a:ext cx="22161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Third job </a:t>
            </a: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processes combined_data.parquet into graphs</a:t>
            </a:r>
            <a:endParaRPr sz="12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cxnSp>
        <p:nvCxnSpPr>
          <p:cNvPr id="3327" name="Google Shape;3327;p28"/>
          <p:cNvCxnSpPr>
            <a:stCxn id="3325" idx="2"/>
            <a:endCxn id="3326" idx="0"/>
          </p:cNvCxnSpPr>
          <p:nvPr/>
        </p:nvCxnSpPr>
        <p:spPr>
          <a:xfrm>
            <a:off x="1353200" y="3529375"/>
            <a:ext cx="0" cy="150000"/>
          </a:xfrm>
          <a:prstGeom prst="straightConnector1">
            <a:avLst/>
          </a:prstGeom>
          <a:noFill/>
          <a:ln cap="flat" cmpd="sng" w="9525">
            <a:solidFill>
              <a:srgbClr val="7F7FC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28" name="Google Shape;3328;p28"/>
          <p:cNvGrpSpPr/>
          <p:nvPr/>
        </p:nvGrpSpPr>
        <p:grpSpPr>
          <a:xfrm>
            <a:off x="1136923" y="3035697"/>
            <a:ext cx="421914" cy="421914"/>
            <a:chOff x="-6354300" y="2757075"/>
            <a:chExt cx="292225" cy="292225"/>
          </a:xfrm>
        </p:grpSpPr>
        <p:sp>
          <p:nvSpPr>
            <p:cNvPr id="3329" name="Google Shape;3329;p28"/>
            <p:cNvSpPr/>
            <p:nvPr/>
          </p:nvSpPr>
          <p:spPr>
            <a:xfrm>
              <a:off x="-6354300" y="2757075"/>
              <a:ext cx="292225" cy="292225"/>
            </a:xfrm>
            <a:custGeom>
              <a:rect b="b" l="l" r="r" t="t"/>
              <a:pathLst>
                <a:path extrusionOk="0" h="11689" w="11689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28"/>
            <p:cNvSpPr/>
            <p:nvPr/>
          </p:nvSpPr>
          <p:spPr>
            <a:xfrm>
              <a:off x="-6268450" y="2790150"/>
              <a:ext cx="119750" cy="18125"/>
            </a:xfrm>
            <a:custGeom>
              <a:rect b="b" l="l" r="r" t="t"/>
              <a:pathLst>
                <a:path extrusionOk="0" h="725" w="479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28"/>
            <p:cNvSpPr/>
            <p:nvPr/>
          </p:nvSpPr>
          <p:spPr>
            <a:xfrm>
              <a:off x="-6268450" y="2825600"/>
              <a:ext cx="119750" cy="18125"/>
            </a:xfrm>
            <a:custGeom>
              <a:rect b="b" l="l" r="r" t="t"/>
              <a:pathLst>
                <a:path extrusionOk="0" h="725" w="479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28"/>
            <p:cNvSpPr/>
            <p:nvPr/>
          </p:nvSpPr>
          <p:spPr>
            <a:xfrm>
              <a:off x="-6268450" y="2860250"/>
              <a:ext cx="119750" cy="17350"/>
            </a:xfrm>
            <a:custGeom>
              <a:rect b="b" l="l" r="r" t="t"/>
              <a:pathLst>
                <a:path extrusionOk="0" h="694" w="479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3" name="Google Shape;3333;p28"/>
          <p:cNvSpPr/>
          <p:nvPr/>
        </p:nvSpPr>
        <p:spPr>
          <a:xfrm>
            <a:off x="4297638" y="2980675"/>
            <a:ext cx="548700" cy="54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4" name="Google Shape;3334;p28"/>
          <p:cNvSpPr txBox="1"/>
          <p:nvPr/>
        </p:nvSpPr>
        <p:spPr>
          <a:xfrm flipH="1">
            <a:off x="3657588" y="367942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Graphs </a:t>
            </a: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are referenced by index.html in data bucket</a:t>
            </a:r>
            <a:endParaRPr sz="12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cxnSp>
        <p:nvCxnSpPr>
          <p:cNvPr id="3335" name="Google Shape;3335;p28"/>
          <p:cNvCxnSpPr>
            <a:stCxn id="3333" idx="2"/>
            <a:endCxn id="3334" idx="0"/>
          </p:cNvCxnSpPr>
          <p:nvPr/>
        </p:nvCxnSpPr>
        <p:spPr>
          <a:xfrm>
            <a:off x="4571988" y="3529375"/>
            <a:ext cx="0" cy="150000"/>
          </a:xfrm>
          <a:prstGeom prst="straightConnector1">
            <a:avLst/>
          </a:prstGeom>
          <a:noFill/>
          <a:ln cap="flat" cmpd="sng" w="9525">
            <a:solidFill>
              <a:srgbClr val="7F7FC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36" name="Google Shape;3336;p28"/>
          <p:cNvGrpSpPr/>
          <p:nvPr/>
        </p:nvGrpSpPr>
        <p:grpSpPr>
          <a:xfrm>
            <a:off x="4390122" y="3070981"/>
            <a:ext cx="366269" cy="368091"/>
            <a:chOff x="-62150375" y="2664925"/>
            <a:chExt cx="316650" cy="318225"/>
          </a:xfrm>
        </p:grpSpPr>
        <p:sp>
          <p:nvSpPr>
            <p:cNvPr id="3337" name="Google Shape;3337;p28"/>
            <p:cNvSpPr/>
            <p:nvPr/>
          </p:nvSpPr>
          <p:spPr>
            <a:xfrm>
              <a:off x="-62150375" y="2961850"/>
              <a:ext cx="316650" cy="21300"/>
            </a:xfrm>
            <a:custGeom>
              <a:rect b="b" l="l" r="r" t="t"/>
              <a:pathLst>
                <a:path extrusionOk="0" h="852" w="12666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28"/>
            <p:cNvSpPr/>
            <p:nvPr/>
          </p:nvSpPr>
          <p:spPr>
            <a:xfrm>
              <a:off x="-62150375" y="2838200"/>
              <a:ext cx="82725" cy="102400"/>
            </a:xfrm>
            <a:custGeom>
              <a:rect b="b" l="l" r="r" t="t"/>
              <a:pathLst>
                <a:path extrusionOk="0" h="4096" w="3309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28"/>
            <p:cNvSpPr/>
            <p:nvPr/>
          </p:nvSpPr>
          <p:spPr>
            <a:xfrm>
              <a:off x="-62033800" y="2664925"/>
              <a:ext cx="82725" cy="274900"/>
            </a:xfrm>
            <a:custGeom>
              <a:rect b="b" l="l" r="r" t="t"/>
              <a:pathLst>
                <a:path extrusionOk="0" h="10996" w="3309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28"/>
            <p:cNvSpPr/>
            <p:nvPr/>
          </p:nvSpPr>
          <p:spPr>
            <a:xfrm>
              <a:off x="-61917225" y="2754700"/>
              <a:ext cx="83500" cy="185900"/>
            </a:xfrm>
            <a:custGeom>
              <a:rect b="b" l="l" r="r" t="t"/>
              <a:pathLst>
                <a:path extrusionOk="0" h="7436" w="334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1" name="Google Shape;3341;p28"/>
          <p:cNvSpPr/>
          <p:nvPr/>
        </p:nvSpPr>
        <p:spPr>
          <a:xfrm>
            <a:off x="7322800" y="2980675"/>
            <a:ext cx="548700" cy="54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2" name="Google Shape;3342;p28"/>
          <p:cNvSpPr txBox="1"/>
          <p:nvPr/>
        </p:nvSpPr>
        <p:spPr>
          <a:xfrm flipH="1">
            <a:off x="6682750" y="359977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Deploy Live Website </a:t>
            </a: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using S3 Static Website Hosting</a:t>
            </a:r>
            <a:endParaRPr sz="12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cxnSp>
        <p:nvCxnSpPr>
          <p:cNvPr id="3343" name="Google Shape;3343;p28"/>
          <p:cNvCxnSpPr>
            <a:stCxn id="3341" idx="2"/>
            <a:endCxn id="3342" idx="0"/>
          </p:cNvCxnSpPr>
          <p:nvPr/>
        </p:nvCxnSpPr>
        <p:spPr>
          <a:xfrm>
            <a:off x="7597150" y="3529375"/>
            <a:ext cx="0" cy="7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44" name="Google Shape;3344;p28"/>
          <p:cNvGrpSpPr/>
          <p:nvPr/>
        </p:nvGrpSpPr>
        <p:grpSpPr>
          <a:xfrm>
            <a:off x="7412608" y="3073494"/>
            <a:ext cx="368987" cy="363666"/>
            <a:chOff x="-64774725" y="1916550"/>
            <a:chExt cx="319000" cy="314400"/>
          </a:xfrm>
        </p:grpSpPr>
        <p:sp>
          <p:nvSpPr>
            <p:cNvPr id="3345" name="Google Shape;3345;p28"/>
            <p:cNvSpPr/>
            <p:nvPr/>
          </p:nvSpPr>
          <p:spPr>
            <a:xfrm>
              <a:off x="-64774725" y="1916550"/>
              <a:ext cx="319000" cy="314400"/>
            </a:xfrm>
            <a:custGeom>
              <a:rect b="b" l="l" r="r" t="t"/>
              <a:pathLst>
                <a:path extrusionOk="0" h="12576" w="1276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46" name="Google Shape;3346;p28"/>
            <p:cNvSpPr/>
            <p:nvPr/>
          </p:nvSpPr>
          <p:spPr>
            <a:xfrm>
              <a:off x="-64636900" y="2010600"/>
              <a:ext cx="89800" cy="82525"/>
            </a:xfrm>
            <a:custGeom>
              <a:rect b="b" l="l" r="r" t="t"/>
              <a:pathLst>
                <a:path extrusionOk="0" h="3301" w="3592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3347" name="Google Shape;3347;p28"/>
          <p:cNvCxnSpPr>
            <a:endCxn id="3319" idx="1"/>
          </p:cNvCxnSpPr>
          <p:nvPr/>
        </p:nvCxnSpPr>
        <p:spPr>
          <a:xfrm flipH="1" rot="10800000">
            <a:off x="1627638" y="1517825"/>
            <a:ext cx="2670000" cy="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oval"/>
          </a:ln>
        </p:spPr>
      </p:cxnSp>
      <p:cxnSp>
        <p:nvCxnSpPr>
          <p:cNvPr id="3348" name="Google Shape;3348;p28"/>
          <p:cNvCxnSpPr>
            <a:stCxn id="3319" idx="3"/>
            <a:endCxn id="3349" idx="1"/>
          </p:cNvCxnSpPr>
          <p:nvPr/>
        </p:nvCxnSpPr>
        <p:spPr>
          <a:xfrm>
            <a:off x="4846338" y="1517825"/>
            <a:ext cx="2509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oval"/>
          </a:ln>
        </p:spPr>
      </p:cxnSp>
      <p:cxnSp>
        <p:nvCxnSpPr>
          <p:cNvPr id="3350" name="Google Shape;3350;p28"/>
          <p:cNvCxnSpPr/>
          <p:nvPr/>
        </p:nvCxnSpPr>
        <p:spPr>
          <a:xfrm flipH="1" rot="10800000">
            <a:off x="1639463" y="3255175"/>
            <a:ext cx="2670000" cy="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oval"/>
          </a:ln>
        </p:spPr>
      </p:cxnSp>
      <p:cxnSp>
        <p:nvCxnSpPr>
          <p:cNvPr id="3351" name="Google Shape;3351;p28"/>
          <p:cNvCxnSpPr>
            <a:endCxn id="3341" idx="1"/>
          </p:cNvCxnSpPr>
          <p:nvPr/>
        </p:nvCxnSpPr>
        <p:spPr>
          <a:xfrm>
            <a:off x="4846300" y="3246925"/>
            <a:ext cx="2476500" cy="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oval"/>
          </a:ln>
        </p:spPr>
      </p:cxnSp>
      <p:cxnSp>
        <p:nvCxnSpPr>
          <p:cNvPr id="3352" name="Google Shape;3352;p28"/>
          <p:cNvCxnSpPr/>
          <p:nvPr/>
        </p:nvCxnSpPr>
        <p:spPr>
          <a:xfrm flipH="1">
            <a:off x="1065888" y="1517813"/>
            <a:ext cx="6440400" cy="1758300"/>
          </a:xfrm>
          <a:prstGeom prst="bentConnector5">
            <a:avLst>
              <a:gd fmla="val -19368" name="adj1"/>
              <a:gd fmla="val 67169" name="adj2"/>
              <a:gd fmla="val 110230" name="adj3"/>
            </a:avLst>
          </a:prstGeom>
          <a:noFill/>
          <a:ln cap="flat" cmpd="sng" w="9525">
            <a:solidFill>
              <a:srgbClr val="FFFCFC"/>
            </a:solidFill>
            <a:prstDash val="dot"/>
            <a:round/>
            <a:headEnd len="med" w="med" type="none"/>
            <a:tailEnd len="med" w="med" type="oval"/>
          </a:ln>
        </p:spPr>
      </p:cxnSp>
      <p:sp>
        <p:nvSpPr>
          <p:cNvPr id="3349" name="Google Shape;3349;p28"/>
          <p:cNvSpPr/>
          <p:nvPr/>
        </p:nvSpPr>
        <p:spPr>
          <a:xfrm>
            <a:off x="7355950" y="1243475"/>
            <a:ext cx="548700" cy="54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53" name="Google Shape;3353;p28"/>
          <p:cNvGrpSpPr/>
          <p:nvPr/>
        </p:nvGrpSpPr>
        <p:grpSpPr>
          <a:xfrm>
            <a:off x="7454133" y="1347638"/>
            <a:ext cx="352455" cy="340168"/>
            <a:chOff x="3857225" y="238125"/>
            <a:chExt cx="500575" cy="483125"/>
          </a:xfrm>
        </p:grpSpPr>
        <p:sp>
          <p:nvSpPr>
            <p:cNvPr id="3354" name="Google Shape;3354;p28"/>
            <p:cNvSpPr/>
            <p:nvPr/>
          </p:nvSpPr>
          <p:spPr>
            <a:xfrm>
              <a:off x="3857225" y="238125"/>
              <a:ext cx="500575" cy="483125"/>
            </a:xfrm>
            <a:custGeom>
              <a:rect b="b" l="l" r="r" t="t"/>
              <a:pathLst>
                <a:path extrusionOk="0" h="19325" w="20023">
                  <a:moveTo>
                    <a:pt x="15671" y="3398"/>
                  </a:moveTo>
                  <a:cubicBezTo>
                    <a:pt x="15707" y="3398"/>
                    <a:pt x="15744" y="3402"/>
                    <a:pt x="15780" y="3409"/>
                  </a:cubicBezTo>
                  <a:lnTo>
                    <a:pt x="15801" y="3415"/>
                  </a:lnTo>
                  <a:cubicBezTo>
                    <a:pt x="15814" y="3415"/>
                    <a:pt x="15823" y="3418"/>
                    <a:pt x="15835" y="3421"/>
                  </a:cubicBezTo>
                  <a:cubicBezTo>
                    <a:pt x="15844" y="3424"/>
                    <a:pt x="15856" y="3430"/>
                    <a:pt x="15868" y="3433"/>
                  </a:cubicBezTo>
                  <a:lnTo>
                    <a:pt x="15886" y="3439"/>
                  </a:lnTo>
                  <a:cubicBezTo>
                    <a:pt x="15892" y="3442"/>
                    <a:pt x="15898" y="3445"/>
                    <a:pt x="15904" y="3448"/>
                  </a:cubicBezTo>
                  <a:cubicBezTo>
                    <a:pt x="15922" y="3457"/>
                    <a:pt x="15943" y="3466"/>
                    <a:pt x="15964" y="3478"/>
                  </a:cubicBezTo>
                  <a:cubicBezTo>
                    <a:pt x="15986" y="3494"/>
                    <a:pt x="16010" y="3509"/>
                    <a:pt x="16031" y="3524"/>
                  </a:cubicBezTo>
                  <a:cubicBezTo>
                    <a:pt x="16046" y="3536"/>
                    <a:pt x="16058" y="3551"/>
                    <a:pt x="16073" y="3563"/>
                  </a:cubicBezTo>
                  <a:cubicBezTo>
                    <a:pt x="16085" y="3575"/>
                    <a:pt x="16100" y="3590"/>
                    <a:pt x="16112" y="3605"/>
                  </a:cubicBezTo>
                  <a:cubicBezTo>
                    <a:pt x="16294" y="3829"/>
                    <a:pt x="16279" y="4158"/>
                    <a:pt x="16073" y="4363"/>
                  </a:cubicBezTo>
                  <a:lnTo>
                    <a:pt x="13054" y="7383"/>
                  </a:lnTo>
                  <a:cubicBezTo>
                    <a:pt x="12939" y="7232"/>
                    <a:pt x="12815" y="7090"/>
                    <a:pt x="12682" y="6954"/>
                  </a:cubicBezTo>
                  <a:cubicBezTo>
                    <a:pt x="12546" y="6821"/>
                    <a:pt x="12405" y="6697"/>
                    <a:pt x="12254" y="6582"/>
                  </a:cubicBezTo>
                  <a:lnTo>
                    <a:pt x="15273" y="3563"/>
                  </a:lnTo>
                  <a:cubicBezTo>
                    <a:pt x="15380" y="3456"/>
                    <a:pt x="15523" y="3398"/>
                    <a:pt x="15671" y="3398"/>
                  </a:cubicBezTo>
                  <a:close/>
                  <a:moveTo>
                    <a:pt x="9887" y="9183"/>
                  </a:moveTo>
                  <a:cubicBezTo>
                    <a:pt x="10031" y="9183"/>
                    <a:pt x="10176" y="9238"/>
                    <a:pt x="10288" y="9348"/>
                  </a:cubicBezTo>
                  <a:cubicBezTo>
                    <a:pt x="10511" y="9575"/>
                    <a:pt x="10508" y="9937"/>
                    <a:pt x="10279" y="10157"/>
                  </a:cubicBezTo>
                  <a:cubicBezTo>
                    <a:pt x="10169" y="10268"/>
                    <a:pt x="10024" y="10323"/>
                    <a:pt x="9879" y="10323"/>
                  </a:cubicBezTo>
                  <a:cubicBezTo>
                    <a:pt x="9734" y="10323"/>
                    <a:pt x="9589" y="10268"/>
                    <a:pt x="9479" y="10157"/>
                  </a:cubicBezTo>
                  <a:cubicBezTo>
                    <a:pt x="9258" y="9937"/>
                    <a:pt x="9258" y="9578"/>
                    <a:pt x="9479" y="9357"/>
                  </a:cubicBezTo>
                  <a:cubicBezTo>
                    <a:pt x="9590" y="9241"/>
                    <a:pt x="9739" y="9183"/>
                    <a:pt x="9887" y="9183"/>
                  </a:cubicBezTo>
                  <a:close/>
                  <a:moveTo>
                    <a:pt x="15746" y="1062"/>
                  </a:moveTo>
                  <a:cubicBezTo>
                    <a:pt x="16469" y="1062"/>
                    <a:pt x="17193" y="1337"/>
                    <a:pt x="17746" y="1890"/>
                  </a:cubicBezTo>
                  <a:cubicBezTo>
                    <a:pt x="18878" y="3022"/>
                    <a:pt x="18845" y="4870"/>
                    <a:pt x="17673" y="5963"/>
                  </a:cubicBezTo>
                  <a:lnTo>
                    <a:pt x="11879" y="11758"/>
                  </a:lnTo>
                  <a:cubicBezTo>
                    <a:pt x="11337" y="12300"/>
                    <a:pt x="10612" y="12586"/>
                    <a:pt x="9878" y="12586"/>
                  </a:cubicBezTo>
                  <a:cubicBezTo>
                    <a:pt x="9472" y="12586"/>
                    <a:pt x="9062" y="12499"/>
                    <a:pt x="8679" y="12319"/>
                  </a:cubicBezTo>
                  <a:lnTo>
                    <a:pt x="8663" y="12313"/>
                  </a:lnTo>
                  <a:cubicBezTo>
                    <a:pt x="8198" y="12093"/>
                    <a:pt x="7803" y="11746"/>
                    <a:pt x="7516" y="11317"/>
                  </a:cubicBezTo>
                  <a:lnTo>
                    <a:pt x="8346" y="10487"/>
                  </a:lnTo>
                  <a:cubicBezTo>
                    <a:pt x="8645" y="11113"/>
                    <a:pt x="9259" y="11453"/>
                    <a:pt x="9883" y="11453"/>
                  </a:cubicBezTo>
                  <a:cubicBezTo>
                    <a:pt x="10311" y="11453"/>
                    <a:pt x="10744" y="11293"/>
                    <a:pt x="11082" y="10955"/>
                  </a:cubicBezTo>
                  <a:lnTo>
                    <a:pt x="16873" y="5160"/>
                  </a:lnTo>
                  <a:cubicBezTo>
                    <a:pt x="17541" y="4514"/>
                    <a:pt x="17562" y="3448"/>
                    <a:pt x="16922" y="2775"/>
                  </a:cubicBezTo>
                  <a:cubicBezTo>
                    <a:pt x="16588" y="2423"/>
                    <a:pt x="16140" y="2245"/>
                    <a:pt x="15690" y="2245"/>
                  </a:cubicBezTo>
                  <a:cubicBezTo>
                    <a:pt x="15275" y="2245"/>
                    <a:pt x="14860" y="2395"/>
                    <a:pt x="14533" y="2699"/>
                  </a:cubicBezTo>
                  <a:cubicBezTo>
                    <a:pt x="14512" y="2718"/>
                    <a:pt x="14491" y="2739"/>
                    <a:pt x="14470" y="2760"/>
                  </a:cubicBezTo>
                  <a:lnTo>
                    <a:pt x="11212" y="6021"/>
                  </a:lnTo>
                  <a:cubicBezTo>
                    <a:pt x="10783" y="5867"/>
                    <a:pt x="10333" y="5791"/>
                    <a:pt x="9877" y="5791"/>
                  </a:cubicBezTo>
                  <a:lnTo>
                    <a:pt x="9838" y="5791"/>
                  </a:lnTo>
                  <a:lnTo>
                    <a:pt x="13673" y="1963"/>
                  </a:lnTo>
                  <a:cubicBezTo>
                    <a:pt x="14232" y="1363"/>
                    <a:pt x="14988" y="1062"/>
                    <a:pt x="15746" y="1062"/>
                  </a:cubicBezTo>
                  <a:close/>
                  <a:moveTo>
                    <a:pt x="6707" y="12129"/>
                  </a:moveTo>
                  <a:cubicBezTo>
                    <a:pt x="6819" y="12283"/>
                    <a:pt x="6942" y="12425"/>
                    <a:pt x="7078" y="12558"/>
                  </a:cubicBezTo>
                  <a:cubicBezTo>
                    <a:pt x="7211" y="12694"/>
                    <a:pt x="7353" y="12818"/>
                    <a:pt x="7507" y="12932"/>
                  </a:cubicBezTo>
                  <a:lnTo>
                    <a:pt x="4675" y="15762"/>
                  </a:lnTo>
                  <a:cubicBezTo>
                    <a:pt x="4565" y="15872"/>
                    <a:pt x="4420" y="15927"/>
                    <a:pt x="4275" y="15927"/>
                  </a:cubicBezTo>
                  <a:cubicBezTo>
                    <a:pt x="4130" y="15927"/>
                    <a:pt x="3985" y="15872"/>
                    <a:pt x="3875" y="15762"/>
                  </a:cubicBezTo>
                  <a:cubicBezTo>
                    <a:pt x="3654" y="15541"/>
                    <a:pt x="3654" y="15182"/>
                    <a:pt x="3875" y="14961"/>
                  </a:cubicBezTo>
                  <a:lnTo>
                    <a:pt x="6707" y="12129"/>
                  </a:lnTo>
                  <a:close/>
                  <a:moveTo>
                    <a:pt x="9884" y="6926"/>
                  </a:moveTo>
                  <a:cubicBezTo>
                    <a:pt x="10290" y="6926"/>
                    <a:pt x="10698" y="7013"/>
                    <a:pt x="11082" y="7192"/>
                  </a:cubicBezTo>
                  <a:lnTo>
                    <a:pt x="11094" y="7198"/>
                  </a:lnTo>
                  <a:cubicBezTo>
                    <a:pt x="11562" y="7422"/>
                    <a:pt x="11958" y="7766"/>
                    <a:pt x="12242" y="8198"/>
                  </a:cubicBezTo>
                  <a:lnTo>
                    <a:pt x="11411" y="9028"/>
                  </a:lnTo>
                  <a:cubicBezTo>
                    <a:pt x="11112" y="8400"/>
                    <a:pt x="10499" y="8061"/>
                    <a:pt x="9877" y="8061"/>
                  </a:cubicBezTo>
                  <a:cubicBezTo>
                    <a:pt x="9448" y="8061"/>
                    <a:pt x="9016" y="8222"/>
                    <a:pt x="8679" y="8560"/>
                  </a:cubicBezTo>
                  <a:lnTo>
                    <a:pt x="3074" y="14161"/>
                  </a:lnTo>
                  <a:cubicBezTo>
                    <a:pt x="2410" y="14822"/>
                    <a:pt x="2410" y="15900"/>
                    <a:pt x="3074" y="16562"/>
                  </a:cubicBezTo>
                  <a:cubicBezTo>
                    <a:pt x="3405" y="16894"/>
                    <a:pt x="3840" y="17060"/>
                    <a:pt x="4275" y="17060"/>
                  </a:cubicBezTo>
                  <a:cubicBezTo>
                    <a:pt x="4710" y="17060"/>
                    <a:pt x="5144" y="16894"/>
                    <a:pt x="5475" y="16562"/>
                  </a:cubicBezTo>
                  <a:lnTo>
                    <a:pt x="8546" y="13491"/>
                  </a:lnTo>
                  <a:cubicBezTo>
                    <a:pt x="8974" y="13642"/>
                    <a:pt x="9424" y="13720"/>
                    <a:pt x="9880" y="13720"/>
                  </a:cubicBezTo>
                  <a:lnTo>
                    <a:pt x="9920" y="13720"/>
                  </a:lnTo>
                  <a:lnTo>
                    <a:pt x="6275" y="17362"/>
                  </a:lnTo>
                  <a:cubicBezTo>
                    <a:pt x="5716" y="17961"/>
                    <a:pt x="4960" y="18262"/>
                    <a:pt x="4202" y="18262"/>
                  </a:cubicBezTo>
                  <a:cubicBezTo>
                    <a:pt x="3479" y="18262"/>
                    <a:pt x="2755" y="17987"/>
                    <a:pt x="2202" y="17434"/>
                  </a:cubicBezTo>
                  <a:cubicBezTo>
                    <a:pt x="1070" y="16302"/>
                    <a:pt x="1103" y="14454"/>
                    <a:pt x="2274" y="13361"/>
                  </a:cubicBezTo>
                  <a:lnTo>
                    <a:pt x="7878" y="7757"/>
                  </a:lnTo>
                  <a:cubicBezTo>
                    <a:pt x="8422" y="7214"/>
                    <a:pt x="9147" y="6926"/>
                    <a:pt x="9884" y="6926"/>
                  </a:cubicBezTo>
                  <a:close/>
                  <a:moveTo>
                    <a:pt x="15673" y="1"/>
                  </a:moveTo>
                  <a:cubicBezTo>
                    <a:pt x="14659" y="1"/>
                    <a:pt x="13644" y="388"/>
                    <a:pt x="12870" y="1162"/>
                  </a:cubicBezTo>
                  <a:lnTo>
                    <a:pt x="7078" y="6957"/>
                  </a:lnTo>
                  <a:lnTo>
                    <a:pt x="1471" y="12561"/>
                  </a:lnTo>
                  <a:cubicBezTo>
                    <a:pt x="339" y="13693"/>
                    <a:pt x="1" y="15399"/>
                    <a:pt x="614" y="16879"/>
                  </a:cubicBezTo>
                  <a:cubicBezTo>
                    <a:pt x="1230" y="18358"/>
                    <a:pt x="2673" y="19324"/>
                    <a:pt x="4276" y="19324"/>
                  </a:cubicBezTo>
                  <a:cubicBezTo>
                    <a:pt x="4280" y="19325"/>
                    <a:pt x="4284" y="19325"/>
                    <a:pt x="4288" y="19325"/>
                  </a:cubicBezTo>
                  <a:cubicBezTo>
                    <a:pt x="5334" y="19325"/>
                    <a:pt x="6338" y="18908"/>
                    <a:pt x="7078" y="18165"/>
                  </a:cubicBezTo>
                  <a:lnTo>
                    <a:pt x="12682" y="12561"/>
                  </a:lnTo>
                  <a:lnTo>
                    <a:pt x="18477" y="6767"/>
                  </a:lnTo>
                  <a:cubicBezTo>
                    <a:pt x="20023" y="5221"/>
                    <a:pt x="20023" y="2711"/>
                    <a:pt x="18477" y="1162"/>
                  </a:cubicBezTo>
                  <a:cubicBezTo>
                    <a:pt x="17702" y="388"/>
                    <a:pt x="16688" y="1"/>
                    <a:pt x="15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55" name="Google Shape;3355;p28"/>
            <p:cNvSpPr/>
            <p:nvPr/>
          </p:nvSpPr>
          <p:spPr>
            <a:xfrm>
              <a:off x="4208775" y="588000"/>
              <a:ext cx="71125" cy="68350"/>
            </a:xfrm>
            <a:custGeom>
              <a:rect b="b" l="l" r="r" t="t"/>
              <a:pathLst>
                <a:path extrusionOk="0" h="2734" w="2845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0" y="387"/>
                    <a:pt x="0" y="746"/>
                    <a:pt x="221" y="966"/>
                  </a:cubicBezTo>
                  <a:lnTo>
                    <a:pt x="1821" y="2567"/>
                  </a:lnTo>
                  <a:cubicBezTo>
                    <a:pt x="1933" y="2677"/>
                    <a:pt x="2079" y="2733"/>
                    <a:pt x="2224" y="2733"/>
                  </a:cubicBezTo>
                  <a:cubicBezTo>
                    <a:pt x="2368" y="2733"/>
                    <a:pt x="2513" y="2678"/>
                    <a:pt x="2624" y="2567"/>
                  </a:cubicBezTo>
                  <a:cubicBezTo>
                    <a:pt x="2845" y="2346"/>
                    <a:pt x="2845" y="1987"/>
                    <a:pt x="2624" y="1767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56" name="Google Shape;3356;p28"/>
            <p:cNvSpPr/>
            <p:nvPr/>
          </p:nvSpPr>
          <p:spPr>
            <a:xfrm>
              <a:off x="4228400" y="527925"/>
              <a:ext cx="91050" cy="48400"/>
            </a:xfrm>
            <a:custGeom>
              <a:rect b="b" l="l" r="r" t="t"/>
              <a:pathLst>
                <a:path extrusionOk="0" h="1936" w="3642">
                  <a:moveTo>
                    <a:pt x="636" y="0"/>
                  </a:moveTo>
                  <a:cubicBezTo>
                    <a:pt x="400" y="0"/>
                    <a:pt x="180" y="150"/>
                    <a:pt x="100" y="389"/>
                  </a:cubicBezTo>
                  <a:cubicBezTo>
                    <a:pt x="0" y="685"/>
                    <a:pt x="160" y="1005"/>
                    <a:pt x="459" y="1105"/>
                  </a:cubicBezTo>
                  <a:lnTo>
                    <a:pt x="2860" y="1905"/>
                  </a:lnTo>
                  <a:cubicBezTo>
                    <a:pt x="2917" y="1923"/>
                    <a:pt x="2977" y="1935"/>
                    <a:pt x="3038" y="1935"/>
                  </a:cubicBezTo>
                  <a:cubicBezTo>
                    <a:pt x="3316" y="1932"/>
                    <a:pt x="3554" y="1733"/>
                    <a:pt x="3596" y="1458"/>
                  </a:cubicBezTo>
                  <a:cubicBezTo>
                    <a:pt x="3642" y="1183"/>
                    <a:pt x="3482" y="918"/>
                    <a:pt x="3219" y="830"/>
                  </a:cubicBezTo>
                  <a:lnTo>
                    <a:pt x="816" y="30"/>
                  </a:lnTo>
                  <a:cubicBezTo>
                    <a:pt x="756" y="10"/>
                    <a:pt x="695" y="0"/>
                    <a:pt x="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57" name="Google Shape;3357;p28"/>
            <p:cNvSpPr/>
            <p:nvPr/>
          </p:nvSpPr>
          <p:spPr>
            <a:xfrm>
              <a:off x="4148300" y="608000"/>
              <a:ext cx="52050" cy="88600"/>
            </a:xfrm>
            <a:custGeom>
              <a:rect b="b" l="l" r="r" t="t"/>
              <a:pathLst>
                <a:path extrusionOk="0" h="3544" w="2082">
                  <a:moveTo>
                    <a:pt x="639" y="1"/>
                  </a:moveTo>
                  <a:cubicBezTo>
                    <a:pt x="580" y="1"/>
                    <a:pt x="519" y="10"/>
                    <a:pt x="460" y="31"/>
                  </a:cubicBezTo>
                  <a:cubicBezTo>
                    <a:pt x="161" y="127"/>
                    <a:pt x="1" y="450"/>
                    <a:pt x="100" y="746"/>
                  </a:cubicBezTo>
                  <a:lnTo>
                    <a:pt x="903" y="3150"/>
                  </a:lnTo>
                  <a:cubicBezTo>
                    <a:pt x="979" y="3390"/>
                    <a:pt x="1202" y="3544"/>
                    <a:pt x="1441" y="3544"/>
                  </a:cubicBezTo>
                  <a:cubicBezTo>
                    <a:pt x="1500" y="3544"/>
                    <a:pt x="1560" y="3535"/>
                    <a:pt x="1619" y="3515"/>
                  </a:cubicBezTo>
                  <a:cubicBezTo>
                    <a:pt x="1921" y="3415"/>
                    <a:pt x="2081" y="3089"/>
                    <a:pt x="1975" y="2790"/>
                  </a:cubicBezTo>
                  <a:lnTo>
                    <a:pt x="1175" y="390"/>
                  </a:lnTo>
                  <a:cubicBezTo>
                    <a:pt x="1096" y="151"/>
                    <a:pt x="875" y="1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58" name="Google Shape;3358;p28"/>
            <p:cNvSpPr/>
            <p:nvPr/>
          </p:nvSpPr>
          <p:spPr>
            <a:xfrm>
              <a:off x="3928725" y="307900"/>
              <a:ext cx="71200" cy="68375"/>
            </a:xfrm>
            <a:custGeom>
              <a:rect b="b" l="l" r="r" t="t"/>
              <a:pathLst>
                <a:path extrusionOk="0" h="2735" w="2848">
                  <a:moveTo>
                    <a:pt x="620" y="1"/>
                  </a:moveTo>
                  <a:cubicBezTo>
                    <a:pt x="475" y="1"/>
                    <a:pt x="330" y="57"/>
                    <a:pt x="221" y="168"/>
                  </a:cubicBezTo>
                  <a:cubicBezTo>
                    <a:pt x="3" y="385"/>
                    <a:pt x="0" y="739"/>
                    <a:pt x="214" y="962"/>
                  </a:cubicBezTo>
                  <a:lnTo>
                    <a:pt x="1815" y="2562"/>
                  </a:lnTo>
                  <a:cubicBezTo>
                    <a:pt x="1926" y="2677"/>
                    <a:pt x="2074" y="2734"/>
                    <a:pt x="2222" y="2734"/>
                  </a:cubicBezTo>
                  <a:cubicBezTo>
                    <a:pt x="2367" y="2734"/>
                    <a:pt x="2512" y="2679"/>
                    <a:pt x="2624" y="2569"/>
                  </a:cubicBezTo>
                  <a:cubicBezTo>
                    <a:pt x="2847" y="2345"/>
                    <a:pt x="2844" y="1983"/>
                    <a:pt x="2615" y="1762"/>
                  </a:cubicBezTo>
                  <a:lnTo>
                    <a:pt x="1015" y="162"/>
                  </a:lnTo>
                  <a:cubicBezTo>
                    <a:pt x="904" y="54"/>
                    <a:pt x="762" y="1"/>
                    <a:pt x="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59" name="Google Shape;3359;p28"/>
            <p:cNvSpPr/>
            <p:nvPr/>
          </p:nvSpPr>
          <p:spPr>
            <a:xfrm>
              <a:off x="4008200" y="267675"/>
              <a:ext cx="51875" cy="88450"/>
            </a:xfrm>
            <a:custGeom>
              <a:rect b="b" l="l" r="r" t="t"/>
              <a:pathLst>
                <a:path extrusionOk="0" h="3538" w="2075">
                  <a:moveTo>
                    <a:pt x="636" y="1"/>
                  </a:moveTo>
                  <a:cubicBezTo>
                    <a:pt x="577" y="1"/>
                    <a:pt x="518" y="10"/>
                    <a:pt x="460" y="29"/>
                  </a:cubicBezTo>
                  <a:cubicBezTo>
                    <a:pt x="161" y="128"/>
                    <a:pt x="1" y="449"/>
                    <a:pt x="100" y="747"/>
                  </a:cubicBezTo>
                  <a:lnTo>
                    <a:pt x="900" y="3151"/>
                  </a:lnTo>
                  <a:cubicBezTo>
                    <a:pt x="979" y="3380"/>
                    <a:pt x="1193" y="3537"/>
                    <a:pt x="1438" y="3537"/>
                  </a:cubicBezTo>
                  <a:cubicBezTo>
                    <a:pt x="1498" y="3534"/>
                    <a:pt x="1559" y="3525"/>
                    <a:pt x="1619" y="3507"/>
                  </a:cubicBezTo>
                  <a:cubicBezTo>
                    <a:pt x="1915" y="3408"/>
                    <a:pt x="2075" y="3088"/>
                    <a:pt x="1975" y="2789"/>
                  </a:cubicBezTo>
                  <a:lnTo>
                    <a:pt x="1175" y="388"/>
                  </a:lnTo>
                  <a:cubicBezTo>
                    <a:pt x="1095" y="151"/>
                    <a:pt x="873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60" name="Google Shape;3360;p28"/>
            <p:cNvSpPr/>
            <p:nvPr/>
          </p:nvSpPr>
          <p:spPr>
            <a:xfrm>
              <a:off x="3888100" y="387825"/>
              <a:ext cx="91675" cy="48300"/>
            </a:xfrm>
            <a:custGeom>
              <a:rect b="b" l="l" r="r" t="t"/>
              <a:pathLst>
                <a:path extrusionOk="0" h="1932" w="3667">
                  <a:moveTo>
                    <a:pt x="636" y="0"/>
                  </a:moveTo>
                  <a:cubicBezTo>
                    <a:pt x="400" y="0"/>
                    <a:pt x="180" y="150"/>
                    <a:pt x="100" y="386"/>
                  </a:cubicBezTo>
                  <a:cubicBezTo>
                    <a:pt x="1" y="685"/>
                    <a:pt x="161" y="1005"/>
                    <a:pt x="460" y="1105"/>
                  </a:cubicBezTo>
                  <a:lnTo>
                    <a:pt x="2860" y="1905"/>
                  </a:lnTo>
                  <a:cubicBezTo>
                    <a:pt x="2917" y="1923"/>
                    <a:pt x="2975" y="1932"/>
                    <a:pt x="3032" y="1932"/>
                  </a:cubicBezTo>
                  <a:cubicBezTo>
                    <a:pt x="3270" y="1932"/>
                    <a:pt x="3492" y="1781"/>
                    <a:pt x="3570" y="1543"/>
                  </a:cubicBezTo>
                  <a:cubicBezTo>
                    <a:pt x="3666" y="1250"/>
                    <a:pt x="3512" y="933"/>
                    <a:pt x="3219" y="830"/>
                  </a:cubicBezTo>
                  <a:lnTo>
                    <a:pt x="816" y="30"/>
                  </a:lnTo>
                  <a:cubicBezTo>
                    <a:pt x="756" y="10"/>
                    <a:pt x="696" y="0"/>
                    <a:pt x="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3361" name="Google Shape;3361;p28"/>
          <p:cNvCxnSpPr/>
          <p:nvPr/>
        </p:nvCxnSpPr>
        <p:spPr>
          <a:xfrm flipH="1" rot="10800000">
            <a:off x="5486325" y="699875"/>
            <a:ext cx="675300" cy="36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362" name="Google Shape;3362;p28"/>
          <p:cNvSpPr txBox="1"/>
          <p:nvPr/>
        </p:nvSpPr>
        <p:spPr>
          <a:xfrm flipH="1">
            <a:off x="6097125" y="125375"/>
            <a:ext cx="28317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Whole process (all 3 jobs, graph creation, website) refreshes daily at 4:00 am</a:t>
            </a:r>
            <a:endParaRPr sz="16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366" name="Shape 3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7" name="Google Shape;3367;p29"/>
          <p:cNvSpPr txBox="1"/>
          <p:nvPr/>
        </p:nvSpPr>
        <p:spPr>
          <a:xfrm>
            <a:off x="1066650" y="1761450"/>
            <a:ext cx="7010700" cy="16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Interactive Map!</a:t>
            </a:r>
            <a:endParaRPr sz="60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1" name="Shape 3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2" name="Google Shape;3372;p30"/>
          <p:cNvSpPr txBox="1"/>
          <p:nvPr>
            <p:ph type="title"/>
          </p:nvPr>
        </p:nvSpPr>
        <p:spPr>
          <a:xfrm>
            <a:off x="705725" y="600000"/>
            <a:ext cx="5142000" cy="18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Investigations</a:t>
            </a:r>
            <a:endParaRPr/>
          </a:p>
        </p:txBody>
      </p:sp>
      <p:grpSp>
        <p:nvGrpSpPr>
          <p:cNvPr id="3373" name="Google Shape;3373;p30"/>
          <p:cNvGrpSpPr/>
          <p:nvPr/>
        </p:nvGrpSpPr>
        <p:grpSpPr>
          <a:xfrm>
            <a:off x="5689238" y="-121226"/>
            <a:ext cx="3724022" cy="6865529"/>
            <a:chOff x="5689238" y="-121226"/>
            <a:chExt cx="3724022" cy="6865529"/>
          </a:xfrm>
        </p:grpSpPr>
        <p:grpSp>
          <p:nvGrpSpPr>
            <p:cNvPr id="3374" name="Google Shape;3374;p30"/>
            <p:cNvGrpSpPr/>
            <p:nvPr/>
          </p:nvGrpSpPr>
          <p:grpSpPr>
            <a:xfrm rot="1319919">
              <a:off x="6666787" y="4034258"/>
              <a:ext cx="986179" cy="2620746"/>
              <a:chOff x="1845525" y="949850"/>
              <a:chExt cx="1344279" cy="3572385"/>
            </a:xfrm>
          </p:grpSpPr>
          <p:sp>
            <p:nvSpPr>
              <p:cNvPr id="3375" name="Google Shape;3375;p30"/>
              <p:cNvSpPr/>
              <p:nvPr/>
            </p:nvSpPr>
            <p:spPr>
              <a:xfrm>
                <a:off x="1845525" y="949850"/>
                <a:ext cx="1344279" cy="3572385"/>
              </a:xfrm>
              <a:custGeom>
                <a:rect b="b" l="l" r="r" t="t"/>
                <a:pathLst>
                  <a:path extrusionOk="0" h="36465" w="12927">
                    <a:moveTo>
                      <a:pt x="375" y="0"/>
                    </a:moveTo>
                    <a:cubicBezTo>
                      <a:pt x="213" y="0"/>
                      <a:pt x="88" y="126"/>
                      <a:pt x="88" y="288"/>
                    </a:cubicBezTo>
                    <a:lnTo>
                      <a:pt x="28" y="24051"/>
                    </a:lnTo>
                    <a:cubicBezTo>
                      <a:pt x="139" y="24051"/>
                      <a:pt x="237" y="24063"/>
                      <a:pt x="327" y="24090"/>
                    </a:cubicBezTo>
                    <a:cubicBezTo>
                      <a:pt x="912" y="24213"/>
                      <a:pt x="1349" y="24725"/>
                      <a:pt x="1361" y="25349"/>
                    </a:cubicBezTo>
                    <a:lnTo>
                      <a:pt x="1361" y="25388"/>
                    </a:lnTo>
                    <a:cubicBezTo>
                      <a:pt x="1361" y="25738"/>
                      <a:pt x="1226" y="26062"/>
                      <a:pt x="1002" y="26299"/>
                    </a:cubicBezTo>
                    <a:cubicBezTo>
                      <a:pt x="813" y="26512"/>
                      <a:pt x="552" y="26650"/>
                      <a:pt x="264" y="26697"/>
                    </a:cubicBezTo>
                    <a:cubicBezTo>
                      <a:pt x="190" y="26712"/>
                      <a:pt x="115" y="26724"/>
                      <a:pt x="28" y="26724"/>
                    </a:cubicBezTo>
                    <a:lnTo>
                      <a:pt x="1" y="36153"/>
                    </a:lnTo>
                    <a:cubicBezTo>
                      <a:pt x="1" y="36303"/>
                      <a:pt x="127" y="36438"/>
                      <a:pt x="288" y="36438"/>
                    </a:cubicBezTo>
                    <a:lnTo>
                      <a:pt x="5084" y="36453"/>
                    </a:lnTo>
                    <a:cubicBezTo>
                      <a:pt x="5084" y="36351"/>
                      <a:pt x="5096" y="36240"/>
                      <a:pt x="5123" y="36153"/>
                    </a:cubicBezTo>
                    <a:cubicBezTo>
                      <a:pt x="5257" y="35554"/>
                      <a:pt x="5797" y="35116"/>
                      <a:pt x="6432" y="35116"/>
                    </a:cubicBezTo>
                    <a:cubicBezTo>
                      <a:pt x="6783" y="35116"/>
                      <a:pt x="7107" y="35254"/>
                      <a:pt x="7343" y="35479"/>
                    </a:cubicBezTo>
                    <a:cubicBezTo>
                      <a:pt x="7544" y="35676"/>
                      <a:pt x="7682" y="35928"/>
                      <a:pt x="7745" y="36213"/>
                    </a:cubicBezTo>
                    <a:cubicBezTo>
                      <a:pt x="7757" y="36288"/>
                      <a:pt x="7757" y="36378"/>
                      <a:pt x="7757" y="36453"/>
                    </a:cubicBezTo>
                    <a:lnTo>
                      <a:pt x="12564" y="36465"/>
                    </a:lnTo>
                    <a:cubicBezTo>
                      <a:pt x="12714" y="36465"/>
                      <a:pt x="12852" y="36339"/>
                      <a:pt x="12852" y="36177"/>
                    </a:cubicBezTo>
                    <a:lnTo>
                      <a:pt x="12864" y="26748"/>
                    </a:lnTo>
                    <a:cubicBezTo>
                      <a:pt x="12765" y="26748"/>
                      <a:pt x="12663" y="26736"/>
                      <a:pt x="12564" y="26712"/>
                    </a:cubicBezTo>
                    <a:cubicBezTo>
                      <a:pt x="11977" y="26575"/>
                      <a:pt x="11539" y="26050"/>
                      <a:pt x="11539" y="25412"/>
                    </a:cubicBezTo>
                    <a:lnTo>
                      <a:pt x="11539" y="25376"/>
                    </a:lnTo>
                    <a:cubicBezTo>
                      <a:pt x="11551" y="25037"/>
                      <a:pt x="11689" y="24725"/>
                      <a:pt x="11902" y="24501"/>
                    </a:cubicBezTo>
                    <a:cubicBezTo>
                      <a:pt x="12091" y="24300"/>
                      <a:pt x="12351" y="24150"/>
                      <a:pt x="12627" y="24102"/>
                    </a:cubicBezTo>
                    <a:cubicBezTo>
                      <a:pt x="12714" y="24090"/>
                      <a:pt x="12789" y="24075"/>
                      <a:pt x="12876" y="24075"/>
                    </a:cubicBezTo>
                    <a:lnTo>
                      <a:pt x="12927" y="312"/>
                    </a:lnTo>
                    <a:cubicBezTo>
                      <a:pt x="12927" y="162"/>
                      <a:pt x="12801" y="24"/>
                      <a:pt x="12639" y="24"/>
                    </a:cubicBezTo>
                    <a:lnTo>
                      <a:pt x="7844" y="12"/>
                    </a:lnTo>
                    <a:cubicBezTo>
                      <a:pt x="7844" y="99"/>
                      <a:pt x="7832" y="174"/>
                      <a:pt x="7820" y="264"/>
                    </a:cubicBezTo>
                    <a:cubicBezTo>
                      <a:pt x="7769" y="549"/>
                      <a:pt x="7619" y="800"/>
                      <a:pt x="7418" y="986"/>
                    </a:cubicBezTo>
                    <a:cubicBezTo>
                      <a:pt x="7181" y="1211"/>
                      <a:pt x="6858" y="1349"/>
                      <a:pt x="6507" y="1349"/>
                    </a:cubicBezTo>
                    <a:cubicBezTo>
                      <a:pt x="5872" y="1349"/>
                      <a:pt x="5347" y="899"/>
                      <a:pt x="5209" y="312"/>
                    </a:cubicBezTo>
                    <a:cubicBezTo>
                      <a:pt x="5182" y="213"/>
                      <a:pt x="5170" y="114"/>
                      <a:pt x="5170" y="12"/>
                    </a:cubicBezTo>
                    <a:lnTo>
                      <a:pt x="3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6" name="Google Shape;3376;p30"/>
              <p:cNvSpPr/>
              <p:nvPr/>
            </p:nvSpPr>
            <p:spPr>
              <a:xfrm>
                <a:off x="1845525" y="3366169"/>
                <a:ext cx="1337727" cy="1156057"/>
              </a:xfrm>
              <a:custGeom>
                <a:rect b="b" l="l" r="r" t="t"/>
                <a:pathLst>
                  <a:path extrusionOk="0" h="11117" w="12864">
                    <a:moveTo>
                      <a:pt x="1361" y="1"/>
                    </a:moveTo>
                    <a:lnTo>
                      <a:pt x="1361" y="40"/>
                    </a:lnTo>
                    <a:cubicBezTo>
                      <a:pt x="1361" y="390"/>
                      <a:pt x="1226" y="714"/>
                      <a:pt x="1002" y="951"/>
                    </a:cubicBezTo>
                    <a:cubicBezTo>
                      <a:pt x="813" y="1164"/>
                      <a:pt x="552" y="1302"/>
                      <a:pt x="264" y="1349"/>
                    </a:cubicBezTo>
                    <a:cubicBezTo>
                      <a:pt x="190" y="1364"/>
                      <a:pt x="115" y="1376"/>
                      <a:pt x="28" y="1376"/>
                    </a:cubicBezTo>
                    <a:lnTo>
                      <a:pt x="1" y="10805"/>
                    </a:lnTo>
                    <a:cubicBezTo>
                      <a:pt x="1" y="10955"/>
                      <a:pt x="127" y="11090"/>
                      <a:pt x="288" y="11090"/>
                    </a:cubicBezTo>
                    <a:lnTo>
                      <a:pt x="5084" y="11105"/>
                    </a:lnTo>
                    <a:cubicBezTo>
                      <a:pt x="5084" y="11003"/>
                      <a:pt x="5096" y="10892"/>
                      <a:pt x="5123" y="10805"/>
                    </a:cubicBezTo>
                    <a:cubicBezTo>
                      <a:pt x="5257" y="10206"/>
                      <a:pt x="5797" y="9768"/>
                      <a:pt x="6432" y="9768"/>
                    </a:cubicBezTo>
                    <a:cubicBezTo>
                      <a:pt x="6783" y="9768"/>
                      <a:pt x="7107" y="9906"/>
                      <a:pt x="7343" y="10131"/>
                    </a:cubicBezTo>
                    <a:cubicBezTo>
                      <a:pt x="7544" y="10328"/>
                      <a:pt x="7682" y="10580"/>
                      <a:pt x="7745" y="10865"/>
                    </a:cubicBezTo>
                    <a:cubicBezTo>
                      <a:pt x="7757" y="10940"/>
                      <a:pt x="7757" y="11030"/>
                      <a:pt x="7757" y="11105"/>
                    </a:cubicBezTo>
                    <a:lnTo>
                      <a:pt x="12564" y="11117"/>
                    </a:lnTo>
                    <a:cubicBezTo>
                      <a:pt x="12714" y="11117"/>
                      <a:pt x="12852" y="10991"/>
                      <a:pt x="12852" y="10829"/>
                    </a:cubicBezTo>
                    <a:lnTo>
                      <a:pt x="12864" y="1400"/>
                    </a:lnTo>
                    <a:cubicBezTo>
                      <a:pt x="12765" y="1400"/>
                      <a:pt x="12663" y="1388"/>
                      <a:pt x="12564" y="1364"/>
                    </a:cubicBezTo>
                    <a:cubicBezTo>
                      <a:pt x="11977" y="1227"/>
                      <a:pt x="11539" y="702"/>
                      <a:pt x="11539" y="64"/>
                    </a:cubicBezTo>
                    <a:lnTo>
                      <a:pt x="11539" y="28"/>
                    </a:lnTo>
                    <a:lnTo>
                      <a:pt x="13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77" name="Google Shape;3377;p30"/>
              <p:cNvGrpSpPr/>
              <p:nvPr/>
            </p:nvGrpSpPr>
            <p:grpSpPr>
              <a:xfrm>
                <a:off x="2061211" y="3506978"/>
                <a:ext cx="910430" cy="281496"/>
                <a:chOff x="2061200" y="3130007"/>
                <a:chExt cx="910430" cy="181775"/>
              </a:xfrm>
            </p:grpSpPr>
            <p:sp>
              <p:nvSpPr>
                <p:cNvPr id="3378" name="Google Shape;3378;p30"/>
                <p:cNvSpPr/>
                <p:nvPr/>
              </p:nvSpPr>
              <p:spPr>
                <a:xfrm>
                  <a:off x="2957175" y="3131255"/>
                  <a:ext cx="14455" cy="180527"/>
                </a:xfrm>
                <a:custGeom>
                  <a:rect b="b" l="l" r="r" t="t"/>
                  <a:pathLst>
                    <a:path extrusionOk="0" h="1736" w="139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139" y="1735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9" name="Google Shape;3379;p30"/>
                <p:cNvSpPr/>
                <p:nvPr/>
              </p:nvSpPr>
              <p:spPr>
                <a:xfrm>
                  <a:off x="2940433" y="3131255"/>
                  <a:ext cx="7799" cy="180527"/>
                </a:xfrm>
                <a:custGeom>
                  <a:rect b="b" l="l" r="r" t="t"/>
                  <a:pathLst>
                    <a:path extrusionOk="0" h="1736" w="75">
                      <a:moveTo>
                        <a:pt x="12" y="0"/>
                      </a:moveTo>
                      <a:lnTo>
                        <a:pt x="0" y="1735"/>
                      </a:lnTo>
                      <a:lnTo>
                        <a:pt x="75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0" name="Google Shape;3380;p30"/>
                <p:cNvSpPr/>
                <p:nvPr/>
              </p:nvSpPr>
              <p:spPr>
                <a:xfrm>
                  <a:off x="2923586" y="3131255"/>
                  <a:ext cx="7903" cy="180527"/>
                </a:xfrm>
                <a:custGeom>
                  <a:rect b="b" l="l" r="r" t="t"/>
                  <a:pathLst>
                    <a:path extrusionOk="0" h="1736" w="76">
                      <a:moveTo>
                        <a:pt x="12" y="0"/>
                      </a:moveTo>
                      <a:lnTo>
                        <a:pt x="0" y="1735"/>
                      </a:lnTo>
                      <a:lnTo>
                        <a:pt x="75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1" name="Google Shape;3381;p30"/>
                <p:cNvSpPr/>
                <p:nvPr/>
              </p:nvSpPr>
              <p:spPr>
                <a:xfrm>
                  <a:off x="2873983" y="3131255"/>
                  <a:ext cx="16950" cy="180527"/>
                </a:xfrm>
                <a:custGeom>
                  <a:rect b="b" l="l" r="r" t="t"/>
                  <a:pathLst>
                    <a:path extrusionOk="0" h="1736" w="163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163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2" name="Google Shape;3382;p30"/>
                <p:cNvSpPr/>
                <p:nvPr/>
              </p:nvSpPr>
              <p:spPr>
                <a:xfrm>
                  <a:off x="2816997" y="3131255"/>
                  <a:ext cx="16950" cy="179279"/>
                </a:xfrm>
                <a:custGeom>
                  <a:rect b="b" l="l" r="r" t="t"/>
                  <a:pathLst>
                    <a:path extrusionOk="0" h="1724" w="163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162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3" name="Google Shape;3383;p30"/>
                <p:cNvSpPr/>
                <p:nvPr/>
              </p:nvSpPr>
              <p:spPr>
                <a:xfrm>
                  <a:off x="2863688" y="3131255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4" name="Google Shape;3384;p30"/>
                <p:cNvSpPr/>
                <p:nvPr/>
              </p:nvSpPr>
              <p:spPr>
                <a:xfrm>
                  <a:off x="2805142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5" y="0"/>
                      </a:moveTo>
                      <a:lnTo>
                        <a:pt x="0" y="1723"/>
                      </a:lnTo>
                      <a:lnTo>
                        <a:pt x="75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5" name="Google Shape;3385;p30"/>
                <p:cNvSpPr/>
                <p:nvPr/>
              </p:nvSpPr>
              <p:spPr>
                <a:xfrm>
                  <a:off x="2794847" y="3131255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6" name="Google Shape;3386;p30"/>
                <p:cNvSpPr/>
                <p:nvPr/>
              </p:nvSpPr>
              <p:spPr>
                <a:xfrm>
                  <a:off x="2783304" y="3131255"/>
                  <a:ext cx="6343" cy="179279"/>
                </a:xfrm>
                <a:custGeom>
                  <a:rect b="b" l="l" r="r" t="t"/>
                  <a:pathLst>
                    <a:path extrusionOk="0" h="1724" w="61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1" y="1723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7" name="Google Shape;3387;p30"/>
                <p:cNvSpPr/>
                <p:nvPr/>
              </p:nvSpPr>
              <p:spPr>
                <a:xfrm>
                  <a:off x="2293721" y="3130007"/>
                  <a:ext cx="16950" cy="179279"/>
                </a:xfrm>
                <a:custGeom>
                  <a:rect b="b" l="l" r="r" t="t"/>
                  <a:pathLst>
                    <a:path extrusionOk="0" h="1724" w="163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8" name="Google Shape;3388;p30"/>
                <p:cNvSpPr/>
                <p:nvPr/>
              </p:nvSpPr>
              <p:spPr>
                <a:xfrm>
                  <a:off x="2314311" y="3130007"/>
                  <a:ext cx="7903" cy="180527"/>
                </a:xfrm>
                <a:custGeom>
                  <a:rect b="b" l="l" r="r" t="t"/>
                  <a:pathLst>
                    <a:path extrusionOk="0" h="1736" w="76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9" name="Google Shape;3389;p30"/>
                <p:cNvSpPr/>
                <p:nvPr/>
              </p:nvSpPr>
              <p:spPr>
                <a:xfrm>
                  <a:off x="2326165" y="3130007"/>
                  <a:ext cx="6551" cy="180527"/>
                </a:xfrm>
                <a:custGeom>
                  <a:rect b="b" l="l" r="r" t="t"/>
                  <a:pathLst>
                    <a:path extrusionOk="0" h="1736" w="63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0" name="Google Shape;3390;p30"/>
                <p:cNvSpPr/>
                <p:nvPr/>
              </p:nvSpPr>
              <p:spPr>
                <a:xfrm>
                  <a:off x="2337604" y="3130007"/>
                  <a:ext cx="6655" cy="180527"/>
                </a:xfrm>
                <a:custGeom>
                  <a:rect b="b" l="l" r="r" t="t"/>
                  <a:pathLst>
                    <a:path extrusionOk="0" h="1736" w="64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4" y="1735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1" name="Google Shape;3391;p30"/>
                <p:cNvSpPr/>
                <p:nvPr/>
              </p:nvSpPr>
              <p:spPr>
                <a:xfrm>
                  <a:off x="2894885" y="3131255"/>
                  <a:ext cx="6655" cy="180527"/>
                </a:xfrm>
                <a:custGeom>
                  <a:rect b="b" l="l" r="r" t="t"/>
                  <a:pathLst>
                    <a:path extrusionOk="0" h="1736" w="64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2" name="Google Shape;3392;p30"/>
                <p:cNvSpPr/>
                <p:nvPr/>
              </p:nvSpPr>
              <p:spPr>
                <a:xfrm>
                  <a:off x="2737861" y="3131255"/>
                  <a:ext cx="16846" cy="179279"/>
                </a:xfrm>
                <a:custGeom>
                  <a:rect b="b" l="l" r="r" t="t"/>
                  <a:pathLst>
                    <a:path extrusionOk="0" h="1724" w="162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3" name="Google Shape;3393;p30"/>
                <p:cNvSpPr/>
                <p:nvPr/>
              </p:nvSpPr>
              <p:spPr>
                <a:xfrm>
                  <a:off x="2672659" y="3131255"/>
                  <a:ext cx="15702" cy="179279"/>
                </a:xfrm>
                <a:custGeom>
                  <a:rect b="b" l="l" r="r" t="t"/>
                  <a:pathLst>
                    <a:path extrusionOk="0" h="1724" w="151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4" name="Google Shape;3394;p30"/>
                <p:cNvSpPr/>
                <p:nvPr/>
              </p:nvSpPr>
              <p:spPr>
                <a:xfrm>
                  <a:off x="2650821" y="3131255"/>
                  <a:ext cx="16950" cy="179279"/>
                </a:xfrm>
                <a:custGeom>
                  <a:rect b="b" l="l" r="r" t="t"/>
                  <a:pathLst>
                    <a:path extrusionOk="0" h="1724" w="163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5" name="Google Shape;3395;p30"/>
                <p:cNvSpPr/>
                <p:nvPr/>
              </p:nvSpPr>
              <p:spPr>
                <a:xfrm>
                  <a:off x="2466344" y="3130007"/>
                  <a:ext cx="16950" cy="180527"/>
                </a:xfrm>
                <a:custGeom>
                  <a:rect b="b" l="l" r="r" t="t"/>
                  <a:pathLst>
                    <a:path extrusionOk="0" h="1736" w="163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151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6" name="Google Shape;3396;p30"/>
                <p:cNvSpPr/>
                <p:nvPr/>
              </p:nvSpPr>
              <p:spPr>
                <a:xfrm>
                  <a:off x="2445442" y="3130007"/>
                  <a:ext cx="16950" cy="180527"/>
                </a:xfrm>
                <a:custGeom>
                  <a:rect b="b" l="l" r="r" t="t"/>
                  <a:pathLst>
                    <a:path extrusionOk="0" h="1736" w="163">
                      <a:moveTo>
                        <a:pt x="13" y="0"/>
                      </a:moveTo>
                      <a:lnTo>
                        <a:pt x="1" y="1735"/>
                      </a:lnTo>
                      <a:lnTo>
                        <a:pt x="163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7" name="Google Shape;3397;p30"/>
                <p:cNvSpPr/>
                <p:nvPr/>
              </p:nvSpPr>
              <p:spPr>
                <a:xfrm>
                  <a:off x="2398750" y="3130007"/>
                  <a:ext cx="15702" cy="180527"/>
                </a:xfrm>
                <a:custGeom>
                  <a:rect b="b" l="l" r="r" t="t"/>
                  <a:pathLst>
                    <a:path extrusionOk="0" h="1736" w="151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150" y="1735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8" name="Google Shape;3398;p30"/>
                <p:cNvSpPr/>
                <p:nvPr/>
              </p:nvSpPr>
              <p:spPr>
                <a:xfrm>
                  <a:off x="2726006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75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9" name="Google Shape;3399;p30"/>
                <p:cNvSpPr/>
                <p:nvPr/>
              </p:nvSpPr>
              <p:spPr>
                <a:xfrm>
                  <a:off x="2714463" y="3131255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0" name="Google Shape;3400;p30"/>
                <p:cNvSpPr/>
                <p:nvPr/>
              </p:nvSpPr>
              <p:spPr>
                <a:xfrm>
                  <a:off x="2639070" y="3131255"/>
                  <a:ext cx="7799" cy="179279"/>
                </a:xfrm>
                <a:custGeom>
                  <a:rect b="b" l="l" r="r" t="t"/>
                  <a:pathLst>
                    <a:path extrusionOk="0" h="1724" w="75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1" name="Google Shape;3401;p30"/>
                <p:cNvSpPr/>
                <p:nvPr/>
              </p:nvSpPr>
              <p:spPr>
                <a:xfrm>
                  <a:off x="2488493" y="3130007"/>
                  <a:ext cx="6655" cy="180527"/>
                </a:xfrm>
                <a:custGeom>
                  <a:rect b="b" l="l" r="r" t="t"/>
                  <a:pathLst>
                    <a:path extrusionOk="0" h="1736" w="64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2" name="Google Shape;3402;p30"/>
                <p:cNvSpPr/>
                <p:nvPr/>
              </p:nvSpPr>
              <p:spPr>
                <a:xfrm>
                  <a:off x="2387207" y="3130007"/>
                  <a:ext cx="7903" cy="180527"/>
                </a:xfrm>
                <a:custGeom>
                  <a:rect b="b" l="l" r="r" t="t"/>
                  <a:pathLst>
                    <a:path extrusionOk="0" h="1736" w="76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3" name="Google Shape;3403;p30"/>
                <p:cNvSpPr/>
                <p:nvPr/>
              </p:nvSpPr>
              <p:spPr>
                <a:xfrm>
                  <a:off x="2375353" y="3130007"/>
                  <a:ext cx="6655" cy="180527"/>
                </a:xfrm>
                <a:custGeom>
                  <a:rect b="b" l="l" r="r" t="t"/>
                  <a:pathLst>
                    <a:path extrusionOk="0" h="1736" w="64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4" y="1735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4" name="Google Shape;3404;p30"/>
                <p:cNvSpPr/>
                <p:nvPr/>
              </p:nvSpPr>
              <p:spPr>
                <a:xfrm>
                  <a:off x="2362562" y="3130007"/>
                  <a:ext cx="7903" cy="180527"/>
                </a:xfrm>
                <a:custGeom>
                  <a:rect b="b" l="l" r="r" t="t"/>
                  <a:pathLst>
                    <a:path extrusionOk="0" h="1736" w="76">
                      <a:moveTo>
                        <a:pt x="13" y="0"/>
                      </a:moveTo>
                      <a:lnTo>
                        <a:pt x="1" y="1735"/>
                      </a:lnTo>
                      <a:lnTo>
                        <a:pt x="76" y="1735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5" name="Google Shape;3405;p30"/>
                <p:cNvSpPr/>
                <p:nvPr/>
              </p:nvSpPr>
              <p:spPr>
                <a:xfrm>
                  <a:off x="2538928" y="3131255"/>
                  <a:ext cx="15702" cy="179279"/>
                </a:xfrm>
                <a:custGeom>
                  <a:rect b="b" l="l" r="r" t="t"/>
                  <a:pathLst>
                    <a:path extrusionOk="0" h="1724" w="151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6" name="Google Shape;3406;p30"/>
                <p:cNvSpPr/>
                <p:nvPr/>
              </p:nvSpPr>
              <p:spPr>
                <a:xfrm>
                  <a:off x="2600074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7" name="Google Shape;3407;p30"/>
                <p:cNvSpPr/>
                <p:nvPr/>
              </p:nvSpPr>
              <p:spPr>
                <a:xfrm>
                  <a:off x="2589779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8" name="Google Shape;3408;p30"/>
                <p:cNvSpPr/>
                <p:nvPr/>
              </p:nvSpPr>
              <p:spPr>
                <a:xfrm>
                  <a:off x="2579172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6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9" name="Google Shape;3409;p30"/>
                <p:cNvSpPr/>
                <p:nvPr/>
              </p:nvSpPr>
              <p:spPr>
                <a:xfrm>
                  <a:off x="2568877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0" name="Google Shape;3410;p30"/>
                <p:cNvSpPr/>
                <p:nvPr/>
              </p:nvSpPr>
              <p:spPr>
                <a:xfrm>
                  <a:off x="2558582" y="3131255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1" name="Google Shape;3411;p30"/>
                <p:cNvSpPr/>
                <p:nvPr/>
              </p:nvSpPr>
              <p:spPr>
                <a:xfrm>
                  <a:off x="2528737" y="3130007"/>
                  <a:ext cx="6655" cy="180527"/>
                </a:xfrm>
                <a:custGeom>
                  <a:rect b="b" l="l" r="r" t="t"/>
                  <a:pathLst>
                    <a:path extrusionOk="0" h="1736" w="64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2" name="Google Shape;3412;p30"/>
                <p:cNvSpPr/>
                <p:nvPr/>
              </p:nvSpPr>
              <p:spPr>
                <a:xfrm>
                  <a:off x="2226127" y="3130007"/>
                  <a:ext cx="16846" cy="179279"/>
                </a:xfrm>
                <a:custGeom>
                  <a:rect b="b" l="l" r="r" t="t"/>
                  <a:pathLst>
                    <a:path extrusionOk="0" h="1724" w="162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3" name="Google Shape;3413;p30"/>
                <p:cNvSpPr/>
                <p:nvPr/>
              </p:nvSpPr>
              <p:spPr>
                <a:xfrm>
                  <a:off x="2203978" y="3130007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4" name="Google Shape;3414;p30"/>
                <p:cNvSpPr/>
                <p:nvPr/>
              </p:nvSpPr>
              <p:spPr>
                <a:xfrm>
                  <a:off x="2255972" y="3130007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5" name="Google Shape;3415;p30"/>
                <p:cNvSpPr/>
                <p:nvPr/>
              </p:nvSpPr>
              <p:spPr>
                <a:xfrm>
                  <a:off x="2245677" y="3130007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6" name="Google Shape;3416;p30"/>
                <p:cNvSpPr/>
                <p:nvPr/>
              </p:nvSpPr>
              <p:spPr>
                <a:xfrm>
                  <a:off x="2215832" y="3130007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7" name="Google Shape;3417;p30"/>
                <p:cNvSpPr/>
                <p:nvPr/>
              </p:nvSpPr>
              <p:spPr>
                <a:xfrm>
                  <a:off x="2758347" y="3131255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8" name="Google Shape;3418;p30"/>
                <p:cNvSpPr/>
                <p:nvPr/>
              </p:nvSpPr>
              <p:spPr>
                <a:xfrm>
                  <a:off x="2150631" y="3130007"/>
                  <a:ext cx="17262" cy="179279"/>
                </a:xfrm>
                <a:custGeom>
                  <a:rect b="b" l="l" r="r" t="t"/>
                  <a:pathLst>
                    <a:path extrusionOk="0" h="1724" w="166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6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9" name="Google Shape;3419;p30"/>
                <p:cNvSpPr/>
                <p:nvPr/>
              </p:nvSpPr>
              <p:spPr>
                <a:xfrm>
                  <a:off x="2139088" y="3130007"/>
                  <a:ext cx="7903" cy="179279"/>
                </a:xfrm>
                <a:custGeom>
                  <a:rect b="b" l="l" r="r" t="t"/>
                  <a:pathLst>
                    <a:path extrusionOk="0" h="1724" w="76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0" name="Google Shape;3420;p30"/>
                <p:cNvSpPr/>
                <p:nvPr/>
              </p:nvSpPr>
              <p:spPr>
                <a:xfrm>
                  <a:off x="2127233" y="3130007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1" name="Google Shape;3421;p30"/>
                <p:cNvSpPr/>
                <p:nvPr/>
              </p:nvSpPr>
              <p:spPr>
                <a:xfrm>
                  <a:off x="2171533" y="3130007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2" name="Google Shape;3422;p30"/>
                <p:cNvSpPr/>
                <p:nvPr/>
              </p:nvSpPr>
              <p:spPr>
                <a:xfrm>
                  <a:off x="2061200" y="3130007"/>
                  <a:ext cx="16950" cy="179279"/>
                </a:xfrm>
                <a:custGeom>
                  <a:rect b="b" l="l" r="r" t="t"/>
                  <a:pathLst>
                    <a:path extrusionOk="0" h="1724" w="163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162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3" name="Google Shape;3423;p30"/>
                <p:cNvSpPr/>
                <p:nvPr/>
              </p:nvSpPr>
              <p:spPr>
                <a:xfrm>
                  <a:off x="2082102" y="3130007"/>
                  <a:ext cx="6343" cy="179279"/>
                </a:xfrm>
                <a:custGeom>
                  <a:rect b="b" l="l" r="r" t="t"/>
                  <a:pathLst>
                    <a:path extrusionOk="0" h="1724" w="61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0" y="1723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4" name="Google Shape;3424;p30"/>
                <p:cNvSpPr/>
                <p:nvPr/>
              </p:nvSpPr>
              <p:spPr>
                <a:xfrm>
                  <a:off x="2094892" y="3130007"/>
                  <a:ext cx="6655" cy="179279"/>
                </a:xfrm>
                <a:custGeom>
                  <a:rect b="b" l="l" r="r" t="t"/>
                  <a:pathLst>
                    <a:path extrusionOk="0" h="1724" w="64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425" name="Google Shape;3425;p30"/>
              <p:cNvSpPr/>
              <p:nvPr/>
            </p:nvSpPr>
            <p:spPr>
              <a:xfrm>
                <a:off x="2080542" y="1632985"/>
                <a:ext cx="875492" cy="554475"/>
              </a:xfrm>
              <a:custGeom>
                <a:rect b="b" l="l" r="r" t="t"/>
                <a:pathLst>
                  <a:path extrusionOk="0" h="5332" w="8419">
                    <a:moveTo>
                      <a:pt x="0" y="0"/>
                    </a:moveTo>
                    <a:lnTo>
                      <a:pt x="0" y="5332"/>
                    </a:lnTo>
                    <a:lnTo>
                      <a:pt x="1637" y="5332"/>
                    </a:lnTo>
                    <a:lnTo>
                      <a:pt x="1637" y="3471"/>
                    </a:lnTo>
                    <a:lnTo>
                      <a:pt x="1076" y="3471"/>
                    </a:lnTo>
                    <a:lnTo>
                      <a:pt x="1076" y="0"/>
                    </a:lnTo>
                    <a:close/>
                    <a:moveTo>
                      <a:pt x="2761" y="0"/>
                    </a:moveTo>
                    <a:lnTo>
                      <a:pt x="2761" y="3471"/>
                    </a:lnTo>
                    <a:lnTo>
                      <a:pt x="2248" y="3471"/>
                    </a:lnTo>
                    <a:lnTo>
                      <a:pt x="2248" y="5332"/>
                    </a:lnTo>
                    <a:lnTo>
                      <a:pt x="3885" y="5332"/>
                    </a:lnTo>
                    <a:lnTo>
                      <a:pt x="3885" y="3471"/>
                    </a:lnTo>
                    <a:lnTo>
                      <a:pt x="3411" y="3471"/>
                    </a:lnTo>
                    <a:lnTo>
                      <a:pt x="3411" y="0"/>
                    </a:lnTo>
                    <a:close/>
                    <a:moveTo>
                      <a:pt x="5095" y="0"/>
                    </a:moveTo>
                    <a:lnTo>
                      <a:pt x="5095" y="3471"/>
                    </a:lnTo>
                    <a:lnTo>
                      <a:pt x="4547" y="3471"/>
                    </a:lnTo>
                    <a:lnTo>
                      <a:pt x="4547" y="5332"/>
                    </a:lnTo>
                    <a:lnTo>
                      <a:pt x="6171" y="5332"/>
                    </a:lnTo>
                    <a:lnTo>
                      <a:pt x="6171" y="3471"/>
                    </a:lnTo>
                    <a:lnTo>
                      <a:pt x="5620" y="3471"/>
                    </a:lnTo>
                    <a:lnTo>
                      <a:pt x="5620" y="0"/>
                    </a:lnTo>
                    <a:close/>
                    <a:moveTo>
                      <a:pt x="7307" y="0"/>
                    </a:moveTo>
                    <a:lnTo>
                      <a:pt x="7307" y="3471"/>
                    </a:lnTo>
                    <a:lnTo>
                      <a:pt x="6783" y="3471"/>
                    </a:lnTo>
                    <a:lnTo>
                      <a:pt x="6783" y="5332"/>
                    </a:lnTo>
                    <a:lnTo>
                      <a:pt x="8419" y="5332"/>
                    </a:lnTo>
                    <a:lnTo>
                      <a:pt x="84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6" name="Google Shape;3426;p30"/>
              <p:cNvSpPr/>
              <p:nvPr/>
            </p:nvSpPr>
            <p:spPr>
              <a:xfrm>
                <a:off x="2696057" y="1551041"/>
                <a:ext cx="111997" cy="396202"/>
              </a:xfrm>
              <a:custGeom>
                <a:rect b="b" l="l" r="r" t="t"/>
                <a:pathLst>
                  <a:path extrusionOk="0" h="3810" w="1077">
                    <a:moveTo>
                      <a:pt x="0" y="0"/>
                    </a:moveTo>
                    <a:lnTo>
                      <a:pt x="0" y="3809"/>
                    </a:lnTo>
                    <a:lnTo>
                      <a:pt x="1076" y="3809"/>
                    </a:lnTo>
                    <a:lnTo>
                      <a:pt x="10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7" name="Google Shape;3427;p30"/>
              <p:cNvSpPr/>
              <p:nvPr/>
            </p:nvSpPr>
            <p:spPr>
              <a:xfrm>
                <a:off x="2466344" y="1551041"/>
                <a:ext cx="110437" cy="396202"/>
              </a:xfrm>
              <a:custGeom>
                <a:rect b="b" l="l" r="r" t="t"/>
                <a:pathLst>
                  <a:path extrusionOk="0" h="3810" w="1062">
                    <a:moveTo>
                      <a:pt x="1" y="0"/>
                    </a:moveTo>
                    <a:lnTo>
                      <a:pt x="1" y="3809"/>
                    </a:lnTo>
                    <a:lnTo>
                      <a:pt x="1062" y="3809"/>
                    </a:lnTo>
                    <a:lnTo>
                      <a:pt x="106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8" name="Google Shape;3428;p30"/>
              <p:cNvSpPr/>
              <p:nvPr/>
            </p:nvSpPr>
            <p:spPr>
              <a:xfrm>
                <a:off x="2223632" y="1551041"/>
                <a:ext cx="111581" cy="396202"/>
              </a:xfrm>
              <a:custGeom>
                <a:rect b="b" l="l" r="r" t="t"/>
                <a:pathLst>
                  <a:path extrusionOk="0" h="3810" w="1073">
                    <a:moveTo>
                      <a:pt x="0" y="0"/>
                    </a:moveTo>
                    <a:lnTo>
                      <a:pt x="0" y="3809"/>
                    </a:lnTo>
                    <a:lnTo>
                      <a:pt x="1073" y="3809"/>
                    </a:ln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29" name="Google Shape;3429;p30"/>
              <p:cNvGrpSpPr/>
              <p:nvPr/>
            </p:nvGrpSpPr>
            <p:grpSpPr>
              <a:xfrm>
                <a:off x="2066368" y="3341420"/>
                <a:ext cx="910378" cy="37874"/>
                <a:chOff x="3058425" y="2577950"/>
                <a:chExt cx="1328050" cy="46850"/>
              </a:xfrm>
            </p:grpSpPr>
            <p:sp>
              <p:nvSpPr>
                <p:cNvPr id="3430" name="Google Shape;3430;p30"/>
                <p:cNvSpPr/>
                <p:nvPr/>
              </p:nvSpPr>
              <p:spPr>
                <a:xfrm>
                  <a:off x="305842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1" name="Google Shape;3431;p30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2" name="Google Shape;3432;p30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rect b="b" l="l" r="r" t="t"/>
                  <a:pathLst>
                    <a:path extrusionOk="0" h="1874" w="1886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3" name="Google Shape;3433;p30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rect b="b" l="l" r="r" t="t"/>
                  <a:pathLst>
                    <a:path extrusionOk="0" h="1874" w="1875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4" name="Google Shape;3434;p30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5" name="Google Shape;3435;p30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6" name="Google Shape;3436;p30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7" name="Google Shape;3437;p30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rect b="b" l="l" r="r" t="t"/>
                  <a:pathLst>
                    <a:path extrusionOk="0" h="1874" w="1886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8" name="Google Shape;3438;p30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9" name="Google Shape;3439;p30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0" name="Google Shape;3440;p30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1" name="Google Shape;3441;p30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2" name="Google Shape;3442;p30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rect b="b" l="l" r="r" t="t"/>
                  <a:pathLst>
                    <a:path extrusionOk="0" h="1874" w="1887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3" name="Google Shape;3443;p30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4" name="Google Shape;3444;p30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5" name="Google Shape;3445;p30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rect b="b" l="l" r="r" t="t"/>
                  <a:pathLst>
                    <a:path extrusionOk="0" h="1874" w="1874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446" name="Google Shape;3446;p30"/>
            <p:cNvGrpSpPr/>
            <p:nvPr/>
          </p:nvGrpSpPr>
          <p:grpSpPr>
            <a:xfrm rot="1320208">
              <a:off x="5997129" y="3682911"/>
              <a:ext cx="747177" cy="1788823"/>
              <a:chOff x="1733411" y="268923"/>
              <a:chExt cx="875906" cy="2097012"/>
            </a:xfrm>
          </p:grpSpPr>
          <p:grpSp>
            <p:nvGrpSpPr>
              <p:cNvPr id="3447" name="Google Shape;3447;p30"/>
              <p:cNvGrpSpPr/>
              <p:nvPr/>
            </p:nvGrpSpPr>
            <p:grpSpPr>
              <a:xfrm>
                <a:off x="1733411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3448" name="Google Shape;3448;p30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rect b="b" l="l" r="r" t="t"/>
                  <a:pathLst>
                    <a:path extrusionOk="0" h="29335" w="12253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9" name="Google Shape;3449;p30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rect b="b" l="l" r="r" t="t"/>
                  <a:pathLst>
                    <a:path extrusionOk="0" h="139" w="10554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0" name="Google Shape;3450;p30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rect b="b" l="l" r="r" t="t"/>
                  <a:pathLst>
                    <a:path extrusionOk="0" h="139" w="364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1" name="Google Shape;3451;p30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rect b="b" l="l" r="r" t="t"/>
                  <a:pathLst>
                    <a:path extrusionOk="0" h="3448" w="312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2" name="Google Shape;3452;p30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rect b="b" l="l" r="r" t="t"/>
                  <a:pathLst>
                    <a:path extrusionOk="0" h="3448" w="427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3" name="Google Shape;3453;p30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rect b="b" l="l" r="r" t="t"/>
                  <a:pathLst>
                    <a:path extrusionOk="0" h="3460" w="17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4" name="Google Shape;3454;p30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5" name="Google Shape;3455;p30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rect b="b" l="l" r="r" t="t"/>
                  <a:pathLst>
                    <a:path extrusionOk="0" h="3448" w="436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6" name="Google Shape;3456;p30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7" name="Google Shape;3457;p30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rect b="b" l="l" r="r" t="t"/>
                  <a:pathLst>
                    <a:path extrusionOk="0" h="3460" w="189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8" name="Google Shape;3458;p30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9" name="Google Shape;3459;p30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rect b="b" l="l" r="r" t="t"/>
                  <a:pathLst>
                    <a:path extrusionOk="0" h="3448" w="426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0" name="Google Shape;3460;p30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1" name="Google Shape;3461;p30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2" name="Google Shape;3462;p30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rect b="b" l="l" r="r" t="t"/>
                  <a:pathLst>
                    <a:path extrusionOk="0" h="3448" w="43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3" name="Google Shape;3463;p30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rect b="b" l="l" r="r" t="t"/>
                  <a:pathLst>
                    <a:path extrusionOk="0" h="3460" w="1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4" name="Google Shape;3464;p30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rect b="b" l="l" r="r" t="t"/>
                  <a:pathLst>
                    <a:path extrusionOk="0" h="3460" w="265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5" name="Google Shape;3465;p30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rect b="b" l="l" r="r" t="t"/>
                  <a:pathLst>
                    <a:path extrusionOk="0" h="3448" w="315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6" name="Google Shape;3466;p30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rect b="b" l="l" r="r" t="t"/>
                  <a:pathLst>
                    <a:path extrusionOk="0" h="3448" w="439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7" name="Google Shape;3467;p30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rect b="b" l="l" r="r" t="t"/>
                  <a:pathLst>
                    <a:path extrusionOk="0" h="3460" w="177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8" name="Google Shape;3468;p30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rect b="b" l="l" r="r" t="t"/>
                  <a:pathLst>
                    <a:path extrusionOk="0" h="3448" w="313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469" name="Google Shape;3469;p30"/>
              <p:cNvSpPr/>
              <p:nvPr/>
            </p:nvSpPr>
            <p:spPr>
              <a:xfrm>
                <a:off x="1914082" y="1128398"/>
                <a:ext cx="514564" cy="514149"/>
              </a:xfrm>
              <a:custGeom>
                <a:rect b="b" l="l" r="r" t="t"/>
                <a:pathLst>
                  <a:path extrusionOk="0" h="17345" w="17359">
                    <a:moveTo>
                      <a:pt x="8679" y="0"/>
                    </a:moveTo>
                    <a:lnTo>
                      <a:pt x="7894" y="2560"/>
                    </a:lnTo>
                    <a:cubicBezTo>
                      <a:pt x="7106" y="5107"/>
                      <a:pt x="5110" y="7106"/>
                      <a:pt x="2562" y="7892"/>
                    </a:cubicBezTo>
                    <a:lnTo>
                      <a:pt x="0" y="8680"/>
                    </a:lnTo>
                    <a:lnTo>
                      <a:pt x="2649" y="9516"/>
                    </a:lnTo>
                    <a:cubicBezTo>
                      <a:pt x="5197" y="10316"/>
                      <a:pt x="7169" y="12324"/>
                      <a:pt x="7942" y="14872"/>
                    </a:cubicBezTo>
                    <a:lnTo>
                      <a:pt x="8679" y="17344"/>
                    </a:lnTo>
                    <a:lnTo>
                      <a:pt x="9468" y="14785"/>
                    </a:lnTo>
                    <a:cubicBezTo>
                      <a:pt x="10253" y="12237"/>
                      <a:pt x="12252" y="10253"/>
                      <a:pt x="14799" y="9465"/>
                    </a:cubicBezTo>
                    <a:lnTo>
                      <a:pt x="17359" y="8680"/>
                    </a:lnTo>
                    <a:lnTo>
                      <a:pt x="14799" y="7892"/>
                    </a:lnTo>
                    <a:cubicBezTo>
                      <a:pt x="12252" y="7106"/>
                      <a:pt x="10253" y="5107"/>
                      <a:pt x="9468" y="2560"/>
                    </a:cubicBezTo>
                    <a:lnTo>
                      <a:pt x="86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0" name="Google Shape;3470;p30"/>
              <p:cNvSpPr/>
              <p:nvPr/>
            </p:nvSpPr>
            <p:spPr>
              <a:xfrm>
                <a:off x="1929968" y="579750"/>
                <a:ext cx="482793" cy="475530"/>
              </a:xfrm>
              <a:custGeom>
                <a:rect b="b" l="l" r="r" t="t"/>
                <a:pathLst>
                  <a:path extrusionOk="0" h="7380" w="7493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1" name="Google Shape;3471;p30"/>
              <p:cNvSpPr/>
              <p:nvPr/>
            </p:nvSpPr>
            <p:spPr>
              <a:xfrm>
                <a:off x="2571701" y="1748006"/>
                <a:ext cx="25806" cy="9936"/>
              </a:xfrm>
              <a:custGeom>
                <a:rect b="b" l="l" r="r" t="t"/>
                <a:pathLst>
                  <a:path extrusionOk="0" h="139" w="361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72" name="Google Shape;3472;p30"/>
            <p:cNvGrpSpPr/>
            <p:nvPr/>
          </p:nvGrpSpPr>
          <p:grpSpPr>
            <a:xfrm>
              <a:off x="6012649" y="2317948"/>
              <a:ext cx="3125534" cy="2098121"/>
              <a:chOff x="6012649" y="2317948"/>
              <a:chExt cx="3125534" cy="2098121"/>
            </a:xfrm>
          </p:grpSpPr>
          <p:sp>
            <p:nvSpPr>
              <p:cNvPr id="3473" name="Google Shape;3473;p30"/>
              <p:cNvSpPr/>
              <p:nvPr/>
            </p:nvSpPr>
            <p:spPr>
              <a:xfrm rot="1320039">
                <a:off x="6107413" y="2828686"/>
                <a:ext cx="2936006" cy="1076644"/>
              </a:xfrm>
              <a:custGeom>
                <a:rect b="b" l="l" r="r" t="t"/>
                <a:pathLst>
                  <a:path extrusionOk="0" h="16260" w="44341">
                    <a:moveTo>
                      <a:pt x="1124" y="1"/>
                    </a:moveTo>
                    <a:cubicBezTo>
                      <a:pt x="560" y="1"/>
                      <a:pt x="99" y="450"/>
                      <a:pt x="99" y="1011"/>
                    </a:cubicBezTo>
                    <a:lnTo>
                      <a:pt x="0" y="14947"/>
                    </a:lnTo>
                    <a:cubicBezTo>
                      <a:pt x="0" y="15510"/>
                      <a:pt x="450" y="15972"/>
                      <a:pt x="1010" y="15972"/>
                    </a:cubicBezTo>
                    <a:lnTo>
                      <a:pt x="32841" y="16185"/>
                    </a:lnTo>
                    <a:cubicBezTo>
                      <a:pt x="32817" y="16008"/>
                      <a:pt x="32817" y="15810"/>
                      <a:pt x="33428" y="15483"/>
                    </a:cubicBezTo>
                    <a:cubicBezTo>
                      <a:pt x="33428" y="15483"/>
                      <a:pt x="33440" y="15471"/>
                      <a:pt x="33452" y="15471"/>
                    </a:cubicBezTo>
                    <a:cubicBezTo>
                      <a:pt x="33791" y="15483"/>
                      <a:pt x="34052" y="15759"/>
                      <a:pt x="34052" y="16098"/>
                    </a:cubicBezTo>
                    <a:cubicBezTo>
                      <a:pt x="34052" y="16134"/>
                      <a:pt x="34052" y="16158"/>
                      <a:pt x="34040" y="16197"/>
                    </a:cubicBezTo>
                    <a:lnTo>
                      <a:pt x="43756" y="16260"/>
                    </a:lnTo>
                    <a:cubicBezTo>
                      <a:pt x="44017" y="16260"/>
                      <a:pt x="44241" y="16047"/>
                      <a:pt x="44241" y="15771"/>
                    </a:cubicBezTo>
                    <a:lnTo>
                      <a:pt x="44253" y="13835"/>
                    </a:lnTo>
                    <a:cubicBezTo>
                      <a:pt x="44253" y="13610"/>
                      <a:pt x="44116" y="13424"/>
                      <a:pt x="43906" y="13361"/>
                    </a:cubicBezTo>
                    <a:cubicBezTo>
                      <a:pt x="42680" y="13011"/>
                      <a:pt x="41745" y="10913"/>
                      <a:pt x="41769" y="8380"/>
                    </a:cubicBezTo>
                    <a:cubicBezTo>
                      <a:pt x="41781" y="5857"/>
                      <a:pt x="42743" y="3771"/>
                      <a:pt x="43966" y="3435"/>
                    </a:cubicBezTo>
                    <a:cubicBezTo>
                      <a:pt x="44178" y="3384"/>
                      <a:pt x="44328" y="3184"/>
                      <a:pt x="44328" y="2971"/>
                    </a:cubicBezTo>
                    <a:lnTo>
                      <a:pt x="44340" y="786"/>
                    </a:lnTo>
                    <a:cubicBezTo>
                      <a:pt x="44340" y="513"/>
                      <a:pt x="44131" y="289"/>
                      <a:pt x="43855" y="289"/>
                    </a:cubicBezTo>
                    <a:lnTo>
                      <a:pt x="34166" y="226"/>
                    </a:lnTo>
                    <a:cubicBezTo>
                      <a:pt x="34139" y="537"/>
                      <a:pt x="33878" y="786"/>
                      <a:pt x="33551" y="786"/>
                    </a:cubicBezTo>
                    <a:cubicBezTo>
                      <a:pt x="33228" y="786"/>
                      <a:pt x="32967" y="537"/>
                      <a:pt x="32940" y="214"/>
                    </a:cubicBezTo>
                    <a:lnTo>
                      <a:pt x="11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4" name="Google Shape;3474;p30"/>
              <p:cNvSpPr/>
              <p:nvPr/>
            </p:nvSpPr>
            <p:spPr>
              <a:xfrm rot="1320039">
                <a:off x="6708486" y="2746103"/>
                <a:ext cx="297765" cy="300282"/>
              </a:xfrm>
              <a:custGeom>
                <a:rect b="b" l="l" r="r" t="t"/>
                <a:pathLst>
                  <a:path extrusionOk="0" h="4535" w="4497">
                    <a:moveTo>
                      <a:pt x="2509" y="0"/>
                    </a:moveTo>
                    <a:lnTo>
                      <a:pt x="1" y="2512"/>
                    </a:lnTo>
                    <a:lnTo>
                      <a:pt x="199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5" name="Google Shape;3475;p30"/>
              <p:cNvSpPr/>
              <p:nvPr/>
            </p:nvSpPr>
            <p:spPr>
              <a:xfrm rot="1320039">
                <a:off x="6743708" y="2728495"/>
                <a:ext cx="166198" cy="166330"/>
              </a:xfrm>
              <a:custGeom>
                <a:rect b="b" l="l" r="r" t="t"/>
                <a:pathLst>
                  <a:path extrusionOk="0" h="2512" w="2510">
                    <a:moveTo>
                      <a:pt x="1" y="0"/>
                    </a:moveTo>
                    <a:lnTo>
                      <a:pt x="1" y="2512"/>
                    </a:lnTo>
                    <a:lnTo>
                      <a:pt x="2509" y="2512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6" name="Google Shape;3476;p30"/>
              <p:cNvSpPr/>
              <p:nvPr/>
            </p:nvSpPr>
            <p:spPr>
              <a:xfrm rot="1320039">
                <a:off x="6981376" y="2856349"/>
                <a:ext cx="297699" cy="300282"/>
              </a:xfrm>
              <a:custGeom>
                <a:rect b="b" l="l" r="r" t="t"/>
                <a:pathLst>
                  <a:path extrusionOk="0" h="4535" w="4496">
                    <a:moveTo>
                      <a:pt x="2512" y="0"/>
                    </a:moveTo>
                    <a:lnTo>
                      <a:pt x="0" y="2512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7" name="Google Shape;3477;p30"/>
              <p:cNvSpPr/>
              <p:nvPr/>
            </p:nvSpPr>
            <p:spPr>
              <a:xfrm rot="1320039">
                <a:off x="7016591" y="2838778"/>
                <a:ext cx="166330" cy="166330"/>
              </a:xfrm>
              <a:custGeom>
                <a:rect b="b" l="l" r="r" t="t"/>
                <a:pathLst>
                  <a:path extrusionOk="0" h="2512" w="2512">
                    <a:moveTo>
                      <a:pt x="0" y="0"/>
                    </a:moveTo>
                    <a:lnTo>
                      <a:pt x="0" y="2512"/>
                    </a:lnTo>
                    <a:lnTo>
                      <a:pt x="2512" y="2512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8" name="Google Shape;3478;p30"/>
              <p:cNvSpPr/>
              <p:nvPr/>
            </p:nvSpPr>
            <p:spPr>
              <a:xfrm rot="1320039">
                <a:off x="6602316" y="3024218"/>
                <a:ext cx="297765" cy="300348"/>
              </a:xfrm>
              <a:custGeom>
                <a:rect b="b" l="l" r="r" t="t"/>
                <a:pathLst>
                  <a:path extrusionOk="0" h="4536" w="4497">
                    <a:moveTo>
                      <a:pt x="2509" y="1"/>
                    </a:moveTo>
                    <a:lnTo>
                      <a:pt x="1" y="2500"/>
                    </a:lnTo>
                    <a:lnTo>
                      <a:pt x="2000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9" name="Google Shape;3479;p30"/>
              <p:cNvSpPr/>
              <p:nvPr/>
            </p:nvSpPr>
            <p:spPr>
              <a:xfrm rot="1320039">
                <a:off x="6637680" y="3006675"/>
                <a:ext cx="166396" cy="165602"/>
              </a:xfrm>
              <a:custGeom>
                <a:rect b="b" l="l" r="r" t="t"/>
                <a:pathLst>
                  <a:path extrusionOk="0" h="2501" w="2513">
                    <a:moveTo>
                      <a:pt x="1" y="1"/>
                    </a:moveTo>
                    <a:lnTo>
                      <a:pt x="1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0" name="Google Shape;3480;p30"/>
              <p:cNvSpPr/>
              <p:nvPr/>
            </p:nvSpPr>
            <p:spPr>
              <a:xfrm rot="1320039">
                <a:off x="6875207" y="3134463"/>
                <a:ext cx="297699" cy="300348"/>
              </a:xfrm>
              <a:custGeom>
                <a:rect b="b" l="l" r="r" t="t"/>
                <a:pathLst>
                  <a:path extrusionOk="0" h="4536" w="4496">
                    <a:moveTo>
                      <a:pt x="2512" y="1"/>
                    </a:moveTo>
                    <a:lnTo>
                      <a:pt x="0" y="2500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1" name="Google Shape;3481;p30"/>
              <p:cNvSpPr/>
              <p:nvPr/>
            </p:nvSpPr>
            <p:spPr>
              <a:xfrm rot="1320039">
                <a:off x="6905229" y="3114763"/>
                <a:ext cx="166330" cy="165602"/>
              </a:xfrm>
              <a:custGeom>
                <a:rect b="b" l="l" r="r" t="t"/>
                <a:pathLst>
                  <a:path extrusionOk="0" h="2501" w="2512">
                    <a:moveTo>
                      <a:pt x="0" y="1"/>
                    </a:moveTo>
                    <a:lnTo>
                      <a:pt x="0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2" name="Google Shape;3482;p30"/>
              <p:cNvSpPr/>
              <p:nvPr/>
            </p:nvSpPr>
            <p:spPr>
              <a:xfrm rot="1320039">
                <a:off x="7371900" y="3094283"/>
                <a:ext cx="630161" cy="630889"/>
              </a:xfrm>
              <a:custGeom>
                <a:rect b="b" l="l" r="r" t="t"/>
                <a:pathLst>
                  <a:path extrusionOk="0" h="9528" w="9517">
                    <a:moveTo>
                      <a:pt x="4760" y="0"/>
                    </a:moveTo>
                    <a:cubicBezTo>
                      <a:pt x="2122" y="0"/>
                      <a:pt x="1" y="2137"/>
                      <a:pt x="1" y="4772"/>
                    </a:cubicBezTo>
                    <a:cubicBezTo>
                      <a:pt x="1" y="7394"/>
                      <a:pt x="2122" y="9528"/>
                      <a:pt x="4760" y="9528"/>
                    </a:cubicBezTo>
                    <a:cubicBezTo>
                      <a:pt x="7394" y="9528"/>
                      <a:pt x="9516" y="7394"/>
                      <a:pt x="9516" y="4772"/>
                    </a:cubicBezTo>
                    <a:cubicBezTo>
                      <a:pt x="9516" y="2137"/>
                      <a:pt x="7394" y="0"/>
                      <a:pt x="4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3" name="Google Shape;3483;p30"/>
              <p:cNvSpPr/>
              <p:nvPr/>
            </p:nvSpPr>
            <p:spPr>
              <a:xfrm rot="1320039">
                <a:off x="7503423" y="3226675"/>
                <a:ext cx="367224" cy="366363"/>
              </a:xfrm>
              <a:custGeom>
                <a:rect b="b" l="l" r="r" t="t"/>
                <a:pathLst>
                  <a:path extrusionOk="0" h="5533" w="5546">
                    <a:moveTo>
                      <a:pt x="2773" y="0"/>
                    </a:moveTo>
                    <a:cubicBezTo>
                      <a:pt x="1247" y="0"/>
                      <a:pt x="1" y="1235"/>
                      <a:pt x="1" y="2773"/>
                    </a:cubicBezTo>
                    <a:cubicBezTo>
                      <a:pt x="1" y="4295"/>
                      <a:pt x="1247" y="5533"/>
                      <a:pt x="2773" y="5533"/>
                    </a:cubicBezTo>
                    <a:cubicBezTo>
                      <a:pt x="4295" y="5533"/>
                      <a:pt x="5545" y="4295"/>
                      <a:pt x="5545" y="2773"/>
                    </a:cubicBezTo>
                    <a:cubicBezTo>
                      <a:pt x="5545" y="1235"/>
                      <a:pt x="4295" y="0"/>
                      <a:pt x="27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84" name="Google Shape;3484;p30"/>
              <p:cNvGrpSpPr/>
              <p:nvPr/>
            </p:nvGrpSpPr>
            <p:grpSpPr>
              <a:xfrm>
                <a:off x="8088137" y="3208839"/>
                <a:ext cx="709061" cy="920851"/>
                <a:chOff x="8088137" y="3208839"/>
                <a:chExt cx="709061" cy="920851"/>
              </a:xfrm>
            </p:grpSpPr>
            <p:grpSp>
              <p:nvGrpSpPr>
                <p:cNvPr id="3485" name="Google Shape;3485;p30"/>
                <p:cNvGrpSpPr/>
                <p:nvPr/>
              </p:nvGrpSpPr>
              <p:grpSpPr>
                <a:xfrm rot="1320173">
                  <a:off x="8571182" y="3471720"/>
                  <a:ext cx="105809" cy="662267"/>
                  <a:chOff x="4519324" y="1312991"/>
                  <a:chExt cx="126813" cy="793732"/>
                </a:xfrm>
              </p:grpSpPr>
              <p:sp>
                <p:nvSpPr>
                  <p:cNvPr id="3486" name="Google Shape;3486;p30"/>
                  <p:cNvSpPr/>
                  <p:nvPr/>
                </p:nvSpPr>
                <p:spPr>
                  <a:xfrm>
                    <a:off x="4525276" y="1312991"/>
                    <a:ext cx="120861" cy="19839"/>
                  </a:xfrm>
                  <a:custGeom>
                    <a:rect b="b" l="l" r="r" t="t"/>
                    <a:pathLst>
                      <a:path extrusionOk="0" h="250" w="1523">
                        <a:moveTo>
                          <a:pt x="0" y="1"/>
                        </a:moveTo>
                        <a:lnTo>
                          <a:pt x="0" y="237"/>
                        </a:lnTo>
                        <a:lnTo>
                          <a:pt x="1523" y="249"/>
                        </a:lnTo>
                        <a:lnTo>
                          <a:pt x="1523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87" name="Google Shape;3487;p30"/>
                  <p:cNvSpPr/>
                  <p:nvPr/>
                </p:nvSpPr>
                <p:spPr>
                  <a:xfrm>
                    <a:off x="4524324" y="1396237"/>
                    <a:ext cx="120861" cy="18887"/>
                  </a:xfrm>
                  <a:custGeom>
                    <a:rect b="b" l="l" r="r" t="t"/>
                    <a:pathLst>
                      <a:path extrusionOk="0" h="238" w="1523">
                        <a:moveTo>
                          <a:pt x="0" y="0"/>
                        </a:moveTo>
                        <a:lnTo>
                          <a:pt x="0" y="237"/>
                        </a:lnTo>
                        <a:lnTo>
                          <a:pt x="1523" y="237"/>
                        </a:lnTo>
                        <a:lnTo>
                          <a:pt x="152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88" name="Google Shape;3488;p30"/>
                  <p:cNvSpPr/>
                  <p:nvPr/>
                </p:nvSpPr>
                <p:spPr>
                  <a:xfrm>
                    <a:off x="4524324" y="1460675"/>
                    <a:ext cx="120861" cy="18887"/>
                  </a:xfrm>
                  <a:custGeom>
                    <a:rect b="b" l="l" r="r" t="t"/>
                    <a:pathLst>
                      <a:path extrusionOk="0" h="238" w="1523">
                        <a:moveTo>
                          <a:pt x="0" y="1"/>
                        </a:moveTo>
                        <a:lnTo>
                          <a:pt x="0" y="237"/>
                        </a:lnTo>
                        <a:lnTo>
                          <a:pt x="1523" y="237"/>
                        </a:lnTo>
                        <a:lnTo>
                          <a:pt x="152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89" name="Google Shape;3489;p30"/>
                  <p:cNvSpPr/>
                  <p:nvPr/>
                </p:nvSpPr>
                <p:spPr>
                  <a:xfrm>
                    <a:off x="4524324" y="1423853"/>
                    <a:ext cx="120861" cy="9999"/>
                  </a:xfrm>
                  <a:custGeom>
                    <a:rect b="b" l="l" r="r" t="t"/>
                    <a:pathLst>
                      <a:path extrusionOk="0" h="126" w="1523">
                        <a:moveTo>
                          <a:pt x="0" y="0"/>
                        </a:moveTo>
                        <a:lnTo>
                          <a:pt x="0" y="114"/>
                        </a:lnTo>
                        <a:lnTo>
                          <a:pt x="1523" y="126"/>
                        </a:lnTo>
                        <a:lnTo>
                          <a:pt x="1523" y="1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90" name="Google Shape;3490;p30"/>
                  <p:cNvSpPr/>
                  <p:nvPr/>
                </p:nvSpPr>
                <p:spPr>
                  <a:xfrm>
                    <a:off x="4523133" y="1569633"/>
                    <a:ext cx="121100" cy="6983"/>
                  </a:xfrm>
                  <a:custGeom>
                    <a:rect b="b" l="l" r="r" t="t"/>
                    <a:pathLst>
                      <a:path extrusionOk="0" h="88" w="1526">
                        <a:moveTo>
                          <a:pt x="0" y="0"/>
                        </a:moveTo>
                        <a:lnTo>
                          <a:pt x="0" y="75"/>
                        </a:lnTo>
                        <a:lnTo>
                          <a:pt x="1526" y="87"/>
                        </a:lnTo>
                        <a:lnTo>
                          <a:pt x="1526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91" name="Google Shape;3491;p30"/>
                  <p:cNvSpPr/>
                  <p:nvPr/>
                </p:nvSpPr>
                <p:spPr>
                  <a:xfrm>
                    <a:off x="4523133" y="1532970"/>
                    <a:ext cx="121100" cy="9840"/>
                  </a:xfrm>
                  <a:custGeom>
                    <a:rect b="b" l="l" r="r" t="t"/>
                    <a:pathLst>
                      <a:path extrusionOk="0" h="124" w="1526">
                        <a:moveTo>
                          <a:pt x="0" y="1"/>
                        </a:moveTo>
                        <a:lnTo>
                          <a:pt x="0" y="112"/>
                        </a:lnTo>
                        <a:lnTo>
                          <a:pt x="1526" y="124"/>
                        </a:lnTo>
                        <a:lnTo>
                          <a:pt x="1526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92" name="Google Shape;3492;p30"/>
                  <p:cNvSpPr/>
                  <p:nvPr/>
                </p:nvSpPr>
                <p:spPr>
                  <a:xfrm>
                    <a:off x="4524324" y="1439725"/>
                    <a:ext cx="120861" cy="15078"/>
                  </a:xfrm>
                  <a:custGeom>
                    <a:rect b="b" l="l" r="r" t="t"/>
                    <a:pathLst>
                      <a:path extrusionOk="0" h="190" w="1523">
                        <a:moveTo>
                          <a:pt x="0" y="1"/>
                        </a:moveTo>
                        <a:lnTo>
                          <a:pt x="0" y="190"/>
                        </a:lnTo>
                        <a:lnTo>
                          <a:pt x="1523" y="190"/>
                        </a:lnTo>
                        <a:lnTo>
                          <a:pt x="152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93" name="Google Shape;3493;p30"/>
                  <p:cNvSpPr/>
                  <p:nvPr/>
                </p:nvSpPr>
                <p:spPr>
                  <a:xfrm>
                    <a:off x="4523133" y="1548682"/>
                    <a:ext cx="121100" cy="16030"/>
                  </a:xfrm>
                  <a:custGeom>
                    <a:rect b="b" l="l" r="r" t="t"/>
                    <a:pathLst>
                      <a:path extrusionOk="0" h="202" w="1526">
                        <a:moveTo>
                          <a:pt x="0" y="1"/>
                        </a:moveTo>
                        <a:lnTo>
                          <a:pt x="0" y="189"/>
                        </a:lnTo>
                        <a:lnTo>
                          <a:pt x="1526" y="201"/>
                        </a:lnTo>
                        <a:lnTo>
                          <a:pt x="1526" y="16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94" name="Google Shape;3494;p30"/>
                  <p:cNvSpPr/>
                  <p:nvPr/>
                </p:nvSpPr>
                <p:spPr>
                  <a:xfrm>
                    <a:off x="4524324" y="1342750"/>
                    <a:ext cx="121814" cy="42615"/>
                  </a:xfrm>
                  <a:custGeom>
                    <a:rect b="b" l="l" r="r" t="t"/>
                    <a:pathLst>
                      <a:path extrusionOk="0" h="537" w="1535">
                        <a:moveTo>
                          <a:pt x="12" y="0"/>
                        </a:moveTo>
                        <a:lnTo>
                          <a:pt x="0" y="537"/>
                        </a:lnTo>
                        <a:lnTo>
                          <a:pt x="1523" y="537"/>
                        </a:lnTo>
                        <a:lnTo>
                          <a:pt x="1535" y="12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95" name="Google Shape;3495;p30"/>
                  <p:cNvSpPr/>
                  <p:nvPr/>
                </p:nvSpPr>
                <p:spPr>
                  <a:xfrm>
                    <a:off x="4523133" y="1486387"/>
                    <a:ext cx="122052" cy="42615"/>
                  </a:xfrm>
                  <a:custGeom>
                    <a:rect b="b" l="l" r="r" t="t"/>
                    <a:pathLst>
                      <a:path extrusionOk="0" h="537" w="1538">
                        <a:moveTo>
                          <a:pt x="15" y="0"/>
                        </a:moveTo>
                        <a:lnTo>
                          <a:pt x="0" y="525"/>
                        </a:lnTo>
                        <a:lnTo>
                          <a:pt x="1526" y="537"/>
                        </a:lnTo>
                        <a:lnTo>
                          <a:pt x="1538" y="12"/>
                        </a:lnTo>
                        <a:lnTo>
                          <a:pt x="1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96" name="Google Shape;3496;p30"/>
                  <p:cNvSpPr/>
                  <p:nvPr/>
                </p:nvSpPr>
                <p:spPr>
                  <a:xfrm>
                    <a:off x="4523133" y="1584393"/>
                    <a:ext cx="121100" cy="19998"/>
                  </a:xfrm>
                  <a:custGeom>
                    <a:rect b="b" l="l" r="r" t="t"/>
                    <a:pathLst>
                      <a:path extrusionOk="0" h="252" w="1526">
                        <a:moveTo>
                          <a:pt x="0" y="0"/>
                        </a:moveTo>
                        <a:lnTo>
                          <a:pt x="0" y="240"/>
                        </a:lnTo>
                        <a:lnTo>
                          <a:pt x="1526" y="252"/>
                        </a:lnTo>
                        <a:lnTo>
                          <a:pt x="1526" y="1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97" name="Google Shape;3497;p30"/>
                  <p:cNvSpPr/>
                  <p:nvPr/>
                </p:nvSpPr>
                <p:spPr>
                  <a:xfrm>
                    <a:off x="4522181" y="1666687"/>
                    <a:ext cx="122052" cy="19998"/>
                  </a:xfrm>
                  <a:custGeom>
                    <a:rect b="b" l="l" r="r" t="t"/>
                    <a:pathLst>
                      <a:path extrusionOk="0" h="252" w="1538">
                        <a:moveTo>
                          <a:pt x="0" y="0"/>
                        </a:moveTo>
                        <a:lnTo>
                          <a:pt x="0" y="237"/>
                        </a:lnTo>
                        <a:lnTo>
                          <a:pt x="1526" y="252"/>
                        </a:lnTo>
                        <a:lnTo>
                          <a:pt x="1538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98" name="Google Shape;3498;p30"/>
                  <p:cNvSpPr/>
                  <p:nvPr/>
                </p:nvSpPr>
                <p:spPr>
                  <a:xfrm>
                    <a:off x="4522181" y="1731125"/>
                    <a:ext cx="121100" cy="19760"/>
                  </a:xfrm>
                  <a:custGeom>
                    <a:rect b="b" l="l" r="r" t="t"/>
                    <a:pathLst>
                      <a:path extrusionOk="0" h="249" w="1526">
                        <a:moveTo>
                          <a:pt x="0" y="0"/>
                        </a:moveTo>
                        <a:lnTo>
                          <a:pt x="0" y="237"/>
                        </a:lnTo>
                        <a:lnTo>
                          <a:pt x="1526" y="249"/>
                        </a:lnTo>
                        <a:lnTo>
                          <a:pt x="1526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99" name="Google Shape;3499;p30"/>
                  <p:cNvSpPr/>
                  <p:nvPr/>
                </p:nvSpPr>
                <p:spPr>
                  <a:xfrm>
                    <a:off x="4522181" y="1695414"/>
                    <a:ext cx="121100" cy="10078"/>
                  </a:xfrm>
                  <a:custGeom>
                    <a:rect b="b" l="l" r="r" t="t"/>
                    <a:pathLst>
                      <a:path extrusionOk="0" h="127" w="1526">
                        <a:moveTo>
                          <a:pt x="0" y="1"/>
                        </a:moveTo>
                        <a:lnTo>
                          <a:pt x="0" y="115"/>
                        </a:lnTo>
                        <a:lnTo>
                          <a:pt x="1526" y="127"/>
                        </a:lnTo>
                        <a:lnTo>
                          <a:pt x="1526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00" name="Google Shape;3500;p30"/>
                  <p:cNvSpPr/>
                  <p:nvPr/>
                </p:nvSpPr>
                <p:spPr>
                  <a:xfrm>
                    <a:off x="4521229" y="1840003"/>
                    <a:ext cx="120861" cy="7222"/>
                  </a:xfrm>
                  <a:custGeom>
                    <a:rect b="b" l="l" r="r" t="t"/>
                    <a:pathLst>
                      <a:path extrusionOk="0" h="91" w="1523">
                        <a:moveTo>
                          <a:pt x="0" y="1"/>
                        </a:moveTo>
                        <a:lnTo>
                          <a:pt x="0" y="91"/>
                        </a:lnTo>
                        <a:lnTo>
                          <a:pt x="1523" y="91"/>
                        </a:lnTo>
                        <a:lnTo>
                          <a:pt x="1523" y="16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01" name="Google Shape;3501;p30"/>
                  <p:cNvSpPr/>
                  <p:nvPr/>
                </p:nvSpPr>
                <p:spPr>
                  <a:xfrm>
                    <a:off x="4521229" y="1803419"/>
                    <a:ext cx="122052" cy="10078"/>
                  </a:xfrm>
                  <a:custGeom>
                    <a:rect b="b" l="l" r="r" t="t"/>
                    <a:pathLst>
                      <a:path extrusionOk="0" h="127" w="1538">
                        <a:moveTo>
                          <a:pt x="0" y="0"/>
                        </a:moveTo>
                        <a:lnTo>
                          <a:pt x="0" y="126"/>
                        </a:lnTo>
                        <a:lnTo>
                          <a:pt x="1538" y="126"/>
                        </a:lnTo>
                        <a:lnTo>
                          <a:pt x="1538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02" name="Google Shape;3502;p30"/>
                  <p:cNvSpPr/>
                  <p:nvPr/>
                </p:nvSpPr>
                <p:spPr>
                  <a:xfrm>
                    <a:off x="4522181" y="1710413"/>
                    <a:ext cx="121100" cy="15792"/>
                  </a:xfrm>
                  <a:custGeom>
                    <a:rect b="b" l="l" r="r" t="t"/>
                    <a:pathLst>
                      <a:path extrusionOk="0" h="199" w="1526">
                        <a:moveTo>
                          <a:pt x="0" y="0"/>
                        </a:moveTo>
                        <a:lnTo>
                          <a:pt x="0" y="186"/>
                        </a:lnTo>
                        <a:lnTo>
                          <a:pt x="1526" y="198"/>
                        </a:lnTo>
                        <a:lnTo>
                          <a:pt x="1526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03" name="Google Shape;3503;p30"/>
                  <p:cNvSpPr/>
                  <p:nvPr/>
                </p:nvSpPr>
                <p:spPr>
                  <a:xfrm>
                    <a:off x="4521229" y="1820322"/>
                    <a:ext cx="120861" cy="15951"/>
                  </a:xfrm>
                  <a:custGeom>
                    <a:rect b="b" l="l" r="r" t="t"/>
                    <a:pathLst>
                      <a:path extrusionOk="0" h="201" w="1523">
                        <a:moveTo>
                          <a:pt x="0" y="0"/>
                        </a:moveTo>
                        <a:lnTo>
                          <a:pt x="0" y="189"/>
                        </a:lnTo>
                        <a:lnTo>
                          <a:pt x="1523" y="201"/>
                        </a:lnTo>
                        <a:lnTo>
                          <a:pt x="152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04" name="Google Shape;3504;p30"/>
                  <p:cNvSpPr/>
                  <p:nvPr/>
                </p:nvSpPr>
                <p:spPr>
                  <a:xfrm>
                    <a:off x="4522181" y="1613120"/>
                    <a:ext cx="122052" cy="43885"/>
                  </a:xfrm>
                  <a:custGeom>
                    <a:rect b="b" l="l" r="r" t="t"/>
                    <a:pathLst>
                      <a:path extrusionOk="0" h="553" w="1538">
                        <a:moveTo>
                          <a:pt x="12" y="1"/>
                        </a:moveTo>
                        <a:lnTo>
                          <a:pt x="0" y="537"/>
                        </a:lnTo>
                        <a:lnTo>
                          <a:pt x="1538" y="552"/>
                        </a:lnTo>
                        <a:lnTo>
                          <a:pt x="1538" y="13"/>
                        </a:lnTo>
                        <a:lnTo>
                          <a:pt x="1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05" name="Google Shape;3505;p30"/>
                  <p:cNvSpPr/>
                  <p:nvPr/>
                </p:nvSpPr>
                <p:spPr>
                  <a:xfrm>
                    <a:off x="4521229" y="1756757"/>
                    <a:ext cx="122052" cy="43885"/>
                  </a:xfrm>
                  <a:custGeom>
                    <a:rect b="b" l="l" r="r" t="t"/>
                    <a:pathLst>
                      <a:path extrusionOk="0" h="553" w="1538">
                        <a:moveTo>
                          <a:pt x="12" y="1"/>
                        </a:moveTo>
                        <a:lnTo>
                          <a:pt x="0" y="540"/>
                        </a:lnTo>
                        <a:lnTo>
                          <a:pt x="1538" y="552"/>
                        </a:lnTo>
                        <a:lnTo>
                          <a:pt x="1538" y="16"/>
                        </a:lnTo>
                        <a:lnTo>
                          <a:pt x="1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06" name="Google Shape;3506;p30"/>
                  <p:cNvSpPr/>
                  <p:nvPr/>
                </p:nvSpPr>
                <p:spPr>
                  <a:xfrm>
                    <a:off x="4521229" y="1844050"/>
                    <a:ext cx="122052" cy="19839"/>
                  </a:xfrm>
                  <a:custGeom>
                    <a:rect b="b" l="l" r="r" t="t"/>
                    <a:pathLst>
                      <a:path extrusionOk="0" h="250" w="1538">
                        <a:moveTo>
                          <a:pt x="0" y="1"/>
                        </a:moveTo>
                        <a:lnTo>
                          <a:pt x="0" y="238"/>
                        </a:lnTo>
                        <a:lnTo>
                          <a:pt x="1523" y="250"/>
                        </a:lnTo>
                        <a:lnTo>
                          <a:pt x="1538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07" name="Google Shape;3507;p30"/>
                  <p:cNvSpPr/>
                  <p:nvPr/>
                </p:nvSpPr>
                <p:spPr>
                  <a:xfrm>
                    <a:off x="4520276" y="1926344"/>
                    <a:ext cx="121814" cy="19839"/>
                  </a:xfrm>
                  <a:custGeom>
                    <a:rect b="b" l="l" r="r" t="t"/>
                    <a:pathLst>
                      <a:path extrusionOk="0" h="250" w="1535">
                        <a:moveTo>
                          <a:pt x="12" y="1"/>
                        </a:moveTo>
                        <a:lnTo>
                          <a:pt x="0" y="238"/>
                        </a:lnTo>
                        <a:lnTo>
                          <a:pt x="1535" y="250"/>
                        </a:lnTo>
                        <a:lnTo>
                          <a:pt x="1535" y="13"/>
                        </a:lnTo>
                        <a:lnTo>
                          <a:pt x="1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08" name="Google Shape;3508;p30"/>
                  <p:cNvSpPr/>
                  <p:nvPr/>
                </p:nvSpPr>
                <p:spPr>
                  <a:xfrm>
                    <a:off x="4520276" y="1990782"/>
                    <a:ext cx="120861" cy="19839"/>
                  </a:xfrm>
                  <a:custGeom>
                    <a:rect b="b" l="l" r="r" t="t"/>
                    <a:pathLst>
                      <a:path extrusionOk="0" h="250" w="1523">
                        <a:moveTo>
                          <a:pt x="0" y="1"/>
                        </a:moveTo>
                        <a:lnTo>
                          <a:pt x="0" y="238"/>
                        </a:lnTo>
                        <a:lnTo>
                          <a:pt x="1523" y="250"/>
                        </a:lnTo>
                        <a:lnTo>
                          <a:pt x="1523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09" name="Google Shape;3509;p30"/>
                  <p:cNvSpPr/>
                  <p:nvPr/>
                </p:nvSpPr>
                <p:spPr>
                  <a:xfrm>
                    <a:off x="4520276" y="1955150"/>
                    <a:ext cx="121814" cy="9840"/>
                  </a:xfrm>
                  <a:custGeom>
                    <a:rect b="b" l="l" r="r" t="t"/>
                    <a:pathLst>
                      <a:path extrusionOk="0" h="124" w="1535">
                        <a:moveTo>
                          <a:pt x="0" y="0"/>
                        </a:moveTo>
                        <a:lnTo>
                          <a:pt x="0" y="111"/>
                        </a:lnTo>
                        <a:lnTo>
                          <a:pt x="1523" y="123"/>
                        </a:lnTo>
                        <a:lnTo>
                          <a:pt x="153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10" name="Google Shape;3510;p30"/>
                  <p:cNvSpPr/>
                  <p:nvPr/>
                </p:nvSpPr>
                <p:spPr>
                  <a:xfrm>
                    <a:off x="4519324" y="2099740"/>
                    <a:ext cx="121814" cy="6983"/>
                  </a:xfrm>
                  <a:custGeom>
                    <a:rect b="b" l="l" r="r" t="t"/>
                    <a:pathLst>
                      <a:path extrusionOk="0" h="88" w="1535">
                        <a:moveTo>
                          <a:pt x="0" y="1"/>
                        </a:moveTo>
                        <a:lnTo>
                          <a:pt x="0" y="87"/>
                        </a:lnTo>
                        <a:lnTo>
                          <a:pt x="1523" y="87"/>
                        </a:lnTo>
                        <a:lnTo>
                          <a:pt x="1535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11" name="Google Shape;3511;p30"/>
                  <p:cNvSpPr/>
                  <p:nvPr/>
                </p:nvSpPr>
                <p:spPr>
                  <a:xfrm>
                    <a:off x="4520276" y="2063156"/>
                    <a:ext cx="120861" cy="9999"/>
                  </a:xfrm>
                  <a:custGeom>
                    <a:rect b="b" l="l" r="r" t="t"/>
                    <a:pathLst>
                      <a:path extrusionOk="0" h="126" w="1523">
                        <a:moveTo>
                          <a:pt x="0" y="0"/>
                        </a:moveTo>
                        <a:lnTo>
                          <a:pt x="0" y="111"/>
                        </a:lnTo>
                        <a:lnTo>
                          <a:pt x="1523" y="126"/>
                        </a:lnTo>
                        <a:lnTo>
                          <a:pt x="1523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12" name="Google Shape;3512;p30"/>
                  <p:cNvSpPr/>
                  <p:nvPr/>
                </p:nvSpPr>
                <p:spPr>
                  <a:xfrm>
                    <a:off x="4520276" y="1969911"/>
                    <a:ext cx="120861" cy="15951"/>
                  </a:xfrm>
                  <a:custGeom>
                    <a:rect b="b" l="l" r="r" t="t"/>
                    <a:pathLst>
                      <a:path extrusionOk="0" h="201" w="1523">
                        <a:moveTo>
                          <a:pt x="0" y="0"/>
                        </a:moveTo>
                        <a:lnTo>
                          <a:pt x="0" y="189"/>
                        </a:lnTo>
                        <a:lnTo>
                          <a:pt x="1523" y="201"/>
                        </a:lnTo>
                        <a:lnTo>
                          <a:pt x="1523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13" name="Google Shape;3513;p30"/>
                  <p:cNvSpPr/>
                  <p:nvPr/>
                </p:nvSpPr>
                <p:spPr>
                  <a:xfrm>
                    <a:off x="4519324" y="2079980"/>
                    <a:ext cx="121814" cy="15792"/>
                  </a:xfrm>
                  <a:custGeom>
                    <a:rect b="b" l="l" r="r" t="t"/>
                    <a:pathLst>
                      <a:path extrusionOk="0" h="199" w="1535">
                        <a:moveTo>
                          <a:pt x="12" y="1"/>
                        </a:moveTo>
                        <a:lnTo>
                          <a:pt x="0" y="187"/>
                        </a:lnTo>
                        <a:lnTo>
                          <a:pt x="1535" y="199"/>
                        </a:lnTo>
                        <a:lnTo>
                          <a:pt x="153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14" name="Google Shape;3514;p30"/>
                  <p:cNvSpPr/>
                  <p:nvPr/>
                </p:nvSpPr>
                <p:spPr>
                  <a:xfrm>
                    <a:off x="4521229" y="1872857"/>
                    <a:ext cx="120861" cy="43567"/>
                  </a:xfrm>
                  <a:custGeom>
                    <a:rect b="b" l="l" r="r" t="t"/>
                    <a:pathLst>
                      <a:path extrusionOk="0" h="549" w="1523">
                        <a:moveTo>
                          <a:pt x="0" y="0"/>
                        </a:moveTo>
                        <a:lnTo>
                          <a:pt x="0" y="537"/>
                        </a:lnTo>
                        <a:lnTo>
                          <a:pt x="1523" y="549"/>
                        </a:lnTo>
                        <a:lnTo>
                          <a:pt x="1523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15" name="Google Shape;3515;p30"/>
                  <p:cNvSpPr/>
                  <p:nvPr/>
                </p:nvSpPr>
                <p:spPr>
                  <a:xfrm>
                    <a:off x="4520276" y="2016494"/>
                    <a:ext cx="120861" cy="43647"/>
                  </a:xfrm>
                  <a:custGeom>
                    <a:rect b="b" l="l" r="r" t="t"/>
                    <a:pathLst>
                      <a:path extrusionOk="0" h="550" w="1523">
                        <a:moveTo>
                          <a:pt x="0" y="1"/>
                        </a:moveTo>
                        <a:lnTo>
                          <a:pt x="0" y="537"/>
                        </a:lnTo>
                        <a:lnTo>
                          <a:pt x="1523" y="549"/>
                        </a:lnTo>
                        <a:lnTo>
                          <a:pt x="1523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516" name="Google Shape;3516;p30"/>
                <p:cNvGrpSpPr/>
                <p:nvPr/>
              </p:nvGrpSpPr>
              <p:grpSpPr>
                <a:xfrm rot="-4080125">
                  <a:off x="7812067" y="3631322"/>
                  <a:ext cx="935094" cy="35259"/>
                  <a:chOff x="3143975" y="2577950"/>
                  <a:chExt cx="1242500" cy="46850"/>
                </a:xfrm>
              </p:grpSpPr>
              <p:sp>
                <p:nvSpPr>
                  <p:cNvPr id="3517" name="Google Shape;3517;p30"/>
                  <p:cNvSpPr/>
                  <p:nvPr/>
                </p:nvSpPr>
                <p:spPr>
                  <a:xfrm>
                    <a:off x="3143975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9" y="0"/>
                        </a:moveTo>
                        <a:cubicBezTo>
                          <a:pt x="414" y="0"/>
                          <a:pt x="1" y="414"/>
                          <a:pt x="1" y="938"/>
                        </a:cubicBezTo>
                        <a:cubicBezTo>
                          <a:pt x="1" y="1451"/>
                          <a:pt x="414" y="1873"/>
                          <a:pt x="939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18" name="Google Shape;3518;p30"/>
                  <p:cNvSpPr/>
                  <p:nvPr/>
                </p:nvSpPr>
                <p:spPr>
                  <a:xfrm>
                    <a:off x="3229250" y="2577950"/>
                    <a:ext cx="47150" cy="46850"/>
                  </a:xfrm>
                  <a:custGeom>
                    <a:rect b="b" l="l" r="r" t="t"/>
                    <a:pathLst>
                      <a:path extrusionOk="0" h="1874" w="1886">
                        <a:moveTo>
                          <a:pt x="947" y="0"/>
                        </a:moveTo>
                        <a:cubicBezTo>
                          <a:pt x="423" y="0"/>
                          <a:pt x="0" y="414"/>
                          <a:pt x="0" y="938"/>
                        </a:cubicBezTo>
                        <a:cubicBezTo>
                          <a:pt x="0" y="1451"/>
                          <a:pt x="423" y="1873"/>
                          <a:pt x="947" y="1873"/>
                        </a:cubicBezTo>
                        <a:cubicBezTo>
                          <a:pt x="1460" y="1873"/>
                          <a:pt x="1886" y="1451"/>
                          <a:pt x="1886" y="938"/>
                        </a:cubicBezTo>
                        <a:cubicBezTo>
                          <a:pt x="1886" y="414"/>
                          <a:pt x="1460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19" name="Google Shape;3519;p30"/>
                  <p:cNvSpPr/>
                  <p:nvPr/>
                </p:nvSpPr>
                <p:spPr>
                  <a:xfrm>
                    <a:off x="3314725" y="2577950"/>
                    <a:ext cx="46875" cy="46850"/>
                  </a:xfrm>
                  <a:custGeom>
                    <a:rect b="b" l="l" r="r" t="t"/>
                    <a:pathLst>
                      <a:path extrusionOk="0" h="1874" w="1875">
                        <a:moveTo>
                          <a:pt x="939" y="0"/>
                        </a:moveTo>
                        <a:cubicBezTo>
                          <a:pt x="427" y="0"/>
                          <a:pt x="1" y="414"/>
                          <a:pt x="1" y="938"/>
                        </a:cubicBezTo>
                        <a:cubicBezTo>
                          <a:pt x="1" y="1451"/>
                          <a:pt x="427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20" name="Google Shape;3520;p30"/>
                  <p:cNvSpPr/>
                  <p:nvPr/>
                </p:nvSpPr>
                <p:spPr>
                  <a:xfrm>
                    <a:off x="3400300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6" y="0"/>
                        </a:moveTo>
                        <a:cubicBezTo>
                          <a:pt x="411" y="0"/>
                          <a:pt x="1" y="414"/>
                          <a:pt x="1" y="938"/>
                        </a:cubicBezTo>
                        <a:cubicBezTo>
                          <a:pt x="1" y="1451"/>
                          <a:pt x="411" y="1873"/>
                          <a:pt x="936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21" name="Google Shape;3521;p30"/>
                  <p:cNvSpPr/>
                  <p:nvPr/>
                </p:nvSpPr>
                <p:spPr>
                  <a:xfrm>
                    <a:off x="3485500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8" y="0"/>
                        </a:moveTo>
                        <a:cubicBezTo>
                          <a:pt x="426" y="0"/>
                          <a:pt x="0" y="414"/>
                          <a:pt x="0" y="938"/>
                        </a:cubicBezTo>
                        <a:cubicBezTo>
                          <a:pt x="0" y="1451"/>
                          <a:pt x="426" y="1873"/>
                          <a:pt x="938" y="1873"/>
                        </a:cubicBezTo>
                        <a:cubicBezTo>
                          <a:pt x="1463" y="1873"/>
                          <a:pt x="1873" y="1451"/>
                          <a:pt x="1873" y="938"/>
                        </a:cubicBezTo>
                        <a:cubicBezTo>
                          <a:pt x="1873" y="414"/>
                          <a:pt x="1463" y="0"/>
                          <a:pt x="93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22" name="Google Shape;3522;p30"/>
                  <p:cNvSpPr/>
                  <p:nvPr/>
                </p:nvSpPr>
                <p:spPr>
                  <a:xfrm>
                    <a:off x="3571050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9" y="0"/>
                        </a:moveTo>
                        <a:cubicBezTo>
                          <a:pt x="414" y="0"/>
                          <a:pt x="1" y="414"/>
                          <a:pt x="1" y="938"/>
                        </a:cubicBezTo>
                        <a:cubicBezTo>
                          <a:pt x="1" y="1451"/>
                          <a:pt x="414" y="1873"/>
                          <a:pt x="939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23" name="Google Shape;3523;p30"/>
                  <p:cNvSpPr/>
                  <p:nvPr/>
                </p:nvSpPr>
                <p:spPr>
                  <a:xfrm>
                    <a:off x="3656325" y="2577950"/>
                    <a:ext cx="47150" cy="46850"/>
                  </a:xfrm>
                  <a:custGeom>
                    <a:rect b="b" l="l" r="r" t="t"/>
                    <a:pathLst>
                      <a:path extrusionOk="0" h="1874" w="1886">
                        <a:moveTo>
                          <a:pt x="947" y="0"/>
                        </a:moveTo>
                        <a:cubicBezTo>
                          <a:pt x="423" y="0"/>
                          <a:pt x="0" y="414"/>
                          <a:pt x="0" y="938"/>
                        </a:cubicBezTo>
                        <a:cubicBezTo>
                          <a:pt x="0" y="1451"/>
                          <a:pt x="423" y="1873"/>
                          <a:pt x="947" y="1873"/>
                        </a:cubicBezTo>
                        <a:cubicBezTo>
                          <a:pt x="1460" y="1873"/>
                          <a:pt x="1885" y="1451"/>
                          <a:pt x="1885" y="938"/>
                        </a:cubicBezTo>
                        <a:cubicBezTo>
                          <a:pt x="1885" y="414"/>
                          <a:pt x="1460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24" name="Google Shape;3524;p30"/>
                  <p:cNvSpPr/>
                  <p:nvPr/>
                </p:nvSpPr>
                <p:spPr>
                  <a:xfrm>
                    <a:off x="3741800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25" name="Google Shape;3525;p30"/>
                  <p:cNvSpPr/>
                  <p:nvPr/>
                </p:nvSpPr>
                <p:spPr>
                  <a:xfrm>
                    <a:off x="3827375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5" y="0"/>
                        </a:moveTo>
                        <a:cubicBezTo>
                          <a:pt x="411" y="0"/>
                          <a:pt x="0" y="414"/>
                          <a:pt x="0" y="938"/>
                        </a:cubicBezTo>
                        <a:cubicBezTo>
                          <a:pt x="0" y="1451"/>
                          <a:pt x="411" y="1873"/>
                          <a:pt x="935" y="1873"/>
                        </a:cubicBezTo>
                        <a:cubicBezTo>
                          <a:pt x="1448" y="1873"/>
                          <a:pt x="1873" y="1451"/>
                          <a:pt x="1873" y="938"/>
                        </a:cubicBezTo>
                        <a:cubicBezTo>
                          <a:pt x="1873" y="414"/>
                          <a:pt x="1448" y="0"/>
                          <a:pt x="93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26" name="Google Shape;3526;p30"/>
                  <p:cNvSpPr/>
                  <p:nvPr/>
                </p:nvSpPr>
                <p:spPr>
                  <a:xfrm>
                    <a:off x="3912550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27" name="Google Shape;3527;p30"/>
                  <p:cNvSpPr/>
                  <p:nvPr/>
                </p:nvSpPr>
                <p:spPr>
                  <a:xfrm>
                    <a:off x="3998125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8" y="0"/>
                        </a:moveTo>
                        <a:cubicBezTo>
                          <a:pt x="414" y="0"/>
                          <a:pt x="0" y="414"/>
                          <a:pt x="0" y="938"/>
                        </a:cubicBezTo>
                        <a:cubicBezTo>
                          <a:pt x="0" y="1451"/>
                          <a:pt x="414" y="1873"/>
                          <a:pt x="938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28" name="Google Shape;3528;p30"/>
                  <p:cNvSpPr/>
                  <p:nvPr/>
                </p:nvSpPr>
                <p:spPr>
                  <a:xfrm>
                    <a:off x="4083375" y="2577950"/>
                    <a:ext cx="47175" cy="46850"/>
                  </a:xfrm>
                  <a:custGeom>
                    <a:rect b="b" l="l" r="r" t="t"/>
                    <a:pathLst>
                      <a:path extrusionOk="0" h="1874" w="1887">
                        <a:moveTo>
                          <a:pt x="936" y="0"/>
                        </a:moveTo>
                        <a:cubicBezTo>
                          <a:pt x="424" y="0"/>
                          <a:pt x="1" y="414"/>
                          <a:pt x="1" y="938"/>
                        </a:cubicBezTo>
                        <a:cubicBezTo>
                          <a:pt x="1" y="1451"/>
                          <a:pt x="424" y="1873"/>
                          <a:pt x="936" y="1873"/>
                        </a:cubicBezTo>
                        <a:cubicBezTo>
                          <a:pt x="1461" y="1873"/>
                          <a:pt x="1886" y="1451"/>
                          <a:pt x="1886" y="938"/>
                        </a:cubicBezTo>
                        <a:cubicBezTo>
                          <a:pt x="1886" y="414"/>
                          <a:pt x="1461" y="0"/>
                          <a:pt x="93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29" name="Google Shape;3529;p30"/>
                  <p:cNvSpPr/>
                  <p:nvPr/>
                </p:nvSpPr>
                <p:spPr>
                  <a:xfrm>
                    <a:off x="4168875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30" name="Google Shape;3530;p30"/>
                  <p:cNvSpPr/>
                  <p:nvPr/>
                </p:nvSpPr>
                <p:spPr>
                  <a:xfrm>
                    <a:off x="4254450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5" y="0"/>
                        </a:moveTo>
                        <a:cubicBezTo>
                          <a:pt x="411" y="0"/>
                          <a:pt x="0" y="414"/>
                          <a:pt x="0" y="938"/>
                        </a:cubicBezTo>
                        <a:cubicBezTo>
                          <a:pt x="0" y="1451"/>
                          <a:pt x="411" y="1873"/>
                          <a:pt x="935" y="1873"/>
                        </a:cubicBezTo>
                        <a:cubicBezTo>
                          <a:pt x="1448" y="1873"/>
                          <a:pt x="1873" y="1451"/>
                          <a:pt x="1873" y="938"/>
                        </a:cubicBezTo>
                        <a:cubicBezTo>
                          <a:pt x="1873" y="414"/>
                          <a:pt x="1448" y="0"/>
                          <a:pt x="93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31" name="Google Shape;3531;p30"/>
                  <p:cNvSpPr/>
                  <p:nvPr/>
                </p:nvSpPr>
                <p:spPr>
                  <a:xfrm>
                    <a:off x="4339625" y="2577950"/>
                    <a:ext cx="46850" cy="46850"/>
                  </a:xfrm>
                  <a:custGeom>
                    <a:rect b="b" l="l" r="r" t="t"/>
                    <a:pathLst>
                      <a:path extrusionOk="0" h="1874" w="1874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3532" name="Google Shape;3532;p30"/>
            <p:cNvGrpSpPr/>
            <p:nvPr/>
          </p:nvGrpSpPr>
          <p:grpSpPr>
            <a:xfrm rot="1319958">
              <a:off x="7891117" y="-34876"/>
              <a:ext cx="1020343" cy="2877485"/>
              <a:chOff x="7601874" y="-691780"/>
              <a:chExt cx="1020330" cy="2877449"/>
            </a:xfrm>
          </p:grpSpPr>
          <p:grpSp>
            <p:nvGrpSpPr>
              <p:cNvPr id="3533" name="Google Shape;3533;p30"/>
              <p:cNvGrpSpPr/>
              <p:nvPr/>
            </p:nvGrpSpPr>
            <p:grpSpPr>
              <a:xfrm>
                <a:off x="7601874" y="-691780"/>
                <a:ext cx="1020330" cy="2877449"/>
                <a:chOff x="6244575" y="510538"/>
                <a:chExt cx="1603285" cy="4521447"/>
              </a:xfrm>
            </p:grpSpPr>
            <p:sp>
              <p:nvSpPr>
                <p:cNvPr id="3534" name="Google Shape;3534;p30"/>
                <p:cNvSpPr/>
                <p:nvPr/>
              </p:nvSpPr>
              <p:spPr>
                <a:xfrm>
                  <a:off x="6244575" y="510538"/>
                  <a:ext cx="1603285" cy="4521447"/>
                </a:xfrm>
                <a:custGeom>
                  <a:rect b="b" l="l" r="r" t="t"/>
                  <a:pathLst>
                    <a:path extrusionOk="0" h="44696" w="15849">
                      <a:moveTo>
                        <a:pt x="462" y="1"/>
                      </a:moveTo>
                      <a:cubicBezTo>
                        <a:pt x="265" y="1"/>
                        <a:pt x="103" y="166"/>
                        <a:pt x="103" y="351"/>
                      </a:cubicBezTo>
                      <a:lnTo>
                        <a:pt x="40" y="29473"/>
                      </a:lnTo>
                      <a:cubicBezTo>
                        <a:pt x="163" y="29473"/>
                        <a:pt x="289" y="29497"/>
                        <a:pt x="403" y="29521"/>
                      </a:cubicBezTo>
                      <a:cubicBezTo>
                        <a:pt x="1113" y="29686"/>
                        <a:pt x="1649" y="30309"/>
                        <a:pt x="1676" y="31071"/>
                      </a:cubicBezTo>
                      <a:lnTo>
                        <a:pt x="1676" y="31122"/>
                      </a:lnTo>
                      <a:cubicBezTo>
                        <a:pt x="1676" y="31544"/>
                        <a:pt x="1499" y="31946"/>
                        <a:pt x="1227" y="32234"/>
                      </a:cubicBezTo>
                      <a:cubicBezTo>
                        <a:pt x="987" y="32482"/>
                        <a:pt x="675" y="32656"/>
                        <a:pt x="328" y="32731"/>
                      </a:cubicBezTo>
                      <a:cubicBezTo>
                        <a:pt x="226" y="32743"/>
                        <a:pt x="127" y="32758"/>
                        <a:pt x="28" y="32758"/>
                      </a:cubicBezTo>
                      <a:lnTo>
                        <a:pt x="1" y="44308"/>
                      </a:lnTo>
                      <a:cubicBezTo>
                        <a:pt x="1" y="44494"/>
                        <a:pt x="163" y="44656"/>
                        <a:pt x="352" y="44656"/>
                      </a:cubicBezTo>
                      <a:lnTo>
                        <a:pt x="6232" y="44671"/>
                      </a:lnTo>
                      <a:cubicBezTo>
                        <a:pt x="6232" y="44545"/>
                        <a:pt x="6247" y="44419"/>
                        <a:pt x="6283" y="44308"/>
                      </a:cubicBezTo>
                      <a:cubicBezTo>
                        <a:pt x="6444" y="43583"/>
                        <a:pt x="7095" y="43035"/>
                        <a:pt x="7880" y="43035"/>
                      </a:cubicBezTo>
                      <a:cubicBezTo>
                        <a:pt x="8306" y="43035"/>
                        <a:pt x="8704" y="43209"/>
                        <a:pt x="8992" y="43484"/>
                      </a:cubicBezTo>
                      <a:cubicBezTo>
                        <a:pt x="9244" y="43721"/>
                        <a:pt x="9417" y="44033"/>
                        <a:pt x="9480" y="44383"/>
                      </a:cubicBezTo>
                      <a:cubicBezTo>
                        <a:pt x="9504" y="44482"/>
                        <a:pt x="9504" y="44581"/>
                        <a:pt x="9504" y="44683"/>
                      </a:cubicBezTo>
                      <a:lnTo>
                        <a:pt x="15387" y="44695"/>
                      </a:lnTo>
                      <a:cubicBezTo>
                        <a:pt x="15585" y="44695"/>
                        <a:pt x="15735" y="44533"/>
                        <a:pt x="15747" y="44344"/>
                      </a:cubicBezTo>
                      <a:lnTo>
                        <a:pt x="15774" y="32794"/>
                      </a:lnTo>
                      <a:cubicBezTo>
                        <a:pt x="15648" y="32794"/>
                        <a:pt x="15522" y="32770"/>
                        <a:pt x="15399" y="32743"/>
                      </a:cubicBezTo>
                      <a:cubicBezTo>
                        <a:pt x="14674" y="32581"/>
                        <a:pt x="14138" y="31919"/>
                        <a:pt x="14138" y="31146"/>
                      </a:cubicBezTo>
                      <a:lnTo>
                        <a:pt x="14138" y="31095"/>
                      </a:lnTo>
                      <a:cubicBezTo>
                        <a:pt x="14150" y="30684"/>
                        <a:pt x="14323" y="30309"/>
                        <a:pt x="14587" y="30034"/>
                      </a:cubicBezTo>
                      <a:cubicBezTo>
                        <a:pt x="14812" y="29785"/>
                        <a:pt x="15124" y="29611"/>
                        <a:pt x="15474" y="29548"/>
                      </a:cubicBezTo>
                      <a:cubicBezTo>
                        <a:pt x="15573" y="29521"/>
                        <a:pt x="15672" y="29509"/>
                        <a:pt x="15774" y="29509"/>
                      </a:cubicBezTo>
                      <a:lnTo>
                        <a:pt x="15849" y="390"/>
                      </a:lnTo>
                      <a:cubicBezTo>
                        <a:pt x="15849" y="202"/>
                        <a:pt x="15687" y="40"/>
                        <a:pt x="15486" y="40"/>
                      </a:cubicBezTo>
                      <a:lnTo>
                        <a:pt x="9618" y="28"/>
                      </a:lnTo>
                      <a:cubicBezTo>
                        <a:pt x="9618" y="127"/>
                        <a:pt x="9603" y="226"/>
                        <a:pt x="9579" y="328"/>
                      </a:cubicBezTo>
                      <a:cubicBezTo>
                        <a:pt x="9516" y="675"/>
                        <a:pt x="9342" y="990"/>
                        <a:pt x="9094" y="1215"/>
                      </a:cubicBezTo>
                      <a:cubicBezTo>
                        <a:pt x="8806" y="1487"/>
                        <a:pt x="8404" y="1664"/>
                        <a:pt x="7970" y="1664"/>
                      </a:cubicBezTo>
                      <a:cubicBezTo>
                        <a:pt x="7194" y="1649"/>
                        <a:pt x="6546" y="1113"/>
                        <a:pt x="6381" y="390"/>
                      </a:cubicBezTo>
                      <a:cubicBezTo>
                        <a:pt x="6358" y="265"/>
                        <a:pt x="6334" y="139"/>
                        <a:pt x="6334" y="16"/>
                      </a:cubicBezTo>
                      <a:lnTo>
                        <a:pt x="46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35" name="Google Shape;3535;p30"/>
                <p:cNvSpPr/>
                <p:nvPr/>
              </p:nvSpPr>
              <p:spPr>
                <a:xfrm>
                  <a:off x="6248369" y="3653564"/>
                  <a:ext cx="1595698" cy="1378406"/>
                </a:xfrm>
                <a:custGeom>
                  <a:rect b="b" l="l" r="r" t="t"/>
                  <a:pathLst>
                    <a:path extrusionOk="0" h="13626" w="15774">
                      <a:moveTo>
                        <a:pt x="1676" y="1"/>
                      </a:moveTo>
                      <a:lnTo>
                        <a:pt x="1676" y="52"/>
                      </a:lnTo>
                      <a:cubicBezTo>
                        <a:pt x="1676" y="474"/>
                        <a:pt x="1499" y="876"/>
                        <a:pt x="1227" y="1164"/>
                      </a:cubicBezTo>
                      <a:cubicBezTo>
                        <a:pt x="987" y="1412"/>
                        <a:pt x="675" y="1586"/>
                        <a:pt x="328" y="1661"/>
                      </a:cubicBezTo>
                      <a:cubicBezTo>
                        <a:pt x="226" y="1673"/>
                        <a:pt x="127" y="1688"/>
                        <a:pt x="28" y="1688"/>
                      </a:cubicBezTo>
                      <a:lnTo>
                        <a:pt x="1" y="13238"/>
                      </a:lnTo>
                      <a:cubicBezTo>
                        <a:pt x="1" y="13424"/>
                        <a:pt x="163" y="13586"/>
                        <a:pt x="352" y="13586"/>
                      </a:cubicBezTo>
                      <a:lnTo>
                        <a:pt x="6232" y="13601"/>
                      </a:lnTo>
                      <a:cubicBezTo>
                        <a:pt x="6232" y="13475"/>
                        <a:pt x="6247" y="13349"/>
                        <a:pt x="6283" y="13238"/>
                      </a:cubicBezTo>
                      <a:cubicBezTo>
                        <a:pt x="6444" y="12513"/>
                        <a:pt x="7095" y="11965"/>
                        <a:pt x="7880" y="11965"/>
                      </a:cubicBezTo>
                      <a:cubicBezTo>
                        <a:pt x="8306" y="11965"/>
                        <a:pt x="8704" y="12139"/>
                        <a:pt x="8992" y="12414"/>
                      </a:cubicBezTo>
                      <a:cubicBezTo>
                        <a:pt x="9244" y="12651"/>
                        <a:pt x="9417" y="12963"/>
                        <a:pt x="9480" y="13313"/>
                      </a:cubicBezTo>
                      <a:cubicBezTo>
                        <a:pt x="9504" y="13412"/>
                        <a:pt x="9504" y="13511"/>
                        <a:pt x="9504" y="13613"/>
                      </a:cubicBezTo>
                      <a:lnTo>
                        <a:pt x="15387" y="13625"/>
                      </a:lnTo>
                      <a:cubicBezTo>
                        <a:pt x="15585" y="13625"/>
                        <a:pt x="15735" y="13463"/>
                        <a:pt x="15747" y="13274"/>
                      </a:cubicBezTo>
                      <a:lnTo>
                        <a:pt x="15774" y="1724"/>
                      </a:lnTo>
                      <a:cubicBezTo>
                        <a:pt x="15648" y="1724"/>
                        <a:pt x="15522" y="1700"/>
                        <a:pt x="15399" y="1673"/>
                      </a:cubicBezTo>
                      <a:cubicBezTo>
                        <a:pt x="14674" y="1511"/>
                        <a:pt x="14138" y="849"/>
                        <a:pt x="14138" y="76"/>
                      </a:cubicBezTo>
                      <a:lnTo>
                        <a:pt x="14138" y="25"/>
                      </a:ln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536" name="Google Shape;3536;p30"/>
                <p:cNvGrpSpPr/>
                <p:nvPr/>
              </p:nvGrpSpPr>
              <p:grpSpPr>
                <a:xfrm>
                  <a:off x="6556707" y="3830218"/>
                  <a:ext cx="979021" cy="384206"/>
                  <a:chOff x="2403095" y="3887593"/>
                  <a:chExt cx="979021" cy="384206"/>
                </a:xfrm>
              </p:grpSpPr>
              <p:sp>
                <p:nvSpPr>
                  <p:cNvPr id="3537" name="Google Shape;3537;p30"/>
                  <p:cNvSpPr/>
                  <p:nvPr/>
                </p:nvSpPr>
                <p:spPr>
                  <a:xfrm>
                    <a:off x="3364413" y="3891538"/>
                    <a:ext cx="17703" cy="380260"/>
                  </a:xfrm>
                  <a:custGeom>
                    <a:rect b="b" l="l" r="r" t="t"/>
                    <a:pathLst>
                      <a:path extrusionOk="0" h="3759" w="175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63" y="3759"/>
                        </a:lnTo>
                        <a:lnTo>
                          <a:pt x="1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38" name="Google Shape;3538;p30"/>
                  <p:cNvSpPr/>
                  <p:nvPr/>
                </p:nvSpPr>
                <p:spPr>
                  <a:xfrm>
                    <a:off x="3345597" y="3891538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39" name="Google Shape;3539;p30"/>
                  <p:cNvSpPr/>
                  <p:nvPr/>
                </p:nvSpPr>
                <p:spPr>
                  <a:xfrm>
                    <a:off x="3325365" y="3891538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40" name="Google Shape;3540;p30"/>
                  <p:cNvSpPr/>
                  <p:nvPr/>
                </p:nvSpPr>
                <p:spPr>
                  <a:xfrm>
                    <a:off x="3265884" y="3891538"/>
                    <a:ext cx="19220" cy="380260"/>
                  </a:xfrm>
                  <a:custGeom>
                    <a:rect b="b" l="l" r="r" t="t"/>
                    <a:pathLst>
                      <a:path extrusionOk="0" h="3759" w="19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90" y="3759"/>
                        </a:lnTo>
                        <a:lnTo>
                          <a:pt x="1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41" name="Google Shape;3541;p30"/>
                  <p:cNvSpPr/>
                  <p:nvPr/>
                </p:nvSpPr>
                <p:spPr>
                  <a:xfrm>
                    <a:off x="3197702" y="3891538"/>
                    <a:ext cx="20434" cy="380260"/>
                  </a:xfrm>
                  <a:custGeom>
                    <a:rect b="b" l="l" r="r" t="t"/>
                    <a:pathLst>
                      <a:path extrusionOk="0" h="3759" w="202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42" name="Google Shape;3542;p30"/>
                  <p:cNvSpPr/>
                  <p:nvPr/>
                </p:nvSpPr>
                <p:spPr>
                  <a:xfrm>
                    <a:off x="3251924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43" name="Google Shape;3543;p30"/>
                  <p:cNvSpPr/>
                  <p:nvPr/>
                </p:nvSpPr>
                <p:spPr>
                  <a:xfrm>
                    <a:off x="3183742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44" name="Google Shape;3544;p30"/>
                  <p:cNvSpPr/>
                  <p:nvPr/>
                </p:nvSpPr>
                <p:spPr>
                  <a:xfrm>
                    <a:off x="3169782" y="3891538"/>
                    <a:ext cx="9206" cy="380260"/>
                  </a:xfrm>
                  <a:custGeom>
                    <a:rect b="b" l="l" r="r" t="t"/>
                    <a:pathLst>
                      <a:path extrusionOk="0" h="3759" w="91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1" y="3759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45" name="Google Shape;3545;p30"/>
                  <p:cNvSpPr/>
                  <p:nvPr/>
                </p:nvSpPr>
                <p:spPr>
                  <a:xfrm>
                    <a:off x="3156126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46" name="Google Shape;3546;p30"/>
                  <p:cNvSpPr/>
                  <p:nvPr/>
                </p:nvSpPr>
                <p:spPr>
                  <a:xfrm>
                    <a:off x="2573751" y="3888807"/>
                    <a:ext cx="18917" cy="380564"/>
                  </a:xfrm>
                  <a:custGeom>
                    <a:rect b="b" l="l" r="r" t="t"/>
                    <a:pathLst>
                      <a:path extrusionOk="0" h="3762" w="187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47" name="Google Shape;3547;p30"/>
                  <p:cNvSpPr/>
                  <p:nvPr/>
                </p:nvSpPr>
                <p:spPr>
                  <a:xfrm>
                    <a:off x="2597726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87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48" name="Google Shape;3548;p30"/>
                  <p:cNvSpPr/>
                  <p:nvPr/>
                </p:nvSpPr>
                <p:spPr>
                  <a:xfrm>
                    <a:off x="2611686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49" name="Google Shape;3549;p30"/>
                  <p:cNvSpPr/>
                  <p:nvPr/>
                </p:nvSpPr>
                <p:spPr>
                  <a:xfrm>
                    <a:off x="2625646" y="3888807"/>
                    <a:ext cx="8801" cy="380564"/>
                  </a:xfrm>
                  <a:custGeom>
                    <a:rect b="b" l="l" r="r" t="t"/>
                    <a:pathLst>
                      <a:path extrusionOk="0" h="3762" w="87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50" name="Google Shape;3550;p30"/>
                  <p:cNvSpPr/>
                  <p:nvPr/>
                </p:nvSpPr>
                <p:spPr>
                  <a:xfrm>
                    <a:off x="3289858" y="3891538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51" name="Google Shape;3551;p30"/>
                  <p:cNvSpPr/>
                  <p:nvPr/>
                </p:nvSpPr>
                <p:spPr>
                  <a:xfrm>
                    <a:off x="3103118" y="3890324"/>
                    <a:ext cx="18917" cy="380260"/>
                  </a:xfrm>
                  <a:custGeom>
                    <a:rect b="b" l="l" r="r" t="t"/>
                    <a:pathLst>
                      <a:path extrusionOk="0" h="3759" w="187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52" name="Google Shape;3552;p30"/>
                  <p:cNvSpPr/>
                  <p:nvPr/>
                </p:nvSpPr>
                <p:spPr>
                  <a:xfrm>
                    <a:off x="3024619" y="3890324"/>
                    <a:ext cx="20333" cy="380260"/>
                  </a:xfrm>
                  <a:custGeom>
                    <a:rect b="b" l="l" r="r" t="t"/>
                    <a:pathLst>
                      <a:path extrusionOk="0" h="3759" w="201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53" name="Google Shape;3553;p30"/>
                  <p:cNvSpPr/>
                  <p:nvPr/>
                </p:nvSpPr>
                <p:spPr>
                  <a:xfrm>
                    <a:off x="2999430" y="3890324"/>
                    <a:ext cx="18917" cy="380260"/>
                  </a:xfrm>
                  <a:custGeom>
                    <a:rect b="b" l="l" r="r" t="t"/>
                    <a:pathLst>
                      <a:path extrusionOk="0" h="3759" w="187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54" name="Google Shape;3554;p30"/>
                  <p:cNvSpPr/>
                  <p:nvPr/>
                </p:nvSpPr>
                <p:spPr>
                  <a:xfrm>
                    <a:off x="2779610" y="3888807"/>
                    <a:ext cx="18917" cy="380564"/>
                  </a:xfrm>
                  <a:custGeom>
                    <a:rect b="b" l="l" r="r" t="t"/>
                    <a:pathLst>
                      <a:path extrusionOk="0" h="3762" w="187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55" name="Google Shape;3555;p30"/>
                  <p:cNvSpPr/>
                  <p:nvPr/>
                </p:nvSpPr>
                <p:spPr>
                  <a:xfrm>
                    <a:off x="2754422" y="3888807"/>
                    <a:ext cx="20131" cy="380564"/>
                  </a:xfrm>
                  <a:custGeom>
                    <a:rect b="b" l="l" r="r" t="t"/>
                    <a:pathLst>
                      <a:path extrusionOk="0" h="3762" w="199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187" y="3762"/>
                        </a:lnTo>
                        <a:lnTo>
                          <a:pt x="19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56" name="Google Shape;3556;p30"/>
                  <p:cNvSpPr/>
                  <p:nvPr/>
                </p:nvSpPr>
                <p:spPr>
                  <a:xfrm>
                    <a:off x="2697469" y="3888807"/>
                    <a:ext cx="20434" cy="380564"/>
                  </a:xfrm>
                  <a:custGeom>
                    <a:rect b="b" l="l" r="r" t="t"/>
                    <a:pathLst>
                      <a:path extrusionOk="0" h="3762" w="202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189" y="3762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57" name="Google Shape;3557;p30"/>
                  <p:cNvSpPr/>
                  <p:nvPr/>
                </p:nvSpPr>
                <p:spPr>
                  <a:xfrm>
                    <a:off x="3089158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58" name="Google Shape;3558;p30"/>
                  <p:cNvSpPr/>
                  <p:nvPr/>
                </p:nvSpPr>
                <p:spPr>
                  <a:xfrm>
                    <a:off x="3073984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59" name="Google Shape;3559;p30"/>
                  <p:cNvSpPr/>
                  <p:nvPr/>
                </p:nvSpPr>
                <p:spPr>
                  <a:xfrm>
                    <a:off x="2985470" y="3890324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60" name="Google Shape;3560;p30"/>
                  <p:cNvSpPr/>
                  <p:nvPr/>
                </p:nvSpPr>
                <p:spPr>
                  <a:xfrm>
                    <a:off x="2804799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61" name="Google Shape;3561;p30"/>
                  <p:cNvSpPr/>
                  <p:nvPr/>
                </p:nvSpPr>
                <p:spPr>
                  <a:xfrm>
                    <a:off x="2684723" y="3888807"/>
                    <a:ext cx="9206" cy="380564"/>
                  </a:xfrm>
                  <a:custGeom>
                    <a:rect b="b" l="l" r="r" t="t"/>
                    <a:pathLst>
                      <a:path extrusionOk="0" h="3762" w="91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62" name="Google Shape;3562;p30"/>
                  <p:cNvSpPr/>
                  <p:nvPr/>
                </p:nvSpPr>
                <p:spPr>
                  <a:xfrm>
                    <a:off x="2671066" y="3888807"/>
                    <a:ext cx="7688" cy="380564"/>
                  </a:xfrm>
                  <a:custGeom>
                    <a:rect b="b" l="l" r="r" t="t"/>
                    <a:pathLst>
                      <a:path extrusionOk="0" h="3762" w="76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63" name="Google Shape;3563;p30"/>
                  <p:cNvSpPr/>
                  <p:nvPr/>
                </p:nvSpPr>
                <p:spPr>
                  <a:xfrm>
                    <a:off x="2655893" y="3888807"/>
                    <a:ext cx="8902" cy="380564"/>
                  </a:xfrm>
                  <a:custGeom>
                    <a:rect b="b" l="l" r="r" t="t"/>
                    <a:pathLst>
                      <a:path extrusionOk="0" h="3762" w="88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64" name="Google Shape;3564;p30"/>
                  <p:cNvSpPr/>
                  <p:nvPr/>
                </p:nvSpPr>
                <p:spPr>
                  <a:xfrm>
                    <a:off x="2865394" y="3890324"/>
                    <a:ext cx="20434" cy="380260"/>
                  </a:xfrm>
                  <a:custGeom>
                    <a:rect b="b" l="l" r="r" t="t"/>
                    <a:pathLst>
                      <a:path extrusionOk="0" h="3759" w="202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65" name="Google Shape;3565;p30"/>
                  <p:cNvSpPr/>
                  <p:nvPr/>
                </p:nvSpPr>
                <p:spPr>
                  <a:xfrm>
                    <a:off x="2938734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66" name="Google Shape;3566;p30"/>
                  <p:cNvSpPr/>
                  <p:nvPr/>
                </p:nvSpPr>
                <p:spPr>
                  <a:xfrm>
                    <a:off x="2926089" y="3890324"/>
                    <a:ext cx="8801" cy="380260"/>
                  </a:xfrm>
                  <a:custGeom>
                    <a:rect b="b" l="l" r="r" t="t"/>
                    <a:pathLst>
                      <a:path extrusionOk="0" h="3759" w="87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67" name="Google Shape;3567;p30"/>
                  <p:cNvSpPr/>
                  <p:nvPr/>
                </p:nvSpPr>
                <p:spPr>
                  <a:xfrm>
                    <a:off x="2914861" y="3890324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68" name="Google Shape;3568;p30"/>
                  <p:cNvSpPr/>
                  <p:nvPr/>
                </p:nvSpPr>
                <p:spPr>
                  <a:xfrm>
                    <a:off x="2902115" y="3890324"/>
                    <a:ext cx="7688" cy="380260"/>
                  </a:xfrm>
                  <a:custGeom>
                    <a:rect b="b" l="l" r="r" t="t"/>
                    <a:pathLst>
                      <a:path extrusionOk="0" h="3759" w="76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69" name="Google Shape;3569;p30"/>
                  <p:cNvSpPr/>
                  <p:nvPr/>
                </p:nvSpPr>
                <p:spPr>
                  <a:xfrm>
                    <a:off x="2889368" y="3890324"/>
                    <a:ext cx="9206" cy="380260"/>
                  </a:xfrm>
                  <a:custGeom>
                    <a:rect b="b" l="l" r="r" t="t"/>
                    <a:pathLst>
                      <a:path extrusionOk="0" h="3759" w="91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70" name="Google Shape;3570;p30"/>
                  <p:cNvSpPr/>
                  <p:nvPr/>
                </p:nvSpPr>
                <p:spPr>
                  <a:xfrm>
                    <a:off x="2852951" y="3890324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71" name="Google Shape;3571;p30"/>
                  <p:cNvSpPr/>
                  <p:nvPr/>
                </p:nvSpPr>
                <p:spPr>
                  <a:xfrm>
                    <a:off x="2492824" y="3887593"/>
                    <a:ext cx="19220" cy="380260"/>
                  </a:xfrm>
                  <a:custGeom>
                    <a:rect b="b" l="l" r="r" t="t"/>
                    <a:pathLst>
                      <a:path extrusionOk="0" h="3759" w="19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72" name="Google Shape;3572;p30"/>
                  <p:cNvSpPr/>
                  <p:nvPr/>
                </p:nvSpPr>
                <p:spPr>
                  <a:xfrm>
                    <a:off x="2466421" y="3887593"/>
                    <a:ext cx="8902" cy="380260"/>
                  </a:xfrm>
                  <a:custGeom>
                    <a:rect b="b" l="l" r="r" t="t"/>
                    <a:pathLst>
                      <a:path extrusionOk="0" h="3759" w="88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73" name="Google Shape;3573;p30"/>
                  <p:cNvSpPr/>
                  <p:nvPr/>
                </p:nvSpPr>
                <p:spPr>
                  <a:xfrm>
                    <a:off x="2529545" y="3888807"/>
                    <a:ext cx="7587" cy="380564"/>
                  </a:xfrm>
                  <a:custGeom>
                    <a:rect b="b" l="l" r="r" t="t"/>
                    <a:pathLst>
                      <a:path extrusionOk="0" h="3762" w="75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74" name="Google Shape;3574;p30"/>
                  <p:cNvSpPr/>
                  <p:nvPr/>
                </p:nvSpPr>
                <p:spPr>
                  <a:xfrm>
                    <a:off x="2516798" y="3887593"/>
                    <a:ext cx="8902" cy="381778"/>
                  </a:xfrm>
                  <a:custGeom>
                    <a:rect b="b" l="l" r="r" t="t"/>
                    <a:pathLst>
                      <a:path extrusionOk="0" h="3774" w="88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4"/>
                        </a:lnTo>
                        <a:lnTo>
                          <a:pt x="87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75" name="Google Shape;3575;p30"/>
                  <p:cNvSpPr/>
                  <p:nvPr/>
                </p:nvSpPr>
                <p:spPr>
                  <a:xfrm>
                    <a:off x="2480078" y="3887593"/>
                    <a:ext cx="9206" cy="380260"/>
                  </a:xfrm>
                  <a:custGeom>
                    <a:rect b="b" l="l" r="r" t="t"/>
                    <a:pathLst>
                      <a:path extrusionOk="0" h="3759" w="91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0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76" name="Google Shape;3576;p30"/>
                  <p:cNvSpPr/>
                  <p:nvPr/>
                </p:nvSpPr>
                <p:spPr>
                  <a:xfrm>
                    <a:off x="3127093" y="3890324"/>
                    <a:ext cx="8801" cy="381474"/>
                  </a:xfrm>
                  <a:custGeom>
                    <a:rect b="b" l="l" r="r" t="t"/>
                    <a:pathLst>
                      <a:path extrusionOk="0" h="3771" w="87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1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77" name="Google Shape;3577;p30"/>
                  <p:cNvSpPr/>
                  <p:nvPr/>
                </p:nvSpPr>
                <p:spPr>
                  <a:xfrm>
                    <a:off x="2403095" y="3887593"/>
                    <a:ext cx="19220" cy="380260"/>
                  </a:xfrm>
                  <a:custGeom>
                    <a:rect b="b" l="l" r="r" t="t"/>
                    <a:pathLst>
                      <a:path extrusionOk="0" h="3759" w="19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78" name="Google Shape;3578;p30"/>
                  <p:cNvSpPr/>
                  <p:nvPr/>
                </p:nvSpPr>
                <p:spPr>
                  <a:xfrm>
                    <a:off x="2427070" y="3887593"/>
                    <a:ext cx="9104" cy="380260"/>
                  </a:xfrm>
                  <a:custGeom>
                    <a:rect b="b" l="l" r="r" t="t"/>
                    <a:pathLst>
                      <a:path extrusionOk="0" h="3759" w="9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579" name="Google Shape;3579;p30"/>
                <p:cNvGrpSpPr/>
                <p:nvPr/>
              </p:nvGrpSpPr>
              <p:grpSpPr>
                <a:xfrm>
                  <a:off x="6491955" y="3632291"/>
                  <a:ext cx="1108525" cy="45360"/>
                  <a:chOff x="2263150" y="3743816"/>
                  <a:chExt cx="1108525" cy="45360"/>
                </a:xfrm>
              </p:grpSpPr>
              <p:sp>
                <p:nvSpPr>
                  <p:cNvPr id="3580" name="Google Shape;3580;p30"/>
                  <p:cNvSpPr/>
                  <p:nvPr/>
                </p:nvSpPr>
                <p:spPr>
                  <a:xfrm>
                    <a:off x="2263150" y="3743816"/>
                    <a:ext cx="43961" cy="45360"/>
                  </a:xfrm>
                  <a:custGeom>
                    <a:rect b="b" l="l" r="r" t="t"/>
                    <a:pathLst>
                      <a:path extrusionOk="0" h="424" w="411">
                        <a:moveTo>
                          <a:pt x="198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198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1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81" name="Google Shape;3581;p30"/>
                  <p:cNvSpPr/>
                  <p:nvPr/>
                </p:nvSpPr>
                <p:spPr>
                  <a:xfrm>
                    <a:off x="2344546" y="3743816"/>
                    <a:ext cx="45672" cy="45360"/>
                  </a:xfrm>
                  <a:custGeom>
                    <a:rect b="b" l="l" r="r" t="t"/>
                    <a:pathLst>
                      <a:path extrusionOk="0" h="424" w="427">
                        <a:moveTo>
                          <a:pt x="213" y="1"/>
                        </a:moveTo>
                        <a:cubicBezTo>
                          <a:pt x="87" y="1"/>
                          <a:pt x="1" y="100"/>
                          <a:pt x="1" y="211"/>
                        </a:cubicBezTo>
                        <a:cubicBezTo>
                          <a:pt x="1" y="337"/>
                          <a:pt x="87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82" name="Google Shape;3582;p30"/>
                  <p:cNvSpPr/>
                  <p:nvPr/>
                </p:nvSpPr>
                <p:spPr>
                  <a:xfrm>
                    <a:off x="2425942" y="3743816"/>
                    <a:ext cx="45672" cy="45360"/>
                  </a:xfrm>
                  <a:custGeom>
                    <a:rect b="b" l="l" r="r" t="t"/>
                    <a:pathLst>
                      <a:path extrusionOk="0" h="424" w="427">
                        <a:moveTo>
                          <a:pt x="214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4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83" name="Google Shape;3583;p30"/>
                  <p:cNvSpPr/>
                  <p:nvPr/>
                </p:nvSpPr>
                <p:spPr>
                  <a:xfrm>
                    <a:off x="2507445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39" y="423"/>
                          <a:pt x="426" y="337"/>
                          <a:pt x="426" y="211"/>
                        </a:cubicBezTo>
                        <a:cubicBezTo>
                          <a:pt x="426" y="100"/>
                          <a:pt x="339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84" name="Google Shape;3584;p30"/>
                  <p:cNvSpPr/>
                  <p:nvPr/>
                </p:nvSpPr>
                <p:spPr>
                  <a:xfrm>
                    <a:off x="2590445" y="3743816"/>
                    <a:ext cx="43961" cy="45360"/>
                  </a:xfrm>
                  <a:custGeom>
                    <a:rect b="b" l="l" r="r" t="t"/>
                    <a:pathLst>
                      <a:path extrusionOk="0" h="424" w="411">
                        <a:moveTo>
                          <a:pt x="210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210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85" name="Google Shape;3585;p30"/>
                  <p:cNvSpPr/>
                  <p:nvPr/>
                </p:nvSpPr>
                <p:spPr>
                  <a:xfrm>
                    <a:off x="2671841" y="3743816"/>
                    <a:ext cx="45351" cy="45360"/>
                  </a:xfrm>
                  <a:custGeom>
                    <a:rect b="b" l="l" r="r" t="t"/>
                    <a:pathLst>
                      <a:path extrusionOk="0" h="424" w="424">
                        <a:moveTo>
                          <a:pt x="213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3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86" name="Google Shape;3586;p30"/>
                  <p:cNvSpPr/>
                  <p:nvPr/>
                </p:nvSpPr>
                <p:spPr>
                  <a:xfrm>
                    <a:off x="2753237" y="3743816"/>
                    <a:ext cx="45672" cy="45360"/>
                  </a:xfrm>
                  <a:custGeom>
                    <a:rect b="b" l="l" r="r" t="t"/>
                    <a:pathLst>
                      <a:path extrusionOk="0" h="424" w="427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87" name="Google Shape;3587;p30"/>
                  <p:cNvSpPr/>
                  <p:nvPr/>
                </p:nvSpPr>
                <p:spPr>
                  <a:xfrm>
                    <a:off x="2835917" y="3743816"/>
                    <a:ext cx="44388" cy="45360"/>
                  </a:xfrm>
                  <a:custGeom>
                    <a:rect b="b" l="l" r="r" t="t"/>
                    <a:pathLst>
                      <a:path extrusionOk="0" h="424" w="415">
                        <a:moveTo>
                          <a:pt x="202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02" y="423"/>
                        </a:cubicBezTo>
                        <a:cubicBezTo>
                          <a:pt x="328" y="423"/>
                          <a:pt x="415" y="337"/>
                          <a:pt x="415" y="211"/>
                        </a:cubicBezTo>
                        <a:cubicBezTo>
                          <a:pt x="415" y="100"/>
                          <a:pt x="328" y="1"/>
                          <a:pt x="20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88" name="Google Shape;3588;p30"/>
                  <p:cNvSpPr/>
                  <p:nvPr/>
                </p:nvSpPr>
                <p:spPr>
                  <a:xfrm>
                    <a:off x="2917420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90" y="1"/>
                          <a:pt x="0" y="100"/>
                          <a:pt x="0" y="211"/>
                        </a:cubicBezTo>
                        <a:cubicBezTo>
                          <a:pt x="0" y="337"/>
                          <a:pt x="90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89" name="Google Shape;3589;p30"/>
                  <p:cNvSpPr/>
                  <p:nvPr/>
                </p:nvSpPr>
                <p:spPr>
                  <a:xfrm>
                    <a:off x="2999136" y="3743816"/>
                    <a:ext cx="45244" cy="45360"/>
                  </a:xfrm>
                  <a:custGeom>
                    <a:rect b="b" l="l" r="r" t="t"/>
                    <a:pathLst>
                      <a:path extrusionOk="0" h="424" w="423">
                        <a:moveTo>
                          <a:pt x="210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0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90" name="Google Shape;3590;p30"/>
                  <p:cNvSpPr/>
                  <p:nvPr/>
                </p:nvSpPr>
                <p:spPr>
                  <a:xfrm>
                    <a:off x="3080532" y="3743816"/>
                    <a:ext cx="45351" cy="45360"/>
                  </a:xfrm>
                  <a:custGeom>
                    <a:rect b="b" l="l" r="r" t="t"/>
                    <a:pathLst>
                      <a:path extrusionOk="0" h="424" w="424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36" y="423"/>
                          <a:pt x="423" y="337"/>
                          <a:pt x="423" y="211"/>
                        </a:cubicBezTo>
                        <a:cubicBezTo>
                          <a:pt x="423" y="100"/>
                          <a:pt x="336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91" name="Google Shape;3591;p30"/>
                  <p:cNvSpPr/>
                  <p:nvPr/>
                </p:nvSpPr>
                <p:spPr>
                  <a:xfrm>
                    <a:off x="3163212" y="3743816"/>
                    <a:ext cx="44388" cy="45360"/>
                  </a:xfrm>
                  <a:custGeom>
                    <a:rect b="b" l="l" r="r" t="t"/>
                    <a:pathLst>
                      <a:path extrusionOk="0" h="424" w="415">
                        <a:moveTo>
                          <a:pt x="214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14" y="423"/>
                        </a:cubicBezTo>
                        <a:cubicBezTo>
                          <a:pt x="325" y="423"/>
                          <a:pt x="414" y="337"/>
                          <a:pt x="414" y="211"/>
                        </a:cubicBezTo>
                        <a:cubicBezTo>
                          <a:pt x="414" y="100"/>
                          <a:pt x="325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92" name="Google Shape;3592;p30"/>
                  <p:cNvSpPr/>
                  <p:nvPr/>
                </p:nvSpPr>
                <p:spPr>
                  <a:xfrm>
                    <a:off x="3244715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93" name="Google Shape;3593;p30"/>
                  <p:cNvSpPr/>
                  <p:nvPr/>
                </p:nvSpPr>
                <p:spPr>
                  <a:xfrm>
                    <a:off x="3326110" y="3743816"/>
                    <a:ext cx="45565" cy="45360"/>
                  </a:xfrm>
                  <a:custGeom>
                    <a:rect b="b" l="l" r="r" t="t"/>
                    <a:pathLst>
                      <a:path extrusionOk="0" h="424" w="426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594" name="Google Shape;3594;p30"/>
              <p:cNvGrpSpPr/>
              <p:nvPr/>
            </p:nvGrpSpPr>
            <p:grpSpPr>
              <a:xfrm>
                <a:off x="7738037" y="-382399"/>
                <a:ext cx="748002" cy="748002"/>
                <a:chOff x="7055875" y="2971225"/>
                <a:chExt cx="192650" cy="192650"/>
              </a:xfrm>
            </p:grpSpPr>
            <p:sp>
              <p:nvSpPr>
                <p:cNvPr id="3595" name="Google Shape;3595;p30"/>
                <p:cNvSpPr/>
                <p:nvPr/>
              </p:nvSpPr>
              <p:spPr>
                <a:xfrm>
                  <a:off x="7055875" y="3063675"/>
                  <a:ext cx="192650" cy="8100"/>
                </a:xfrm>
                <a:custGeom>
                  <a:rect b="b" l="l" r="r" t="t"/>
                  <a:pathLst>
                    <a:path extrusionOk="0" h="324" w="7706">
                      <a:moveTo>
                        <a:pt x="1" y="0"/>
                      </a:moveTo>
                      <a:lnTo>
                        <a:pt x="1" y="324"/>
                      </a:lnTo>
                      <a:lnTo>
                        <a:pt x="7706" y="324"/>
                      </a:lnTo>
                      <a:lnTo>
                        <a:pt x="770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6" name="Google Shape;3596;p30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rect b="b" l="l" r="r" t="t"/>
                  <a:pathLst>
                    <a:path extrusionOk="0" h="7706" w="337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7" name="Google Shape;3597;p30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rect b="b" l="l" r="r" t="t"/>
                  <a:pathLst>
                    <a:path extrusionOk="0" h="7706" w="337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8" name="Google Shape;3598;p30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rect b="b" l="l" r="r" t="t"/>
                  <a:pathLst>
                    <a:path extrusionOk="0" h="5683" w="5683">
                      <a:moveTo>
                        <a:pt x="5446" y="0"/>
                      </a:moveTo>
                      <a:lnTo>
                        <a:pt x="1" y="5458"/>
                      </a:lnTo>
                      <a:lnTo>
                        <a:pt x="237" y="5682"/>
                      </a:lnTo>
                      <a:lnTo>
                        <a:pt x="5683" y="237"/>
                      </a:lnTo>
                      <a:lnTo>
                        <a:pt x="54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9" name="Google Shape;3599;p30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rect b="b" l="l" r="r" t="t"/>
                  <a:pathLst>
                    <a:path extrusionOk="0" h="5683" w="5683">
                      <a:moveTo>
                        <a:pt x="237" y="0"/>
                      </a:moveTo>
                      <a:lnTo>
                        <a:pt x="1" y="237"/>
                      </a:lnTo>
                      <a:lnTo>
                        <a:pt x="5446" y="5682"/>
                      </a:lnTo>
                      <a:lnTo>
                        <a:pt x="5683" y="5458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0" name="Google Shape;3600;p30"/>
                <p:cNvSpPr/>
                <p:nvPr/>
              </p:nvSpPr>
              <p:spPr>
                <a:xfrm>
                  <a:off x="7063075" y="3023350"/>
                  <a:ext cx="178275" cy="88375"/>
                </a:xfrm>
                <a:custGeom>
                  <a:rect b="b" l="l" r="r" t="t"/>
                  <a:pathLst>
                    <a:path extrusionOk="0" h="3535" w="7131">
                      <a:moveTo>
                        <a:pt x="6995" y="1"/>
                      </a:moveTo>
                      <a:lnTo>
                        <a:pt x="0" y="3235"/>
                      </a:lnTo>
                      <a:lnTo>
                        <a:pt x="138" y="3534"/>
                      </a:lnTo>
                      <a:lnTo>
                        <a:pt x="7130" y="301"/>
                      </a:lnTo>
                      <a:lnTo>
                        <a:pt x="699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1" name="Google Shape;3601;p30"/>
                <p:cNvSpPr/>
                <p:nvPr/>
              </p:nvSpPr>
              <p:spPr>
                <a:xfrm>
                  <a:off x="7060300" y="3030550"/>
                  <a:ext cx="183875" cy="74350"/>
                </a:xfrm>
                <a:custGeom>
                  <a:rect b="b" l="l" r="r" t="t"/>
                  <a:pathLst>
                    <a:path extrusionOk="0" h="2974" w="7355">
                      <a:moveTo>
                        <a:pt x="111" y="1"/>
                      </a:moveTo>
                      <a:lnTo>
                        <a:pt x="0" y="312"/>
                      </a:lnTo>
                      <a:lnTo>
                        <a:pt x="7241" y="2974"/>
                      </a:lnTo>
                      <a:lnTo>
                        <a:pt x="7355" y="2659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2" name="Google Shape;3602;p30"/>
                <p:cNvSpPr/>
                <p:nvPr/>
              </p:nvSpPr>
              <p:spPr>
                <a:xfrm>
                  <a:off x="7108025" y="2978400"/>
                  <a:ext cx="88350" cy="178275"/>
                </a:xfrm>
                <a:custGeom>
                  <a:rect b="b" l="l" r="r" t="t"/>
                  <a:pathLst>
                    <a:path extrusionOk="0" h="7131" w="3534">
                      <a:moveTo>
                        <a:pt x="300" y="1"/>
                      </a:moveTo>
                      <a:lnTo>
                        <a:pt x="0" y="139"/>
                      </a:lnTo>
                      <a:lnTo>
                        <a:pt x="3234" y="7131"/>
                      </a:lnTo>
                      <a:lnTo>
                        <a:pt x="3534" y="6993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3" name="Google Shape;3603;p30"/>
                <p:cNvSpPr/>
                <p:nvPr/>
              </p:nvSpPr>
              <p:spPr>
                <a:xfrm>
                  <a:off x="7114925" y="2975925"/>
                  <a:ext cx="74350" cy="183600"/>
                </a:xfrm>
                <a:custGeom>
                  <a:rect b="b" l="l" r="r" t="t"/>
                  <a:pathLst>
                    <a:path extrusionOk="0" h="7344" w="2974">
                      <a:moveTo>
                        <a:pt x="2673" y="1"/>
                      </a:moveTo>
                      <a:lnTo>
                        <a:pt x="0" y="7230"/>
                      </a:lnTo>
                      <a:lnTo>
                        <a:pt x="312" y="7343"/>
                      </a:lnTo>
                      <a:lnTo>
                        <a:pt x="2973" y="112"/>
                      </a:lnTo>
                      <a:lnTo>
                        <a:pt x="26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604" name="Google Shape;3604;p30"/>
              <p:cNvSpPr/>
              <p:nvPr/>
            </p:nvSpPr>
            <p:spPr>
              <a:xfrm rot="-150">
                <a:off x="7896711" y="504454"/>
                <a:ext cx="431234" cy="570640"/>
              </a:xfrm>
              <a:custGeom>
                <a:rect b="b" l="l" r="r" t="t"/>
                <a:pathLst>
                  <a:path extrusionOk="0" h="9951" w="7520">
                    <a:moveTo>
                      <a:pt x="3758" y="0"/>
                    </a:moveTo>
                    <a:cubicBezTo>
                      <a:pt x="3758" y="0"/>
                      <a:pt x="0" y="4121"/>
                      <a:pt x="0" y="6192"/>
                    </a:cubicBezTo>
                    <a:cubicBezTo>
                      <a:pt x="0" y="8266"/>
                      <a:pt x="1687" y="9950"/>
                      <a:pt x="3758" y="9950"/>
                    </a:cubicBezTo>
                    <a:cubicBezTo>
                      <a:pt x="5832" y="9950"/>
                      <a:pt x="7520" y="8266"/>
                      <a:pt x="7520" y="6192"/>
                    </a:cubicBezTo>
                    <a:cubicBezTo>
                      <a:pt x="7520" y="4121"/>
                      <a:pt x="3758" y="0"/>
                      <a:pt x="37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05" name="Google Shape;3605;p30"/>
          <p:cNvSpPr txBox="1"/>
          <p:nvPr/>
        </p:nvSpPr>
        <p:spPr>
          <a:xfrm>
            <a:off x="802500" y="2511750"/>
            <a:ext cx="3469800" cy="23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Is there a cheaper day/time to watch Rock concerts?</a:t>
            </a:r>
            <a:endParaRPr sz="18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Are tickets cheaper further out from the event?</a:t>
            </a:r>
            <a:endParaRPr sz="18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What else affects concert ticket prices?</a:t>
            </a:r>
            <a:endParaRPr sz="18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609" name="Shape 3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0" name="Google Shape;36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50" y="152400"/>
            <a:ext cx="80645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1" name="Google Shape;3611;p31"/>
          <p:cNvSpPr/>
          <p:nvPr/>
        </p:nvSpPr>
        <p:spPr>
          <a:xfrm>
            <a:off x="3525300" y="4238225"/>
            <a:ext cx="2297400" cy="2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3612" name="Google Shape;3612;p31"/>
          <p:cNvSpPr/>
          <p:nvPr/>
        </p:nvSpPr>
        <p:spPr>
          <a:xfrm rot="5400000">
            <a:off x="5591400" y="4218250"/>
            <a:ext cx="471600" cy="2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3613" name="Google Shape;3613;p31"/>
          <p:cNvSpPr/>
          <p:nvPr/>
        </p:nvSpPr>
        <p:spPr>
          <a:xfrm rot="5400000">
            <a:off x="3301200" y="4238225"/>
            <a:ext cx="471600" cy="2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3614" name="Google Shape;3614;p31"/>
          <p:cNvSpPr txBox="1"/>
          <p:nvPr/>
        </p:nvSpPr>
        <p:spPr>
          <a:xfrm>
            <a:off x="3965625" y="3953550"/>
            <a:ext cx="15024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Kumbh Sans"/>
                <a:ea typeface="Kumbh Sans"/>
                <a:cs typeface="Kumbh Sans"/>
                <a:sym typeface="Kumbh Sans"/>
              </a:rPr>
              <a:t>Summer</a:t>
            </a:r>
            <a:endParaRPr b="1" sz="1200">
              <a:solidFill>
                <a:schemeClr val="lt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3615" name="Google Shape;3615;p31"/>
          <p:cNvSpPr/>
          <p:nvPr/>
        </p:nvSpPr>
        <p:spPr>
          <a:xfrm>
            <a:off x="5884950" y="4228225"/>
            <a:ext cx="2297400" cy="23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3616" name="Google Shape;3616;p31"/>
          <p:cNvSpPr/>
          <p:nvPr/>
        </p:nvSpPr>
        <p:spPr>
          <a:xfrm rot="5400000">
            <a:off x="7951050" y="4208250"/>
            <a:ext cx="471600" cy="23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3617" name="Google Shape;3617;p31"/>
          <p:cNvSpPr/>
          <p:nvPr/>
        </p:nvSpPr>
        <p:spPr>
          <a:xfrm rot="5400000">
            <a:off x="5660850" y="4228225"/>
            <a:ext cx="471600" cy="23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3618" name="Google Shape;3618;p31"/>
          <p:cNvSpPr txBox="1"/>
          <p:nvPr/>
        </p:nvSpPr>
        <p:spPr>
          <a:xfrm>
            <a:off x="5908350" y="3953550"/>
            <a:ext cx="15024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  <a:latin typeface="Kumbh Sans"/>
                <a:ea typeface="Kumbh Sans"/>
                <a:cs typeface="Kumbh Sans"/>
                <a:sym typeface="Kumbh Sans"/>
              </a:rPr>
              <a:t>Noise </a:t>
            </a:r>
            <a:endParaRPr b="1" sz="1200">
              <a:solidFill>
                <a:schemeClr val="accent3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  <a:latin typeface="Kumbh Sans"/>
                <a:ea typeface="Kumbh Sans"/>
                <a:cs typeface="Kumbh Sans"/>
                <a:sym typeface="Kumbh Sans"/>
              </a:rPr>
              <a:t>(Less Data Points)</a:t>
            </a:r>
            <a:endParaRPr b="1" sz="1200">
              <a:solidFill>
                <a:schemeClr val="accent3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622" name="Shape 3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3" name="Google Shape;3623;p32"/>
          <p:cNvPicPr preferRelativeResize="0"/>
          <p:nvPr/>
        </p:nvPicPr>
        <p:blipFill rotWithShape="1">
          <a:blip r:embed="rId3">
            <a:alphaModFix/>
          </a:blip>
          <a:srcRect b="0" l="3957" r="7515" t="6173"/>
          <a:stretch/>
        </p:blipFill>
        <p:spPr>
          <a:xfrm>
            <a:off x="1894563" y="301663"/>
            <a:ext cx="5354875" cy="454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627" name="Shape 3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8" name="Google Shape;3628;p33"/>
          <p:cNvPicPr preferRelativeResize="0"/>
          <p:nvPr/>
        </p:nvPicPr>
        <p:blipFill rotWithShape="1">
          <a:blip r:embed="rId3">
            <a:alphaModFix/>
          </a:blip>
          <a:srcRect b="9618" l="0" r="11847" t="10298"/>
          <a:stretch/>
        </p:blipFill>
        <p:spPr>
          <a:xfrm>
            <a:off x="2082463" y="178300"/>
            <a:ext cx="4979075" cy="452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9" name="Google Shape;3629;p33"/>
          <p:cNvSpPr txBox="1"/>
          <p:nvPr/>
        </p:nvSpPr>
        <p:spPr>
          <a:xfrm>
            <a:off x="2449100" y="348950"/>
            <a:ext cx="4070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Kumbh Sans"/>
                <a:ea typeface="Kumbh Sans"/>
                <a:cs typeface="Kumbh Sans"/>
                <a:sym typeface="Kumbh Sans"/>
              </a:rPr>
              <a:t>Correlation Matrix Between Price and Other Variables</a:t>
            </a:r>
            <a:endParaRPr sz="1200">
              <a:solidFill>
                <a:srgbClr val="191919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cket Sales App Pitch Deck by Slidesgo">
  <a:themeElements>
    <a:clrScheme name="Simple Light">
      <a:dk1>
        <a:srgbClr val="FFFCFC"/>
      </a:dk1>
      <a:lt1>
        <a:srgbClr val="E9626F"/>
      </a:lt1>
      <a:dk2>
        <a:srgbClr val="383544"/>
      </a:dk2>
      <a:lt2>
        <a:srgbClr val="6934EA"/>
      </a:lt2>
      <a:accent1>
        <a:srgbClr val="E99CC3"/>
      </a:accent1>
      <a:accent2>
        <a:srgbClr val="F1DC62"/>
      </a:accent2>
      <a:accent3>
        <a:srgbClr val="009952"/>
      </a:accent3>
      <a:accent4>
        <a:srgbClr val="FFFFFF"/>
      </a:accent4>
      <a:accent5>
        <a:srgbClr val="FFFFFF"/>
      </a:accent5>
      <a:accent6>
        <a:srgbClr val="FFFFFF"/>
      </a:accent6>
      <a:hlink>
        <a:srgbClr val="FFFC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