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550B-30A4-4F64-BD82-76EF4F327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B7BBD8-13C3-419A-A582-B5365CB1C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1A97EC-A2A7-4047-8A16-1B8DDED6DE57}"/>
              </a:ext>
            </a:extLst>
          </p:cNvPr>
          <p:cNvSpPr>
            <a:spLocks noGrp="1"/>
          </p:cNvSpPr>
          <p:nvPr>
            <p:ph type="dt" sz="half" idx="10"/>
          </p:nvPr>
        </p:nvSpPr>
        <p:spPr/>
        <p:txBody>
          <a:bodyPr/>
          <a:lstStyle/>
          <a:p>
            <a:fld id="{072F7BC5-342D-447E-A9C3-FF5FF5483C13}" type="datetimeFigureOut">
              <a:rPr lang="en-IN" smtClean="0"/>
              <a:t>03-03-2023</a:t>
            </a:fld>
            <a:endParaRPr lang="en-IN"/>
          </a:p>
        </p:txBody>
      </p:sp>
      <p:sp>
        <p:nvSpPr>
          <p:cNvPr id="5" name="Footer Placeholder 4">
            <a:extLst>
              <a:ext uri="{FF2B5EF4-FFF2-40B4-BE49-F238E27FC236}">
                <a16:creationId xmlns:a16="http://schemas.microsoft.com/office/drawing/2014/main" id="{E27652F8-E121-44FD-87E1-6E0A1CBEE2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262EEA-A2FE-4EB3-9B4C-7B25064368EC}"/>
              </a:ext>
            </a:extLst>
          </p:cNvPr>
          <p:cNvSpPr>
            <a:spLocks noGrp="1"/>
          </p:cNvSpPr>
          <p:nvPr>
            <p:ph type="sldNum" sz="quarter" idx="12"/>
          </p:nvPr>
        </p:nvSpPr>
        <p:spPr/>
        <p:txBody>
          <a:bodyPr/>
          <a:lstStyle/>
          <a:p>
            <a:fld id="{726CEAA6-20AA-40C1-9F62-A021DB4B34AD}" type="slidenum">
              <a:rPr lang="en-IN" smtClean="0"/>
              <a:t>‹#›</a:t>
            </a:fld>
            <a:endParaRPr lang="en-IN"/>
          </a:p>
        </p:txBody>
      </p:sp>
    </p:spTree>
    <p:extLst>
      <p:ext uri="{BB962C8B-B14F-4D97-AF65-F5344CB8AC3E}">
        <p14:creationId xmlns:p14="http://schemas.microsoft.com/office/powerpoint/2010/main" val="324291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B762-7558-4FE4-BDA2-3C4E302DEC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1C2EC9-F602-40D8-BF54-43BA8D8C3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88ACBA-9439-43CA-8434-51BF345D98DF}"/>
              </a:ext>
            </a:extLst>
          </p:cNvPr>
          <p:cNvSpPr>
            <a:spLocks noGrp="1"/>
          </p:cNvSpPr>
          <p:nvPr>
            <p:ph type="dt" sz="half" idx="10"/>
          </p:nvPr>
        </p:nvSpPr>
        <p:spPr/>
        <p:txBody>
          <a:bodyPr/>
          <a:lstStyle/>
          <a:p>
            <a:fld id="{072F7BC5-342D-447E-A9C3-FF5FF5483C13}" type="datetimeFigureOut">
              <a:rPr lang="en-IN" smtClean="0"/>
              <a:t>03-03-2023</a:t>
            </a:fld>
            <a:endParaRPr lang="en-IN"/>
          </a:p>
        </p:txBody>
      </p:sp>
      <p:sp>
        <p:nvSpPr>
          <p:cNvPr id="5" name="Footer Placeholder 4">
            <a:extLst>
              <a:ext uri="{FF2B5EF4-FFF2-40B4-BE49-F238E27FC236}">
                <a16:creationId xmlns:a16="http://schemas.microsoft.com/office/drawing/2014/main" id="{1204DA14-6667-4487-A2D9-C057504C86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4BE2CF-5EFB-4EAA-A4DF-25D08AD6F32C}"/>
              </a:ext>
            </a:extLst>
          </p:cNvPr>
          <p:cNvSpPr>
            <a:spLocks noGrp="1"/>
          </p:cNvSpPr>
          <p:nvPr>
            <p:ph type="sldNum" sz="quarter" idx="12"/>
          </p:nvPr>
        </p:nvSpPr>
        <p:spPr/>
        <p:txBody>
          <a:bodyPr/>
          <a:lstStyle/>
          <a:p>
            <a:fld id="{726CEAA6-20AA-40C1-9F62-A021DB4B34AD}" type="slidenum">
              <a:rPr lang="en-IN" smtClean="0"/>
              <a:t>‹#›</a:t>
            </a:fld>
            <a:endParaRPr lang="en-IN"/>
          </a:p>
        </p:txBody>
      </p:sp>
    </p:spTree>
    <p:extLst>
      <p:ext uri="{BB962C8B-B14F-4D97-AF65-F5344CB8AC3E}">
        <p14:creationId xmlns:p14="http://schemas.microsoft.com/office/powerpoint/2010/main" val="1958202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B0A75-523A-4515-96CC-8FB43CA123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5994AC-E39E-4EE6-931D-055611D96B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3EC6E-E5D5-432F-8C71-EACCC013AD5B}"/>
              </a:ext>
            </a:extLst>
          </p:cNvPr>
          <p:cNvSpPr>
            <a:spLocks noGrp="1"/>
          </p:cNvSpPr>
          <p:nvPr>
            <p:ph type="dt" sz="half" idx="10"/>
          </p:nvPr>
        </p:nvSpPr>
        <p:spPr/>
        <p:txBody>
          <a:bodyPr/>
          <a:lstStyle/>
          <a:p>
            <a:fld id="{072F7BC5-342D-447E-A9C3-FF5FF5483C13}" type="datetimeFigureOut">
              <a:rPr lang="en-IN" smtClean="0"/>
              <a:t>03-03-2023</a:t>
            </a:fld>
            <a:endParaRPr lang="en-IN"/>
          </a:p>
        </p:txBody>
      </p:sp>
      <p:sp>
        <p:nvSpPr>
          <p:cNvPr id="5" name="Footer Placeholder 4">
            <a:extLst>
              <a:ext uri="{FF2B5EF4-FFF2-40B4-BE49-F238E27FC236}">
                <a16:creationId xmlns:a16="http://schemas.microsoft.com/office/drawing/2014/main" id="{7FB5359D-FC76-4B6E-9815-A4ED7199B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B641C4-4F23-4090-BABC-DFB9F0F9BA0E}"/>
              </a:ext>
            </a:extLst>
          </p:cNvPr>
          <p:cNvSpPr>
            <a:spLocks noGrp="1"/>
          </p:cNvSpPr>
          <p:nvPr>
            <p:ph type="sldNum" sz="quarter" idx="12"/>
          </p:nvPr>
        </p:nvSpPr>
        <p:spPr/>
        <p:txBody>
          <a:bodyPr/>
          <a:lstStyle/>
          <a:p>
            <a:fld id="{726CEAA6-20AA-40C1-9F62-A021DB4B34AD}" type="slidenum">
              <a:rPr lang="en-IN" smtClean="0"/>
              <a:t>‹#›</a:t>
            </a:fld>
            <a:endParaRPr lang="en-IN"/>
          </a:p>
        </p:txBody>
      </p:sp>
    </p:spTree>
    <p:extLst>
      <p:ext uri="{BB962C8B-B14F-4D97-AF65-F5344CB8AC3E}">
        <p14:creationId xmlns:p14="http://schemas.microsoft.com/office/powerpoint/2010/main" val="231760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00C8C-FA6B-43D1-9288-D27FCB4BA9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2457C8-E23C-4A96-A05E-6A17936E71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8338CB-465C-485B-92F9-561B675D64FF}"/>
              </a:ext>
            </a:extLst>
          </p:cNvPr>
          <p:cNvSpPr>
            <a:spLocks noGrp="1"/>
          </p:cNvSpPr>
          <p:nvPr>
            <p:ph type="dt" sz="half" idx="10"/>
          </p:nvPr>
        </p:nvSpPr>
        <p:spPr/>
        <p:txBody>
          <a:bodyPr/>
          <a:lstStyle/>
          <a:p>
            <a:fld id="{072F7BC5-342D-447E-A9C3-FF5FF5483C13}" type="datetimeFigureOut">
              <a:rPr lang="en-IN" smtClean="0"/>
              <a:t>03-03-2023</a:t>
            </a:fld>
            <a:endParaRPr lang="en-IN"/>
          </a:p>
        </p:txBody>
      </p:sp>
      <p:sp>
        <p:nvSpPr>
          <p:cNvPr id="5" name="Footer Placeholder 4">
            <a:extLst>
              <a:ext uri="{FF2B5EF4-FFF2-40B4-BE49-F238E27FC236}">
                <a16:creationId xmlns:a16="http://schemas.microsoft.com/office/drawing/2014/main" id="{07AE3154-05D9-4EE0-9E57-A44B4FEA3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4C815-4208-4243-B21F-A44B710E47E7}"/>
              </a:ext>
            </a:extLst>
          </p:cNvPr>
          <p:cNvSpPr>
            <a:spLocks noGrp="1"/>
          </p:cNvSpPr>
          <p:nvPr>
            <p:ph type="sldNum" sz="quarter" idx="12"/>
          </p:nvPr>
        </p:nvSpPr>
        <p:spPr/>
        <p:txBody>
          <a:bodyPr/>
          <a:lstStyle/>
          <a:p>
            <a:fld id="{726CEAA6-20AA-40C1-9F62-A021DB4B34AD}" type="slidenum">
              <a:rPr lang="en-IN" smtClean="0"/>
              <a:t>‹#›</a:t>
            </a:fld>
            <a:endParaRPr lang="en-IN"/>
          </a:p>
        </p:txBody>
      </p:sp>
    </p:spTree>
    <p:extLst>
      <p:ext uri="{BB962C8B-B14F-4D97-AF65-F5344CB8AC3E}">
        <p14:creationId xmlns:p14="http://schemas.microsoft.com/office/powerpoint/2010/main" val="370079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216D-F334-452D-87D7-397408C3D9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734E93-B26C-4E2C-8D40-4C64B6A40E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571E8-EF4B-49A9-92B1-A3B4A47ADE28}"/>
              </a:ext>
            </a:extLst>
          </p:cNvPr>
          <p:cNvSpPr>
            <a:spLocks noGrp="1"/>
          </p:cNvSpPr>
          <p:nvPr>
            <p:ph type="dt" sz="half" idx="10"/>
          </p:nvPr>
        </p:nvSpPr>
        <p:spPr/>
        <p:txBody>
          <a:bodyPr/>
          <a:lstStyle/>
          <a:p>
            <a:fld id="{072F7BC5-342D-447E-A9C3-FF5FF5483C13}" type="datetimeFigureOut">
              <a:rPr lang="en-IN" smtClean="0"/>
              <a:t>03-03-2023</a:t>
            </a:fld>
            <a:endParaRPr lang="en-IN"/>
          </a:p>
        </p:txBody>
      </p:sp>
      <p:sp>
        <p:nvSpPr>
          <p:cNvPr id="5" name="Footer Placeholder 4">
            <a:extLst>
              <a:ext uri="{FF2B5EF4-FFF2-40B4-BE49-F238E27FC236}">
                <a16:creationId xmlns:a16="http://schemas.microsoft.com/office/drawing/2014/main" id="{0F6E25F5-647A-4D78-9AFC-5494724C70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AF934-2796-472A-9D03-621E2BD76DCA}"/>
              </a:ext>
            </a:extLst>
          </p:cNvPr>
          <p:cNvSpPr>
            <a:spLocks noGrp="1"/>
          </p:cNvSpPr>
          <p:nvPr>
            <p:ph type="sldNum" sz="quarter" idx="12"/>
          </p:nvPr>
        </p:nvSpPr>
        <p:spPr/>
        <p:txBody>
          <a:bodyPr/>
          <a:lstStyle/>
          <a:p>
            <a:fld id="{726CEAA6-20AA-40C1-9F62-A021DB4B34AD}" type="slidenum">
              <a:rPr lang="en-IN" smtClean="0"/>
              <a:t>‹#›</a:t>
            </a:fld>
            <a:endParaRPr lang="en-IN"/>
          </a:p>
        </p:txBody>
      </p:sp>
    </p:spTree>
    <p:extLst>
      <p:ext uri="{BB962C8B-B14F-4D97-AF65-F5344CB8AC3E}">
        <p14:creationId xmlns:p14="http://schemas.microsoft.com/office/powerpoint/2010/main" val="3197148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0BEA-1CBF-4F49-B82D-B9A252BA16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0E857F-A7ED-427C-ABC7-A2E0172D5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C15022-1BF2-4463-B437-F0F3BE2EF9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86265F-458F-453B-A98F-A20D6FAF79D8}"/>
              </a:ext>
            </a:extLst>
          </p:cNvPr>
          <p:cNvSpPr>
            <a:spLocks noGrp="1"/>
          </p:cNvSpPr>
          <p:nvPr>
            <p:ph type="dt" sz="half" idx="10"/>
          </p:nvPr>
        </p:nvSpPr>
        <p:spPr/>
        <p:txBody>
          <a:bodyPr/>
          <a:lstStyle/>
          <a:p>
            <a:fld id="{072F7BC5-342D-447E-A9C3-FF5FF5483C13}" type="datetimeFigureOut">
              <a:rPr lang="en-IN" smtClean="0"/>
              <a:t>03-03-2023</a:t>
            </a:fld>
            <a:endParaRPr lang="en-IN"/>
          </a:p>
        </p:txBody>
      </p:sp>
      <p:sp>
        <p:nvSpPr>
          <p:cNvPr id="6" name="Footer Placeholder 5">
            <a:extLst>
              <a:ext uri="{FF2B5EF4-FFF2-40B4-BE49-F238E27FC236}">
                <a16:creationId xmlns:a16="http://schemas.microsoft.com/office/drawing/2014/main" id="{1A70D875-6DF7-409D-8B40-4F56D8D303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CCB0B8-AB40-4D13-A96F-76D521B2C464}"/>
              </a:ext>
            </a:extLst>
          </p:cNvPr>
          <p:cNvSpPr>
            <a:spLocks noGrp="1"/>
          </p:cNvSpPr>
          <p:nvPr>
            <p:ph type="sldNum" sz="quarter" idx="12"/>
          </p:nvPr>
        </p:nvSpPr>
        <p:spPr/>
        <p:txBody>
          <a:bodyPr/>
          <a:lstStyle/>
          <a:p>
            <a:fld id="{726CEAA6-20AA-40C1-9F62-A021DB4B34AD}" type="slidenum">
              <a:rPr lang="en-IN" smtClean="0"/>
              <a:t>‹#›</a:t>
            </a:fld>
            <a:endParaRPr lang="en-IN"/>
          </a:p>
        </p:txBody>
      </p:sp>
    </p:spTree>
    <p:extLst>
      <p:ext uri="{BB962C8B-B14F-4D97-AF65-F5344CB8AC3E}">
        <p14:creationId xmlns:p14="http://schemas.microsoft.com/office/powerpoint/2010/main" val="100616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F09B-9ED7-4B36-9DBA-47C3FB1DCA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9AF0A2-0D5A-4198-9867-2101AC096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776C4E-2339-4ADD-A8ED-4994A7BBB2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EB99C7-0388-4870-9A0F-8E8DFA0360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E5DB92-5AD7-46F9-BC07-698D87C1AB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FF4D8F-4C17-4B9B-8F54-743F57646887}"/>
              </a:ext>
            </a:extLst>
          </p:cNvPr>
          <p:cNvSpPr>
            <a:spLocks noGrp="1"/>
          </p:cNvSpPr>
          <p:nvPr>
            <p:ph type="dt" sz="half" idx="10"/>
          </p:nvPr>
        </p:nvSpPr>
        <p:spPr/>
        <p:txBody>
          <a:bodyPr/>
          <a:lstStyle/>
          <a:p>
            <a:fld id="{072F7BC5-342D-447E-A9C3-FF5FF5483C13}" type="datetimeFigureOut">
              <a:rPr lang="en-IN" smtClean="0"/>
              <a:t>03-03-2023</a:t>
            </a:fld>
            <a:endParaRPr lang="en-IN"/>
          </a:p>
        </p:txBody>
      </p:sp>
      <p:sp>
        <p:nvSpPr>
          <p:cNvPr id="8" name="Footer Placeholder 7">
            <a:extLst>
              <a:ext uri="{FF2B5EF4-FFF2-40B4-BE49-F238E27FC236}">
                <a16:creationId xmlns:a16="http://schemas.microsoft.com/office/drawing/2014/main" id="{90BB7028-0ADF-43AA-8803-EDAA012A51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0D58F5-1B52-44A1-AD8B-960665630AA4}"/>
              </a:ext>
            </a:extLst>
          </p:cNvPr>
          <p:cNvSpPr>
            <a:spLocks noGrp="1"/>
          </p:cNvSpPr>
          <p:nvPr>
            <p:ph type="sldNum" sz="quarter" idx="12"/>
          </p:nvPr>
        </p:nvSpPr>
        <p:spPr/>
        <p:txBody>
          <a:bodyPr/>
          <a:lstStyle/>
          <a:p>
            <a:fld id="{726CEAA6-20AA-40C1-9F62-A021DB4B34AD}" type="slidenum">
              <a:rPr lang="en-IN" smtClean="0"/>
              <a:t>‹#›</a:t>
            </a:fld>
            <a:endParaRPr lang="en-IN"/>
          </a:p>
        </p:txBody>
      </p:sp>
    </p:spTree>
    <p:extLst>
      <p:ext uri="{BB962C8B-B14F-4D97-AF65-F5344CB8AC3E}">
        <p14:creationId xmlns:p14="http://schemas.microsoft.com/office/powerpoint/2010/main" val="313344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F94E-539E-4307-85B5-35F8FC1D8C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241A9F-0506-43BB-8033-AEA178F0F4E0}"/>
              </a:ext>
            </a:extLst>
          </p:cNvPr>
          <p:cNvSpPr>
            <a:spLocks noGrp="1"/>
          </p:cNvSpPr>
          <p:nvPr>
            <p:ph type="dt" sz="half" idx="10"/>
          </p:nvPr>
        </p:nvSpPr>
        <p:spPr/>
        <p:txBody>
          <a:bodyPr/>
          <a:lstStyle/>
          <a:p>
            <a:fld id="{072F7BC5-342D-447E-A9C3-FF5FF5483C13}" type="datetimeFigureOut">
              <a:rPr lang="en-IN" smtClean="0"/>
              <a:t>03-03-2023</a:t>
            </a:fld>
            <a:endParaRPr lang="en-IN"/>
          </a:p>
        </p:txBody>
      </p:sp>
      <p:sp>
        <p:nvSpPr>
          <p:cNvPr id="4" name="Footer Placeholder 3">
            <a:extLst>
              <a:ext uri="{FF2B5EF4-FFF2-40B4-BE49-F238E27FC236}">
                <a16:creationId xmlns:a16="http://schemas.microsoft.com/office/drawing/2014/main" id="{55876521-9722-4F86-8379-30B55BDEAE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DA42DC-4736-4240-B13B-ABCB05A142E7}"/>
              </a:ext>
            </a:extLst>
          </p:cNvPr>
          <p:cNvSpPr>
            <a:spLocks noGrp="1"/>
          </p:cNvSpPr>
          <p:nvPr>
            <p:ph type="sldNum" sz="quarter" idx="12"/>
          </p:nvPr>
        </p:nvSpPr>
        <p:spPr/>
        <p:txBody>
          <a:bodyPr/>
          <a:lstStyle/>
          <a:p>
            <a:fld id="{726CEAA6-20AA-40C1-9F62-A021DB4B34AD}" type="slidenum">
              <a:rPr lang="en-IN" smtClean="0"/>
              <a:t>‹#›</a:t>
            </a:fld>
            <a:endParaRPr lang="en-IN"/>
          </a:p>
        </p:txBody>
      </p:sp>
    </p:spTree>
    <p:extLst>
      <p:ext uri="{BB962C8B-B14F-4D97-AF65-F5344CB8AC3E}">
        <p14:creationId xmlns:p14="http://schemas.microsoft.com/office/powerpoint/2010/main" val="61962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7F61C3-9045-4178-ADCC-5061664DA050}"/>
              </a:ext>
            </a:extLst>
          </p:cNvPr>
          <p:cNvSpPr>
            <a:spLocks noGrp="1"/>
          </p:cNvSpPr>
          <p:nvPr>
            <p:ph type="dt" sz="half" idx="10"/>
          </p:nvPr>
        </p:nvSpPr>
        <p:spPr/>
        <p:txBody>
          <a:bodyPr/>
          <a:lstStyle/>
          <a:p>
            <a:fld id="{072F7BC5-342D-447E-A9C3-FF5FF5483C13}" type="datetimeFigureOut">
              <a:rPr lang="en-IN" smtClean="0"/>
              <a:t>03-03-2023</a:t>
            </a:fld>
            <a:endParaRPr lang="en-IN"/>
          </a:p>
        </p:txBody>
      </p:sp>
      <p:sp>
        <p:nvSpPr>
          <p:cNvPr id="3" name="Footer Placeholder 2">
            <a:extLst>
              <a:ext uri="{FF2B5EF4-FFF2-40B4-BE49-F238E27FC236}">
                <a16:creationId xmlns:a16="http://schemas.microsoft.com/office/drawing/2014/main" id="{3D4678AD-56C7-4086-8395-029A45BE3B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3F81DD-9E61-4359-A4B8-14635C795FE7}"/>
              </a:ext>
            </a:extLst>
          </p:cNvPr>
          <p:cNvSpPr>
            <a:spLocks noGrp="1"/>
          </p:cNvSpPr>
          <p:nvPr>
            <p:ph type="sldNum" sz="quarter" idx="12"/>
          </p:nvPr>
        </p:nvSpPr>
        <p:spPr/>
        <p:txBody>
          <a:bodyPr/>
          <a:lstStyle/>
          <a:p>
            <a:fld id="{726CEAA6-20AA-40C1-9F62-A021DB4B34AD}" type="slidenum">
              <a:rPr lang="en-IN" smtClean="0"/>
              <a:t>‹#›</a:t>
            </a:fld>
            <a:endParaRPr lang="en-IN"/>
          </a:p>
        </p:txBody>
      </p:sp>
    </p:spTree>
    <p:extLst>
      <p:ext uri="{BB962C8B-B14F-4D97-AF65-F5344CB8AC3E}">
        <p14:creationId xmlns:p14="http://schemas.microsoft.com/office/powerpoint/2010/main" val="88777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A315-CF39-44FB-9D80-D93B7D5A8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1EFC88-61EA-4072-A6D9-8EA0849734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EB8A19-C2B2-40D5-B4EF-C2A75B9AE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AC804-5106-40C8-B57D-CD52C72F2CAE}"/>
              </a:ext>
            </a:extLst>
          </p:cNvPr>
          <p:cNvSpPr>
            <a:spLocks noGrp="1"/>
          </p:cNvSpPr>
          <p:nvPr>
            <p:ph type="dt" sz="half" idx="10"/>
          </p:nvPr>
        </p:nvSpPr>
        <p:spPr/>
        <p:txBody>
          <a:bodyPr/>
          <a:lstStyle/>
          <a:p>
            <a:fld id="{072F7BC5-342D-447E-A9C3-FF5FF5483C13}" type="datetimeFigureOut">
              <a:rPr lang="en-IN" smtClean="0"/>
              <a:t>03-03-2023</a:t>
            </a:fld>
            <a:endParaRPr lang="en-IN"/>
          </a:p>
        </p:txBody>
      </p:sp>
      <p:sp>
        <p:nvSpPr>
          <p:cNvPr id="6" name="Footer Placeholder 5">
            <a:extLst>
              <a:ext uri="{FF2B5EF4-FFF2-40B4-BE49-F238E27FC236}">
                <a16:creationId xmlns:a16="http://schemas.microsoft.com/office/drawing/2014/main" id="{29F19080-FB28-4C0C-97B6-6734CDD4B7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DA76CC-FB13-41CC-8A1C-37AC178701D7}"/>
              </a:ext>
            </a:extLst>
          </p:cNvPr>
          <p:cNvSpPr>
            <a:spLocks noGrp="1"/>
          </p:cNvSpPr>
          <p:nvPr>
            <p:ph type="sldNum" sz="quarter" idx="12"/>
          </p:nvPr>
        </p:nvSpPr>
        <p:spPr/>
        <p:txBody>
          <a:bodyPr/>
          <a:lstStyle/>
          <a:p>
            <a:fld id="{726CEAA6-20AA-40C1-9F62-A021DB4B34AD}" type="slidenum">
              <a:rPr lang="en-IN" smtClean="0"/>
              <a:t>‹#›</a:t>
            </a:fld>
            <a:endParaRPr lang="en-IN"/>
          </a:p>
        </p:txBody>
      </p:sp>
    </p:spTree>
    <p:extLst>
      <p:ext uri="{BB962C8B-B14F-4D97-AF65-F5344CB8AC3E}">
        <p14:creationId xmlns:p14="http://schemas.microsoft.com/office/powerpoint/2010/main" val="1120200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A455-F1AF-4E94-960F-B78A4B7EA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D8F86A-A523-481F-B521-BAF632330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38DC79-84DA-4DDA-A618-6A45F04B5C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7AEF2-F89C-4AE7-885A-EAF4E02FC8E2}"/>
              </a:ext>
            </a:extLst>
          </p:cNvPr>
          <p:cNvSpPr>
            <a:spLocks noGrp="1"/>
          </p:cNvSpPr>
          <p:nvPr>
            <p:ph type="dt" sz="half" idx="10"/>
          </p:nvPr>
        </p:nvSpPr>
        <p:spPr/>
        <p:txBody>
          <a:bodyPr/>
          <a:lstStyle/>
          <a:p>
            <a:fld id="{072F7BC5-342D-447E-A9C3-FF5FF5483C13}" type="datetimeFigureOut">
              <a:rPr lang="en-IN" smtClean="0"/>
              <a:t>03-03-2023</a:t>
            </a:fld>
            <a:endParaRPr lang="en-IN"/>
          </a:p>
        </p:txBody>
      </p:sp>
      <p:sp>
        <p:nvSpPr>
          <p:cNvPr id="6" name="Footer Placeholder 5">
            <a:extLst>
              <a:ext uri="{FF2B5EF4-FFF2-40B4-BE49-F238E27FC236}">
                <a16:creationId xmlns:a16="http://schemas.microsoft.com/office/drawing/2014/main" id="{4E458E2B-2CA4-4163-B02D-9E1725CAF2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F52F2D-EBC8-4B14-A248-AEA3EF78E7B0}"/>
              </a:ext>
            </a:extLst>
          </p:cNvPr>
          <p:cNvSpPr>
            <a:spLocks noGrp="1"/>
          </p:cNvSpPr>
          <p:nvPr>
            <p:ph type="sldNum" sz="quarter" idx="12"/>
          </p:nvPr>
        </p:nvSpPr>
        <p:spPr/>
        <p:txBody>
          <a:bodyPr/>
          <a:lstStyle/>
          <a:p>
            <a:fld id="{726CEAA6-20AA-40C1-9F62-A021DB4B34AD}" type="slidenum">
              <a:rPr lang="en-IN" smtClean="0"/>
              <a:t>‹#›</a:t>
            </a:fld>
            <a:endParaRPr lang="en-IN"/>
          </a:p>
        </p:txBody>
      </p:sp>
    </p:spTree>
    <p:extLst>
      <p:ext uri="{BB962C8B-B14F-4D97-AF65-F5344CB8AC3E}">
        <p14:creationId xmlns:p14="http://schemas.microsoft.com/office/powerpoint/2010/main" val="235537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DB266B-5744-46FF-803F-08E06770E1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125056-BCCD-4BD5-866A-A11C478F5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872EF1-7A10-4641-91F9-E4416AFD4E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F7BC5-342D-447E-A9C3-FF5FF5483C13}" type="datetimeFigureOut">
              <a:rPr lang="en-IN" smtClean="0"/>
              <a:t>03-03-2023</a:t>
            </a:fld>
            <a:endParaRPr lang="en-IN"/>
          </a:p>
        </p:txBody>
      </p:sp>
      <p:sp>
        <p:nvSpPr>
          <p:cNvPr id="5" name="Footer Placeholder 4">
            <a:extLst>
              <a:ext uri="{FF2B5EF4-FFF2-40B4-BE49-F238E27FC236}">
                <a16:creationId xmlns:a16="http://schemas.microsoft.com/office/drawing/2014/main" id="{625A9D26-F52E-409F-B7B1-CE069F5668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9A37D5-BA83-4E53-8203-4507663EEA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CEAA6-20AA-40C1-9F62-A021DB4B34AD}" type="slidenum">
              <a:rPr lang="en-IN" smtClean="0"/>
              <a:t>‹#›</a:t>
            </a:fld>
            <a:endParaRPr lang="en-IN"/>
          </a:p>
        </p:txBody>
      </p:sp>
    </p:spTree>
    <p:extLst>
      <p:ext uri="{BB962C8B-B14F-4D97-AF65-F5344CB8AC3E}">
        <p14:creationId xmlns:p14="http://schemas.microsoft.com/office/powerpoint/2010/main" val="4231363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EAD2-81F9-4AF1-BCFE-3917B626AD14}"/>
              </a:ext>
            </a:extLst>
          </p:cNvPr>
          <p:cNvSpPr>
            <a:spLocks noGrp="1"/>
          </p:cNvSpPr>
          <p:nvPr>
            <p:ph type="title"/>
          </p:nvPr>
        </p:nvSpPr>
        <p:spPr>
          <a:xfrm>
            <a:off x="838200" y="365126"/>
            <a:ext cx="10515600" cy="813044"/>
          </a:xfrm>
        </p:spPr>
        <p:txBody>
          <a:bodyPr/>
          <a:lstStyle/>
          <a:p>
            <a:pPr algn="ctr"/>
            <a:r>
              <a:rPr lang="en-IN" b="1" dirty="0">
                <a:latin typeface="+mn-lt"/>
              </a:rPr>
              <a:t>Problem Statement</a:t>
            </a:r>
          </a:p>
        </p:txBody>
      </p:sp>
      <p:sp>
        <p:nvSpPr>
          <p:cNvPr id="3" name="Content Placeholder 2">
            <a:extLst>
              <a:ext uri="{FF2B5EF4-FFF2-40B4-BE49-F238E27FC236}">
                <a16:creationId xmlns:a16="http://schemas.microsoft.com/office/drawing/2014/main" id="{E08E1A14-0901-4254-A01A-16F8EEC92294}"/>
              </a:ext>
            </a:extLst>
          </p:cNvPr>
          <p:cNvSpPr>
            <a:spLocks noGrp="1"/>
          </p:cNvSpPr>
          <p:nvPr>
            <p:ph sz="half" idx="1"/>
          </p:nvPr>
        </p:nvSpPr>
        <p:spPr>
          <a:xfrm>
            <a:off x="967154" y="2391504"/>
            <a:ext cx="10269415" cy="3455382"/>
          </a:xfrm>
        </p:spPr>
        <p:txBody>
          <a:bodyPr>
            <a:normAutofit fontScale="92500" lnSpcReduction="10000"/>
          </a:bodyPr>
          <a:lstStyle/>
          <a:p>
            <a:pPr algn="just">
              <a:lnSpc>
                <a:spcPct val="100000"/>
              </a:lnSpc>
            </a:pPr>
            <a:r>
              <a:rPr lang="en-US" sz="2000" b="0" i="0" dirty="0">
                <a:solidFill>
                  <a:srgbClr val="292929"/>
                </a:solidFill>
                <a:effectLst/>
                <a:ea typeface="Source Serif Pro" panose="02040603050405020204" pitchFamily="18" charset="0"/>
              </a:rPr>
              <a:t>XYZ hardware is a company in India which supplies computer hardware and peripheral devices across India only. </a:t>
            </a:r>
            <a:r>
              <a:rPr lang="en-US" sz="2000" b="0" i="0">
                <a:solidFill>
                  <a:srgbClr val="292929"/>
                </a:solidFill>
                <a:effectLst/>
                <a:ea typeface="Source Serif Pro" panose="02040603050405020204" pitchFamily="18" charset="0"/>
              </a:rPr>
              <a:t>They </a:t>
            </a:r>
            <a:r>
              <a:rPr lang="en-US" sz="2000" b="0" i="0" dirty="0">
                <a:solidFill>
                  <a:srgbClr val="292929"/>
                </a:solidFill>
                <a:effectLst/>
                <a:ea typeface="Source Serif Pro" panose="02040603050405020204" pitchFamily="18" charset="0"/>
              </a:rPr>
              <a:t>have many stores across India such as Surge stores, Nomad stores etc. </a:t>
            </a:r>
          </a:p>
          <a:p>
            <a:pPr algn="just">
              <a:lnSpc>
                <a:spcPct val="100000"/>
              </a:lnSpc>
            </a:pPr>
            <a:r>
              <a:rPr lang="en-US" sz="2000" b="0" i="0" dirty="0">
                <a:solidFill>
                  <a:srgbClr val="292929"/>
                </a:solidFill>
                <a:effectLst/>
                <a:ea typeface="Source Serif Pro" panose="02040603050405020204" pitchFamily="18" charset="0"/>
              </a:rPr>
              <a:t>The sales manager of the company is facing many challenges. He is facing issues in tracking sales in dynamically growing market. He is having issues with the insights of his business.</a:t>
            </a:r>
          </a:p>
          <a:p>
            <a:pPr algn="just">
              <a:lnSpc>
                <a:spcPct val="100000"/>
              </a:lnSpc>
            </a:pPr>
            <a:r>
              <a:rPr lang="en-US" sz="2000" b="0" i="0" dirty="0">
                <a:solidFill>
                  <a:srgbClr val="292929"/>
                </a:solidFill>
                <a:effectLst/>
                <a:ea typeface="Source Serif Pro" panose="02040603050405020204" pitchFamily="18" charset="0"/>
              </a:rPr>
              <a:t>In order to tackle this he has some of the regional managers in north, south and central India working for the company. </a:t>
            </a:r>
          </a:p>
          <a:p>
            <a:pPr algn="just">
              <a:lnSpc>
                <a:spcPct val="100000"/>
              </a:lnSpc>
            </a:pPr>
            <a:r>
              <a:rPr lang="en-US" sz="2000" b="0" i="0" dirty="0">
                <a:solidFill>
                  <a:srgbClr val="292929"/>
                </a:solidFill>
                <a:effectLst/>
                <a:ea typeface="Source Serif Pro" panose="02040603050405020204" pitchFamily="18" charset="0"/>
              </a:rPr>
              <a:t>All what the manager wants is a view of the weakest area the company need to focus to increase the sales and improve any declining sales trends in the data. He is interested in simple, understandable and digestive insight. So, he is more interested in a dashboard which he can go and look at the real data because data speaks the truth. All he wants is a simple data visualization tool which he can access on daily basis.</a:t>
            </a:r>
          </a:p>
          <a:p>
            <a:endParaRPr lang="en-US" sz="1600" dirty="0">
              <a:solidFill>
                <a:srgbClr val="292929"/>
              </a:solidFill>
              <a:latin typeface="source-serif-pro"/>
            </a:endParaRPr>
          </a:p>
        </p:txBody>
      </p:sp>
      <p:sp>
        <p:nvSpPr>
          <p:cNvPr id="6" name="Rectangle 5">
            <a:extLst>
              <a:ext uri="{FF2B5EF4-FFF2-40B4-BE49-F238E27FC236}">
                <a16:creationId xmlns:a16="http://schemas.microsoft.com/office/drawing/2014/main" id="{FE1CDF35-DB71-4278-8509-AD866BBCCB0F}"/>
              </a:ext>
            </a:extLst>
          </p:cNvPr>
          <p:cNvSpPr/>
          <p:nvPr/>
        </p:nvSpPr>
        <p:spPr>
          <a:xfrm>
            <a:off x="838200" y="2242034"/>
            <a:ext cx="10515600" cy="3763112"/>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76CB8D6-FCEA-4D93-990F-83FEFD7D514B}"/>
              </a:ext>
            </a:extLst>
          </p:cNvPr>
          <p:cNvSpPr/>
          <p:nvPr/>
        </p:nvSpPr>
        <p:spPr>
          <a:xfrm>
            <a:off x="838200" y="1468314"/>
            <a:ext cx="10515600" cy="69873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D3FCD240-8F1A-476A-BB8F-EFB50243DAC4}"/>
              </a:ext>
            </a:extLst>
          </p:cNvPr>
          <p:cNvSpPr txBox="1"/>
          <p:nvPr/>
        </p:nvSpPr>
        <p:spPr>
          <a:xfrm>
            <a:off x="967154" y="1589002"/>
            <a:ext cx="10269415" cy="461665"/>
          </a:xfrm>
          <a:prstGeom prst="rect">
            <a:avLst/>
          </a:prstGeom>
          <a:noFill/>
        </p:spPr>
        <p:txBody>
          <a:bodyPr wrap="square" rtlCol="0">
            <a:spAutoFit/>
          </a:bodyPr>
          <a:lstStyle/>
          <a:p>
            <a:pPr algn="ctr"/>
            <a:r>
              <a:rPr lang="en-IN" sz="2400" b="1" dirty="0">
                <a:solidFill>
                  <a:schemeClr val="bg1"/>
                </a:solidFill>
              </a:rPr>
              <a:t>Scenario</a:t>
            </a:r>
            <a:endParaRPr lang="en-IN" b="1" dirty="0">
              <a:solidFill>
                <a:schemeClr val="bg1"/>
              </a:solidFill>
            </a:endParaRPr>
          </a:p>
        </p:txBody>
      </p:sp>
    </p:spTree>
    <p:extLst>
      <p:ext uri="{BB962C8B-B14F-4D97-AF65-F5344CB8AC3E}">
        <p14:creationId xmlns:p14="http://schemas.microsoft.com/office/powerpoint/2010/main" val="267475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D1311-3E1B-4989-9F9A-890106A4B4B0}"/>
              </a:ext>
            </a:extLst>
          </p:cNvPr>
          <p:cNvSpPr>
            <a:spLocks noGrp="1"/>
          </p:cNvSpPr>
          <p:nvPr>
            <p:ph type="title"/>
          </p:nvPr>
        </p:nvSpPr>
        <p:spPr>
          <a:xfrm>
            <a:off x="838200" y="365126"/>
            <a:ext cx="10515600" cy="773864"/>
          </a:xfrm>
        </p:spPr>
        <p:txBody>
          <a:bodyPr/>
          <a:lstStyle/>
          <a:p>
            <a:pPr algn="ctr"/>
            <a:r>
              <a:rPr lang="en-IN" b="1" dirty="0">
                <a:latin typeface="+mn-lt"/>
              </a:rPr>
              <a:t>Sales Insights</a:t>
            </a:r>
          </a:p>
        </p:txBody>
      </p:sp>
      <p:sp>
        <p:nvSpPr>
          <p:cNvPr id="3" name="Content Placeholder 2">
            <a:extLst>
              <a:ext uri="{FF2B5EF4-FFF2-40B4-BE49-F238E27FC236}">
                <a16:creationId xmlns:a16="http://schemas.microsoft.com/office/drawing/2014/main" id="{A1CC8BB3-384B-45E6-99C3-118E35EC0920}"/>
              </a:ext>
            </a:extLst>
          </p:cNvPr>
          <p:cNvSpPr>
            <a:spLocks noGrp="1"/>
          </p:cNvSpPr>
          <p:nvPr>
            <p:ph sz="half" idx="1"/>
          </p:nvPr>
        </p:nvSpPr>
        <p:spPr>
          <a:xfrm>
            <a:off x="1058200" y="2229097"/>
            <a:ext cx="4797477" cy="1053245"/>
          </a:xfrm>
        </p:spPr>
        <p:txBody>
          <a:bodyPr>
            <a:normAutofit/>
          </a:bodyPr>
          <a:lstStyle/>
          <a:p>
            <a:pPr algn="just"/>
            <a:r>
              <a:rPr lang="en-IN" sz="1800" dirty="0"/>
              <a:t>To obtain some valuable sales insights.</a:t>
            </a:r>
          </a:p>
          <a:p>
            <a:pPr algn="just"/>
            <a:r>
              <a:rPr lang="en-IN" sz="1800" dirty="0"/>
              <a:t>Automate them to reduce manual time spent in gathering data.</a:t>
            </a:r>
          </a:p>
        </p:txBody>
      </p:sp>
      <p:sp>
        <p:nvSpPr>
          <p:cNvPr id="7" name="Rectangle 6">
            <a:extLst>
              <a:ext uri="{FF2B5EF4-FFF2-40B4-BE49-F238E27FC236}">
                <a16:creationId xmlns:a16="http://schemas.microsoft.com/office/drawing/2014/main" id="{BBEC0F62-7965-4655-B29F-7BEF1619FF12}"/>
              </a:ext>
            </a:extLst>
          </p:cNvPr>
          <p:cNvSpPr/>
          <p:nvPr/>
        </p:nvSpPr>
        <p:spPr>
          <a:xfrm>
            <a:off x="907151" y="1452738"/>
            <a:ext cx="5115579" cy="5694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20C335F4-8B27-497C-9F58-C7D1D02CA7AB}"/>
              </a:ext>
            </a:extLst>
          </p:cNvPr>
          <p:cNvSpPr/>
          <p:nvPr/>
        </p:nvSpPr>
        <p:spPr>
          <a:xfrm>
            <a:off x="907151" y="2086406"/>
            <a:ext cx="5115579" cy="1395355"/>
          </a:xfrm>
          <a:prstGeom prst="rect">
            <a:avLst/>
          </a:prstGeom>
          <a:noFill/>
          <a:ln w="158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0C245F5-5D09-4B8E-A155-CD2BFC61363F}"/>
              </a:ext>
            </a:extLst>
          </p:cNvPr>
          <p:cNvSpPr/>
          <p:nvPr/>
        </p:nvSpPr>
        <p:spPr>
          <a:xfrm>
            <a:off x="6169272" y="1448267"/>
            <a:ext cx="5055650" cy="5694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Content Placeholder 2">
            <a:extLst>
              <a:ext uri="{FF2B5EF4-FFF2-40B4-BE49-F238E27FC236}">
                <a16:creationId xmlns:a16="http://schemas.microsoft.com/office/drawing/2014/main" id="{33E10EC4-2B2D-4D49-8484-20167C5713C6}"/>
              </a:ext>
            </a:extLst>
          </p:cNvPr>
          <p:cNvSpPr txBox="1">
            <a:spLocks/>
          </p:cNvSpPr>
          <p:nvPr/>
        </p:nvSpPr>
        <p:spPr>
          <a:xfrm>
            <a:off x="6289276" y="2216152"/>
            <a:ext cx="4806807" cy="1083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800" dirty="0"/>
              <a:t>A dashboard providing quick and latest sales insights.</a:t>
            </a:r>
          </a:p>
        </p:txBody>
      </p:sp>
      <p:sp>
        <p:nvSpPr>
          <p:cNvPr id="12" name="Rectangle 11">
            <a:extLst>
              <a:ext uri="{FF2B5EF4-FFF2-40B4-BE49-F238E27FC236}">
                <a16:creationId xmlns:a16="http://schemas.microsoft.com/office/drawing/2014/main" id="{3E918FCE-104C-473F-90E8-613DF5E72915}"/>
              </a:ext>
            </a:extLst>
          </p:cNvPr>
          <p:cNvSpPr/>
          <p:nvPr/>
        </p:nvSpPr>
        <p:spPr>
          <a:xfrm>
            <a:off x="6169272" y="2077615"/>
            <a:ext cx="5055651" cy="1395354"/>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E21FD89-8577-4B97-A292-4DA061651ED8}"/>
              </a:ext>
            </a:extLst>
          </p:cNvPr>
          <p:cNvSpPr txBox="1"/>
          <p:nvPr/>
        </p:nvSpPr>
        <p:spPr>
          <a:xfrm>
            <a:off x="1030976" y="1528887"/>
            <a:ext cx="4824701" cy="400110"/>
          </a:xfrm>
          <a:prstGeom prst="rect">
            <a:avLst/>
          </a:prstGeom>
          <a:noFill/>
        </p:spPr>
        <p:txBody>
          <a:bodyPr wrap="square" rtlCol="0">
            <a:spAutoFit/>
          </a:bodyPr>
          <a:lstStyle/>
          <a:p>
            <a:pPr algn="ctr"/>
            <a:r>
              <a:rPr lang="en-IN" sz="2000" b="1" dirty="0">
                <a:solidFill>
                  <a:schemeClr val="bg1"/>
                </a:solidFill>
              </a:rPr>
              <a:t>Purpose</a:t>
            </a:r>
            <a:endParaRPr lang="en-IN" b="1" dirty="0">
              <a:solidFill>
                <a:schemeClr val="bg1"/>
              </a:solidFill>
            </a:endParaRPr>
          </a:p>
        </p:txBody>
      </p:sp>
      <p:sp>
        <p:nvSpPr>
          <p:cNvPr id="14" name="TextBox 13">
            <a:extLst>
              <a:ext uri="{FF2B5EF4-FFF2-40B4-BE49-F238E27FC236}">
                <a16:creationId xmlns:a16="http://schemas.microsoft.com/office/drawing/2014/main" id="{E9D5D3CA-8B7C-48AE-8239-A870B03BC71D}"/>
              </a:ext>
            </a:extLst>
          </p:cNvPr>
          <p:cNvSpPr txBox="1"/>
          <p:nvPr/>
        </p:nvSpPr>
        <p:spPr>
          <a:xfrm>
            <a:off x="6289276" y="1528887"/>
            <a:ext cx="4806807" cy="400110"/>
          </a:xfrm>
          <a:prstGeom prst="rect">
            <a:avLst/>
          </a:prstGeom>
          <a:noFill/>
        </p:spPr>
        <p:txBody>
          <a:bodyPr wrap="square" rtlCol="0">
            <a:spAutoFit/>
          </a:bodyPr>
          <a:lstStyle/>
          <a:p>
            <a:pPr algn="ctr"/>
            <a:r>
              <a:rPr lang="en-IN" sz="2000" b="1" dirty="0">
                <a:solidFill>
                  <a:schemeClr val="bg1"/>
                </a:solidFill>
              </a:rPr>
              <a:t>Expected Outcome</a:t>
            </a:r>
            <a:endParaRPr lang="en-IN" b="1" dirty="0">
              <a:solidFill>
                <a:schemeClr val="bg1"/>
              </a:solidFill>
            </a:endParaRPr>
          </a:p>
        </p:txBody>
      </p:sp>
      <p:sp>
        <p:nvSpPr>
          <p:cNvPr id="6" name="Rectangle 5">
            <a:extLst>
              <a:ext uri="{FF2B5EF4-FFF2-40B4-BE49-F238E27FC236}">
                <a16:creationId xmlns:a16="http://schemas.microsoft.com/office/drawing/2014/main" id="{7CE8DED8-16D4-4027-8BE4-89988FBA4141}"/>
              </a:ext>
            </a:extLst>
          </p:cNvPr>
          <p:cNvSpPr/>
          <p:nvPr/>
        </p:nvSpPr>
        <p:spPr>
          <a:xfrm>
            <a:off x="907151" y="4466443"/>
            <a:ext cx="10317771" cy="1573873"/>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01EF1EBA-FDA9-4187-8227-E94461A36EDE}"/>
              </a:ext>
            </a:extLst>
          </p:cNvPr>
          <p:cNvSpPr txBox="1"/>
          <p:nvPr/>
        </p:nvSpPr>
        <p:spPr>
          <a:xfrm>
            <a:off x="1058200" y="4615966"/>
            <a:ext cx="10037883"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Dashboard(s) uncovering sales order insights with latest data available.</a:t>
            </a:r>
          </a:p>
          <a:p>
            <a:pPr marL="285750" indent="-285750" algn="just">
              <a:buFont typeface="Arial" panose="020B0604020202020204" pitchFamily="34" charset="0"/>
              <a:buChar char="•"/>
            </a:pPr>
            <a:r>
              <a:rPr lang="en-US" dirty="0"/>
              <a:t>Sales team able to take better decisions and prove 10% cost savings of total spend.</a:t>
            </a:r>
          </a:p>
          <a:p>
            <a:pPr marL="285750" indent="-285750" algn="just">
              <a:buFont typeface="Arial" panose="020B0604020202020204" pitchFamily="34" charset="0"/>
              <a:buChar char="•"/>
            </a:pPr>
            <a:r>
              <a:rPr lang="en-US" dirty="0"/>
              <a:t>Sales Analysts stops data gathering manually in order to save 20% of their business time and reinvest it in value added activities.</a:t>
            </a:r>
            <a:endParaRPr lang="en-IN" dirty="0"/>
          </a:p>
        </p:txBody>
      </p:sp>
      <p:sp>
        <p:nvSpPr>
          <p:cNvPr id="17" name="Rectangle 16">
            <a:extLst>
              <a:ext uri="{FF2B5EF4-FFF2-40B4-BE49-F238E27FC236}">
                <a16:creationId xmlns:a16="http://schemas.microsoft.com/office/drawing/2014/main" id="{873F3824-453A-4792-A4C6-6146709570FD}"/>
              </a:ext>
            </a:extLst>
          </p:cNvPr>
          <p:cNvSpPr/>
          <p:nvPr/>
        </p:nvSpPr>
        <p:spPr>
          <a:xfrm>
            <a:off x="907151" y="3838881"/>
            <a:ext cx="10317771" cy="56949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9168F4E7-B6EA-46B9-9EF3-8426445C422B}"/>
              </a:ext>
            </a:extLst>
          </p:cNvPr>
          <p:cNvSpPr txBox="1"/>
          <p:nvPr/>
        </p:nvSpPr>
        <p:spPr>
          <a:xfrm>
            <a:off x="3706771" y="3932117"/>
            <a:ext cx="4747923" cy="400110"/>
          </a:xfrm>
          <a:prstGeom prst="rect">
            <a:avLst/>
          </a:prstGeom>
          <a:noFill/>
        </p:spPr>
        <p:txBody>
          <a:bodyPr wrap="square" rtlCol="0">
            <a:spAutoFit/>
          </a:bodyPr>
          <a:lstStyle/>
          <a:p>
            <a:pPr algn="ctr"/>
            <a:r>
              <a:rPr lang="en-IN" sz="2000" b="1" dirty="0">
                <a:solidFill>
                  <a:schemeClr val="bg1"/>
                </a:solidFill>
              </a:rPr>
              <a:t>Success Criteria</a:t>
            </a:r>
            <a:endParaRPr lang="en-IN" b="1" dirty="0">
              <a:solidFill>
                <a:schemeClr val="bg1"/>
              </a:solidFill>
            </a:endParaRPr>
          </a:p>
        </p:txBody>
      </p:sp>
    </p:spTree>
    <p:extLst>
      <p:ext uri="{BB962C8B-B14F-4D97-AF65-F5344CB8AC3E}">
        <p14:creationId xmlns:p14="http://schemas.microsoft.com/office/powerpoint/2010/main" val="4270640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266</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source-serif-pro</vt:lpstr>
      <vt:lpstr>Office Theme</vt:lpstr>
      <vt:lpstr>Problem Statement</vt:lpstr>
      <vt:lpstr>Sales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Insights</dc:title>
  <dc:creator>Dhiman Barua</dc:creator>
  <cp:lastModifiedBy>Dhiman Barua</cp:lastModifiedBy>
  <cp:revision>9</cp:revision>
  <dcterms:created xsi:type="dcterms:W3CDTF">2023-02-17T12:06:39Z</dcterms:created>
  <dcterms:modified xsi:type="dcterms:W3CDTF">2023-03-03T18:12:56Z</dcterms:modified>
</cp:coreProperties>
</file>