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9" r:id="rId23"/>
    <p:sldId id="280" r:id="rId24"/>
    <p:sldId id="281" r:id="rId25"/>
    <p:sldId id="282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5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353367-3EB9-45A5-B1C9-D246A22C68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/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eril.id/install-python-di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" TargetMode="External"/><Relationship Id="rId7" Type="http://schemas.openxmlformats.org/officeDocument/2006/relationships/hyperlink" Target="https://beril.id/instalasi-jupyter-di-windows/" TargetMode="External"/><Relationship Id="rId2" Type="http://schemas.openxmlformats.org/officeDocument/2006/relationships/hyperlink" Target="https://www.duniailkom.com/tutorial-belajar-bahasa-pemrograman-python-untuk-pemul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installing.html" TargetMode="External"/><Relationship Id="rId5" Type="http://schemas.openxmlformats.org/officeDocument/2006/relationships/hyperlink" Target="https://www.pythonindo.com/cara-instalasi-python/" TargetMode="External"/><Relationship Id="rId4" Type="http://schemas.openxmlformats.org/officeDocument/2006/relationships/hyperlink" Target="https://www.codepolitan.com/memulai-pemrograman-pyth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A0B-1635-4799-B1EE-816720B3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9073-5DE9-4CB9-8CC5-7366E4F53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19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NAMA : DHIMAS SAPUTRA</a:t>
            </a:r>
          </a:p>
          <a:p>
            <a:r>
              <a:rPr lang="en-US" dirty="0"/>
              <a:t>NPM : 51415823</a:t>
            </a:r>
          </a:p>
          <a:p>
            <a:r>
              <a:rPr lang="en-US" dirty="0"/>
              <a:t>KELAS : 4IA17</a:t>
            </a:r>
          </a:p>
        </p:txBody>
      </p:sp>
    </p:spTree>
    <p:extLst>
      <p:ext uri="{BB962C8B-B14F-4D97-AF65-F5344CB8AC3E}">
        <p14:creationId xmlns:p14="http://schemas.microsoft.com/office/powerpoint/2010/main" val="325893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1D7B-0226-4C54-AA68-A1253B38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Case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6906-CAE0-47A9-B4A6-6BC0080C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bersifat</a:t>
            </a:r>
            <a:r>
              <a:rPr lang="en-US" dirty="0"/>
              <a:t> case </a:t>
            </a:r>
            <a:r>
              <a:rPr lang="en-US" dirty="0" err="1"/>
              <a:t>sensitif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print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  </a:t>
            </a:r>
            <a:r>
              <a:rPr lang="en-US" b="1" i="1" dirty="0"/>
              <a:t>print()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fi-FI" dirty="0"/>
              <a:t> Lain hal jika anda menggunakan huruf kapital </a:t>
            </a:r>
            <a:r>
              <a:rPr lang="fi-FI" b="1" i="1" dirty="0"/>
              <a:t>Print() </a:t>
            </a:r>
            <a:r>
              <a:rPr lang="fi-FI" dirty="0"/>
              <a:t> atau </a:t>
            </a:r>
            <a:r>
              <a:rPr lang="fi-FI" b="1" i="1" dirty="0"/>
              <a:t> PRINT() ,</a:t>
            </a:r>
            <a:r>
              <a:rPr lang="fi-FI" dirty="0"/>
              <a:t>akan muncul pesan error.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23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8A5-7FFD-49BA-9832-CFEE1CEE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4B398-DA1B-468D-BCB7-E26B4DE9C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2222500"/>
            <a:ext cx="8547651" cy="44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0339-9D7B-4565-8EE8-94C908DC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E414-4DB0-46DA-99A2-FA404622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Anda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Anda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oleh </a:t>
            </a:r>
            <a:r>
              <a:rPr lang="en-US" dirty="0" err="1"/>
              <a:t>operasi</a:t>
            </a:r>
            <a:r>
              <a:rPr lang="en-US" dirty="0"/>
              <a:t> -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pada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</a:t>
            </a:r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pada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(case-</a:t>
            </a:r>
            <a:r>
              <a:rPr lang="en-US" dirty="0" err="1"/>
              <a:t>sensitif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b="1" i="1" dirty="0" err="1"/>
              <a:t>namaBelakang</a:t>
            </a:r>
            <a:r>
              <a:rPr lang="en-US" b="1" i="1" dirty="0"/>
              <a:t> </a:t>
            </a:r>
            <a:r>
              <a:rPr lang="en-US" dirty="0"/>
              <a:t> dan </a:t>
            </a:r>
            <a:r>
              <a:rPr lang="en-US" b="1" i="1" dirty="0" err="1"/>
              <a:t>namabelakang</a:t>
            </a:r>
            <a:r>
              <a:rPr lang="en-US" b="1" i="1" dirty="0"/>
              <a:t> </a:t>
            </a:r>
            <a:r>
              <a:rPr lang="en-US" dirty="0" err="1"/>
              <a:t>adalah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6EE2-DE84-41DD-B7CC-2EB8C57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variable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201D1-9111-4B6B-AD1B-572C26A9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0" y="1977055"/>
            <a:ext cx="5420139" cy="45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B5D-A073-4F12-B77D-BBBC8E75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529B-D041-4DFA-9C43-8A6BBEDD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6" y="932413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r>
              <a:rPr lang="en-US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AE588-C9A8-48A5-AC14-209E9B1C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3140245"/>
            <a:ext cx="5784650" cy="34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1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B2C-1C0E-4177-ACD3-37460F9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D1305-FB2E-4F5F-892D-98CFF0EA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6" y="2222500"/>
            <a:ext cx="8772939" cy="43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5896-E1AF-4903-AD56-A4921582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F8908-1621-4096-BC36-A89E9C361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004" y="2222500"/>
            <a:ext cx="5439991" cy="41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31F5-F706-4598-9BAF-8F682FF4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CDDCD-7A5A-401A-8AE1-ED61FC978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749" y="2222500"/>
            <a:ext cx="5144499" cy="44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398-B4D0-4E3B-B7CC-3CFA804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Operator di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C0C8E-5A6E-42BD-9B7E-051F6FD9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721" y="2206007"/>
            <a:ext cx="5148470" cy="44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DACB-7E1C-4770-B40E-58AD1214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BA6-BDDE-444D-B6DD-E793D2BE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  <a:p>
            <a:pPr marL="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5D5C7-C105-49CE-86B2-AA15D08F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428090"/>
            <a:ext cx="6657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3A35-D4C0-4496-96D5-BC2E87F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F8F6-B6C9-4A3F-BB72-F825BC5B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yang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dipahami</a:t>
            </a:r>
            <a:r>
              <a:rPr lang="en-US" dirty="0"/>
              <a:t>, python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  <a:p>
            <a:pPr marL="0" indent="0">
              <a:buNone/>
            </a:pPr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pada </a:t>
            </a:r>
            <a:r>
              <a:rPr lang="en-US" dirty="0" err="1"/>
              <a:t>tahun</a:t>
            </a:r>
            <a:r>
              <a:rPr lang="en-US" dirty="0"/>
              <a:t> 1991, </a:t>
            </a:r>
            <a:r>
              <a:rPr lang="en-US" dirty="0" err="1"/>
              <a:t>dirancang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Guido van Rossum</a:t>
            </a:r>
            <a:r>
              <a:rPr lang="en-US" dirty="0"/>
              <a:t>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Python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oleh </a:t>
            </a:r>
            <a:r>
              <a:rPr lang="en-US" dirty="0">
                <a:hlinkClick r:id="rId3"/>
              </a:rPr>
              <a:t>Python Software Foundation</a:t>
            </a:r>
            <a:r>
              <a:rPr lang="en-US" dirty="0"/>
              <a:t>. Bahasa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Linux,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distronya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Python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09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E36-9DDA-4648-8304-B7CE8EB5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4990-1A6F-48D7-BDE5-B9872C12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  <a:p>
            <a:pPr marL="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salah </a:t>
            </a:r>
            <a:r>
              <a:rPr lang="nn-NO" dirty="0"/>
              <a:t>maka akan mengeksekusi kode di dalam else.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0D10A-CC7A-4F7C-ABFF-69E1F9F9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967287"/>
            <a:ext cx="10172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E17F-5452-45D5-93B2-88E01B9A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7D4D-60ED-437C-9423-1C6FD56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ELIF</a:t>
            </a:r>
          </a:p>
          <a:p>
            <a:pPr marL="0" indent="0" algn="just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40649-441B-44D6-A64F-0618714A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70" y="3871291"/>
            <a:ext cx="356483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E2D7-FCA7-4024-8C4F-2BE7620A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1082219"/>
            <a:ext cx="10571998" cy="97045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Instalasi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di Windows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pip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D6FA-357B-41D2-884A-18091ADC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di windows </a:t>
            </a:r>
            <a:r>
              <a:rPr lang="en-US" dirty="0" err="1"/>
              <a:t>menggunakan</a:t>
            </a:r>
            <a:r>
              <a:rPr lang="en-US" dirty="0"/>
              <a:t> pip,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instalasi</a:t>
            </a:r>
            <a:r>
              <a:rPr lang="en-US" dirty="0">
                <a:hlinkClick r:id="rId2"/>
              </a:rPr>
              <a:t> python di windows</a:t>
            </a:r>
            <a:r>
              <a:rPr lang="en-US" dirty="0"/>
              <a:t>. Setelah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pythonnya</a:t>
            </a:r>
            <a:r>
              <a:rPr lang="en-US" dirty="0"/>
              <a:t>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command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 3 (</a:t>
            </a:r>
            <a:r>
              <a:rPr lang="en-US" dirty="0" err="1"/>
              <a:t>Direkomendasikan</a:t>
            </a:r>
            <a:r>
              <a:rPr lang="en-US" dirty="0"/>
              <a:t>)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 2</a:t>
            </a:r>
          </a:p>
          <a:p>
            <a:pPr fontAlgn="base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2AD97-D629-4091-8A44-81F898D7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83" y="3558192"/>
            <a:ext cx="3548873" cy="69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AD2E6-B492-474D-A8B5-AAC523F7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83" y="4914980"/>
            <a:ext cx="3363115" cy="6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1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E90A-B823-4478-B1A1-FD8BF113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8006-349E-4380-A604-EF022F9C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5" y="1610744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di windows,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pada CMD pada windows </a:t>
            </a:r>
            <a:r>
              <a:rPr lang="en-US" dirty="0" err="1"/>
              <a:t>atau</a:t>
            </a:r>
            <a:r>
              <a:rPr lang="en-US" dirty="0"/>
              <a:t> Terminal di Linux/MacOS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315C1-EE22-4659-8E0C-FD0C2A79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26" y="3428999"/>
            <a:ext cx="6996698" cy="31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7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972E-B781-4A93-9DDB-03D2D8E3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B0F1-E49F-4855-A8FD-6AF750D9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19" y="1095852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Akan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pada browser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http://localhost:8888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143EF-B8F1-45FB-A7AD-FA2B46B7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66" y="2896251"/>
            <a:ext cx="6175079" cy="36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0805-050D-4E92-B741-1505D1E3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815F-65BE-4423-8617-AE4A28CE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pip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9EE5F-1A6F-4DCC-8BB3-2CEFE25F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4" y="3421417"/>
            <a:ext cx="801052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68F5D-9D39-4EF1-BECE-387CB746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94" y="4592778"/>
            <a:ext cx="6934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08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8DD-D6CD-435C-B69F-84BE6EB2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72E1-313C-4976-BE34-DCD74E9D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https://www.duniailkom.com/tutorial-belajar-bahasa-pemrograman-python-untuk-pemula/</a:t>
            </a:r>
            <a:endParaRPr lang="en-US" dirty="0"/>
          </a:p>
          <a:p>
            <a:r>
              <a:rPr lang="en-US" dirty="0">
                <a:hlinkClick r:id="rId3"/>
              </a:rPr>
              <a:t>https://belajarpython.com/tutorial/</a:t>
            </a:r>
            <a:endParaRPr lang="en-US" dirty="0"/>
          </a:p>
          <a:p>
            <a:r>
              <a:rPr lang="en-US" dirty="0">
                <a:hlinkClick r:id="rId4"/>
              </a:rPr>
              <a:t>https://www.codepolitan.com/memulai-pemrograman-python</a:t>
            </a:r>
            <a:endParaRPr lang="en-US" dirty="0"/>
          </a:p>
          <a:p>
            <a:r>
              <a:rPr lang="en-US" dirty="0">
                <a:hlinkClick r:id="rId5"/>
              </a:rPr>
              <a:t>https://www.pythonindo.com/cara-instalasi-python/</a:t>
            </a:r>
            <a:endParaRPr lang="en-US" dirty="0"/>
          </a:p>
          <a:p>
            <a:r>
              <a:rPr lang="en-US" dirty="0">
                <a:hlinkClick r:id="rId6"/>
              </a:rPr>
              <a:t>https://seaborn.pydata.org/installing.html</a:t>
            </a:r>
            <a:endParaRPr lang="en-US" dirty="0"/>
          </a:p>
          <a:p>
            <a:r>
              <a:rPr lang="en-US" dirty="0">
                <a:hlinkClick r:id="rId7"/>
              </a:rPr>
              <a:t>https://beril.id/instalasi-jupyter-di-windows/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1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7061-7032-4E99-860B-78B9DA99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F1BE-066B-4749-9C5D-F848FA2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Bahasa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9F15-1E49-4D25-AF43-55BBDBB3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1015479" cy="4188525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dipelajari</a:t>
            </a:r>
            <a:r>
              <a:rPr lang="en-US" dirty="0"/>
              <a:t>.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keyword dan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Mudah</a:t>
            </a:r>
            <a:r>
              <a:rPr lang="en-US" b="1" dirty="0"/>
              <a:t> di </a:t>
            </a:r>
            <a:r>
              <a:rPr lang="en-US" b="1" dirty="0" err="1"/>
              <a:t>baca</a:t>
            </a:r>
            <a:r>
              <a:rPr lang="en-US" dirty="0"/>
              <a:t>. Python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/>
              <a:t>menjorokkan</a:t>
            </a:r>
            <a:r>
              <a:rPr lang="en-US" dirty="0"/>
              <a:t>”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(</a:t>
            </a:r>
            <a:r>
              <a:rPr lang="en-US" i="1" dirty="0"/>
              <a:t>indentation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lain, indentation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diwajibkan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Perintah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dirty="0"/>
              <a:t>.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dipakai</a:t>
            </a:r>
            <a:r>
              <a:rPr lang="en-US" dirty="0"/>
              <a:t> python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/>
              <a:t>Cross-platform</a:t>
            </a:r>
            <a:r>
              <a:rPr lang="en-US" dirty="0"/>
              <a:t>.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Windows, UNIX, Linux, Mac OS,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Mendukung</a:t>
            </a:r>
            <a:r>
              <a:rPr lang="en-US" b="1" dirty="0"/>
              <a:t> multi-</a:t>
            </a:r>
            <a:r>
              <a:rPr lang="en-US" b="1" dirty="0" err="1"/>
              <a:t>paradigma</a:t>
            </a:r>
            <a:r>
              <a:rPr lang="en-US" dirty="0"/>
              <a:t>.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prosedural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object (OOP).</a:t>
            </a:r>
          </a:p>
          <a:p>
            <a:pPr algn="just" fontAlgn="base"/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library</a:t>
            </a:r>
            <a:r>
              <a:rPr lang="en-US" dirty="0"/>
              <a:t>. Library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web pypi.org,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140.000 library </a:t>
            </a:r>
            <a:r>
              <a:rPr lang="en-US" dirty="0" err="1"/>
              <a:t>atau</a:t>
            </a:r>
            <a:r>
              <a:rPr lang="en-US" dirty="0"/>
              <a:t> packages.</a:t>
            </a:r>
          </a:p>
          <a:p>
            <a:pPr algn="just" fontAlgn="base"/>
            <a:r>
              <a:rPr lang="en-US" b="1" dirty="0"/>
              <a:t>Gratis</a:t>
            </a:r>
            <a:r>
              <a:rPr lang="en-US" dirty="0"/>
              <a:t>. Python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project open source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7FFB-DE2D-46A0-8B55-DEE8DA41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C998-8E30-4337-98E6-83BC3259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082600"/>
            <a:ext cx="10554574" cy="3636511"/>
          </a:xfrm>
        </p:spPr>
        <p:txBody>
          <a:bodyPr/>
          <a:lstStyle/>
          <a:p>
            <a:r>
              <a:rPr lang="en-US" sz="1400" dirty="0"/>
              <a:t>Download installer python di situs </a:t>
            </a:r>
            <a:r>
              <a:rPr lang="en-US" sz="1400" dirty="0">
                <a:hlinkClick r:id="rId2"/>
              </a:rPr>
              <a:t>https://www.python.org/download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mendownload</a:t>
            </a:r>
            <a:r>
              <a:rPr lang="en-US" sz="1400" dirty="0"/>
              <a:t> python for windows </a:t>
            </a:r>
            <a:r>
              <a:rPr lang="en-US" sz="1400" dirty="0" err="1"/>
              <a:t>karna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windows.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pilih</a:t>
            </a:r>
            <a:r>
              <a:rPr lang="en-US" sz="1400" dirty="0"/>
              <a:t> version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yang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inginkan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BDC12-FD47-4A39-A2DD-F130F06F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63" y="3313859"/>
            <a:ext cx="6274587" cy="33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D7E5-4117-45C9-9364-B5BFDF5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A523-EF8D-4FD4-A38A-095C2F58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6" y="932413"/>
            <a:ext cx="10554574" cy="3636511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file python 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next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FA0E2-A997-408D-95AB-E1879E2F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941951"/>
            <a:ext cx="4407797" cy="37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2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6F5-435E-4CAD-8134-A93D6670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C67D-CA41-47EE-B24A-064B0B4B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724791"/>
            <a:ext cx="10554574" cy="3636511"/>
          </a:xfrm>
        </p:spPr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5FE36-5DB3-4883-A68A-10501E5F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81" y="2543046"/>
            <a:ext cx="4752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9A39-3F62-4964-B0BF-4918CD7E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5906-8EE9-43C4-8A23-DAD0DEA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kotak</a:t>
            </a:r>
            <a:r>
              <a:rPr lang="en-US" dirty="0"/>
              <a:t> dialog </a:t>
            </a:r>
            <a:r>
              <a:rPr lang="en-US" dirty="0" err="1"/>
              <a:t>kostumisasi</a:t>
            </a:r>
            <a:r>
              <a:rPr lang="en-US" dirty="0"/>
              <a:t> Python, scroll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dan </a:t>
            </a:r>
            <a:r>
              <a:rPr lang="en-US" dirty="0" err="1"/>
              <a:t>pilih</a:t>
            </a:r>
            <a:r>
              <a:rPr lang="en-US" dirty="0"/>
              <a:t> Add Python.exe to path. </a:t>
            </a:r>
            <a:r>
              <a:rPr lang="en-US" dirty="0" err="1"/>
              <a:t>Pilih</a:t>
            </a:r>
            <a:r>
              <a:rPr lang="en-US" dirty="0"/>
              <a:t> Will be installed on local </a:t>
            </a:r>
            <a:r>
              <a:rPr lang="en-US" dirty="0" err="1"/>
              <a:t>hardrive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Next.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8D72D-6BE3-439E-A802-33464E59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57" y="2994203"/>
            <a:ext cx="4301621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6B99-5D86-4216-8080-C5C4C34A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9020-5609-4555-A9C1-4BA5C145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38" y="720866"/>
            <a:ext cx="10554574" cy="3636511"/>
          </a:xfrm>
        </p:spPr>
        <p:txBody>
          <a:bodyPr/>
          <a:lstStyle/>
          <a:p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proses install </a:t>
            </a:r>
            <a:r>
              <a:rPr lang="en-US" dirty="0" err="1"/>
              <a:t>selesai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6FA38-7349-435C-A13B-1486FA7A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68892"/>
            <a:ext cx="4819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5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A37-E0B2-482B-862F-9ECD7B32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C992-A6A2-48E0-B71A-964ED8C2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 dan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Finish.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A03B-FDB9-4BBD-AAE4-1303AADC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93" y="2970657"/>
            <a:ext cx="4424777" cy="38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9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121</TotalTime>
  <Words>774</Words>
  <Application>Microsoft Office PowerPoint</Application>
  <PresentationFormat>Widescreen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Quotable</vt:lpstr>
      <vt:lpstr>PYTHON</vt:lpstr>
      <vt:lpstr>APA ITU PYTHON?</vt:lpstr>
      <vt:lpstr>Keunggulan Bahasa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Python Case sensitivity</vt:lpstr>
      <vt:lpstr>Tipe Data Pada Python</vt:lpstr>
      <vt:lpstr>Variabel pada python</vt:lpstr>
      <vt:lpstr>Contoh penggunaan variable </vt:lpstr>
      <vt:lpstr>Operator Pada Python</vt:lpstr>
      <vt:lpstr>Contoh Operator Aritmatika</vt:lpstr>
      <vt:lpstr>Operator Perbandingan</vt:lpstr>
      <vt:lpstr>Operator Penugasan </vt:lpstr>
      <vt:lpstr>Prioritas Eksekusi Operator di Python</vt:lpstr>
      <vt:lpstr>Kondisi Pada Python</vt:lpstr>
      <vt:lpstr>Kondisi Pada Python</vt:lpstr>
      <vt:lpstr>Kondisi Pada Python</vt:lpstr>
      <vt:lpstr>Instalasi Jupyter di Windows menggunakan pip </vt:lpstr>
      <vt:lpstr>PowerPoint Presentation</vt:lpstr>
      <vt:lpstr>PowerPoint Presentation</vt:lpstr>
      <vt:lpstr>Install seaborn</vt:lpstr>
      <vt:lpstr>SUMBER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dhimasrds</dc:creator>
  <cp:lastModifiedBy>dhimasrds</cp:lastModifiedBy>
  <cp:revision>11</cp:revision>
  <dcterms:created xsi:type="dcterms:W3CDTF">2019-03-22T01:21:45Z</dcterms:created>
  <dcterms:modified xsi:type="dcterms:W3CDTF">2019-03-30T09:02:52Z</dcterms:modified>
</cp:coreProperties>
</file>