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5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5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70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3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2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2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9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8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9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1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0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3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3367-3EB9-45A5-B1C9-D246A22C685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1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C353367-3EB9-45A5-B1C9-D246A22C685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1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C353367-3EB9-45A5-B1C9-D246A22C685C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A7F64C1-A485-4A4C-9E38-398862944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33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psf/" TargetMode="External"/><Relationship Id="rId2" Type="http://schemas.openxmlformats.org/officeDocument/2006/relationships/hyperlink" Target="https://id.wikipedia.org/wiki/Guido_van_Rossu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elajarpython.com/tutorial/" TargetMode="External"/><Relationship Id="rId2" Type="http://schemas.openxmlformats.org/officeDocument/2006/relationships/hyperlink" Target="https://www.duniailkom.com/tutorial-belajar-bahasa-pemrograman-python-untuk-pemula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ythonindo.com/cara-instalasi-python/" TargetMode="External"/><Relationship Id="rId4" Type="http://schemas.openxmlformats.org/officeDocument/2006/relationships/hyperlink" Target="https://www.codepolitan.com/memulai-pemrograman-python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4A0B-1635-4799-B1EE-816720B3F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09073-5DE9-4CB9-8CC5-7366E4F53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1199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NAMA : DHIMAS SAPUTRA</a:t>
            </a:r>
          </a:p>
          <a:p>
            <a:r>
              <a:rPr lang="en-US" dirty="0"/>
              <a:t>NPM : 51415823</a:t>
            </a:r>
          </a:p>
          <a:p>
            <a:r>
              <a:rPr lang="en-US" dirty="0"/>
              <a:t>KELAS : 4IA17</a:t>
            </a:r>
          </a:p>
        </p:txBody>
      </p:sp>
    </p:spTree>
    <p:extLst>
      <p:ext uri="{BB962C8B-B14F-4D97-AF65-F5344CB8AC3E}">
        <p14:creationId xmlns:p14="http://schemas.microsoft.com/office/powerpoint/2010/main" val="325893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1D7B-0226-4C54-AA68-A1253B38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Case 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6906-CAE0-47A9-B4A6-6BC0080CD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</a:t>
            </a:r>
            <a:r>
              <a:rPr lang="en-US" dirty="0" err="1"/>
              <a:t>bersifat</a:t>
            </a:r>
            <a:r>
              <a:rPr lang="en-US" dirty="0"/>
              <a:t> case </a:t>
            </a:r>
            <a:r>
              <a:rPr lang="en-US" dirty="0" err="1"/>
              <a:t>sensitif</a:t>
            </a:r>
            <a:r>
              <a:rPr lang="en-US" dirty="0"/>
              <a:t>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dan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Anda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print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  </a:t>
            </a:r>
            <a:r>
              <a:rPr lang="en-US" b="1" i="1" dirty="0"/>
              <a:t>print()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fi-FI" dirty="0"/>
              <a:t> Lain hal jika anda menggunakan huruf kapital </a:t>
            </a:r>
            <a:r>
              <a:rPr lang="fi-FI" b="1" i="1" dirty="0"/>
              <a:t>Print() </a:t>
            </a:r>
            <a:r>
              <a:rPr lang="fi-FI" dirty="0"/>
              <a:t> atau </a:t>
            </a:r>
            <a:r>
              <a:rPr lang="fi-FI" b="1" i="1" dirty="0"/>
              <a:t> PRINT() ,</a:t>
            </a:r>
            <a:r>
              <a:rPr lang="fi-FI" dirty="0"/>
              <a:t>akan muncul pesan error.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berlaku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1235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98A5-7FFD-49BA-9832-CFEE1CEE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Pada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34B398-DA1B-468D-BCB7-E26B4DE9C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357" y="2222500"/>
            <a:ext cx="8547651" cy="448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6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0339-9D7B-4565-8EE8-94C908DC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r>
              <a:rPr lang="en-US" dirty="0"/>
              <a:t> pada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5E414-4DB0-46DA-99A2-FA4046224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dicadangkan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Anda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Anda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di </a:t>
            </a:r>
            <a:r>
              <a:rPr lang="en-US" dirty="0" err="1"/>
              <a:t>memori</a:t>
            </a:r>
            <a:r>
              <a:rPr lang="en-US" dirty="0"/>
              <a:t>.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program </a:t>
            </a:r>
            <a:r>
              <a:rPr lang="en-US" dirty="0" err="1"/>
              <a:t>dieksekusi</a:t>
            </a:r>
            <a:r>
              <a:rPr lang="en-US" dirty="0"/>
              <a:t>, yang </a:t>
            </a:r>
            <a:r>
              <a:rPr lang="en-US" dirty="0" err="1"/>
              <a:t>nantinya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oleh </a:t>
            </a:r>
            <a:r>
              <a:rPr lang="en-US" dirty="0" err="1"/>
              <a:t>operasi</a:t>
            </a:r>
            <a:r>
              <a:rPr lang="en-US" dirty="0"/>
              <a:t> -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pada program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Python </a:t>
            </a:r>
            <a:r>
              <a:rPr lang="en-US" dirty="0" err="1"/>
              <a:t>sendiri</a:t>
            </a:r>
            <a:r>
              <a:rPr lang="en-US" dirty="0"/>
              <a:t> juga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algn="just">
              <a:buAutoNum type="arabicPeriod"/>
            </a:pP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/underscore</a:t>
            </a:r>
          </a:p>
          <a:p>
            <a:pPr algn="just">
              <a:buAutoNum type="arabicPeriod"/>
            </a:pP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/underscore 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angka</a:t>
            </a:r>
            <a:endParaRPr lang="en-US" dirty="0"/>
          </a:p>
          <a:p>
            <a:pPr algn="just">
              <a:buAutoNum type="arabicPeriod"/>
            </a:pPr>
            <a:r>
              <a:rPr lang="en-US" dirty="0" err="1"/>
              <a:t>Karakter</a:t>
            </a:r>
            <a:r>
              <a:rPr lang="en-US" dirty="0"/>
              <a:t> pada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sensitif</a:t>
            </a:r>
            <a:r>
              <a:rPr lang="en-US" dirty="0"/>
              <a:t> (case-</a:t>
            </a:r>
            <a:r>
              <a:rPr lang="en-US" dirty="0" err="1"/>
              <a:t>sensitif</a:t>
            </a:r>
            <a:r>
              <a:rPr lang="en-US" dirty="0"/>
              <a:t>).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dan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variabel</a:t>
            </a:r>
            <a:r>
              <a:rPr lang="en-US" dirty="0"/>
              <a:t> </a:t>
            </a:r>
            <a:r>
              <a:rPr lang="en-US" b="1" i="1" dirty="0" err="1"/>
              <a:t>namaBelakang</a:t>
            </a:r>
            <a:r>
              <a:rPr lang="en-US" b="1" i="1" dirty="0"/>
              <a:t> </a:t>
            </a:r>
            <a:r>
              <a:rPr lang="en-US" dirty="0"/>
              <a:t> dan </a:t>
            </a:r>
            <a:r>
              <a:rPr lang="en-US" b="1" i="1" dirty="0" err="1"/>
              <a:t>namabelakang</a:t>
            </a:r>
            <a:r>
              <a:rPr lang="en-US" b="1" i="1" dirty="0"/>
              <a:t> </a:t>
            </a:r>
            <a:r>
              <a:rPr lang="en-US" dirty="0" err="1"/>
              <a:t>adalah</a:t>
            </a:r>
            <a:r>
              <a:rPr lang="en-US" dirty="0"/>
              <a:t> variable yang </a:t>
            </a:r>
            <a:r>
              <a:rPr lang="en-US" dirty="0" err="1"/>
              <a:t>berbeda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1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6EE2-DE84-41DD-B7CC-2EB8C579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variable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6201D1-9111-4B6B-AD1B-572C26A9D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60" y="1977055"/>
            <a:ext cx="5420139" cy="456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97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9B5D-A073-4F12-B77D-BBBC8E75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Pada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0529B-D041-4DFA-9C43-8A6BBEDDB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416" y="932413"/>
            <a:ext cx="10554574" cy="3636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Operator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konstruksi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operan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operator </a:t>
            </a:r>
            <a:r>
              <a:rPr lang="en-US" dirty="0" err="1"/>
              <a:t>aritmatika</a:t>
            </a:r>
            <a:r>
              <a:rPr lang="en-US" dirty="0"/>
              <a:t>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AE588-C9A8-48A5-AC14-209E9B1C2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04" y="3140245"/>
            <a:ext cx="5784650" cy="345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12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AB2C-1C0E-4177-ACD3-37460F9A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Operator </a:t>
            </a:r>
            <a:r>
              <a:rPr lang="en-US" dirty="0" err="1"/>
              <a:t>Aritmatika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9D1305-FB2E-4F5F-892D-98CFF0EAC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756" y="2222500"/>
            <a:ext cx="8772939" cy="433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72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5896-E1AF-4903-AD56-A4921582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Perbandingan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4F8908-1621-4096-BC36-A89E9C361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004" y="2222500"/>
            <a:ext cx="5439991" cy="418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48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931F5-F706-4598-9BAF-8F682FF4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Penugasan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DCDDCD-7A5A-401A-8AE1-ED61FC978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3749" y="2222500"/>
            <a:ext cx="5144499" cy="443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32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3398-B4D0-4E3B-B7CC-3CFA804D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Operator di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1C0C8E-5A6E-42BD-9B7E-051F6FD98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7721" y="2206007"/>
            <a:ext cx="5148470" cy="44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0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DACB-7E1C-4770-B40E-58AD1214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Pada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8BA6-BDDE-444D-B6DD-E793D2BE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</a:t>
            </a:r>
          </a:p>
          <a:p>
            <a:pPr marL="0" indent="0">
              <a:buNone/>
            </a:pP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mengantisipasi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jalanya</a:t>
            </a:r>
            <a:r>
              <a:rPr lang="en-US" dirty="0"/>
              <a:t> program dan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5D5C7-C105-49CE-86B2-AA15D08F3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4428090"/>
            <a:ext cx="66579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4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3A35-D4C0-4496-96D5-BC2E87F3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 ITU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4F8F6-B6C9-4A3F-BB72-F825BC5BD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interpretatif</a:t>
            </a:r>
            <a:r>
              <a:rPr lang="en-US" dirty="0"/>
              <a:t> </a:t>
            </a:r>
            <a:r>
              <a:rPr lang="en-US" dirty="0" err="1"/>
              <a:t>multiguna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lain yang </a:t>
            </a:r>
            <a:r>
              <a:rPr lang="en-US" dirty="0" err="1"/>
              <a:t>susah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/>
              <a:t> dan </a:t>
            </a:r>
            <a:r>
              <a:rPr lang="en-US" dirty="0" err="1"/>
              <a:t>dipahami</a:t>
            </a:r>
            <a:r>
              <a:rPr lang="en-US" dirty="0"/>
              <a:t>, python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menekankan</a:t>
            </a:r>
            <a:r>
              <a:rPr lang="en-US" dirty="0"/>
              <a:t> pada </a:t>
            </a:r>
            <a:r>
              <a:rPr lang="en-US" dirty="0" err="1"/>
              <a:t>keterbacaan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Python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pemula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menguasai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lain.</a:t>
            </a:r>
          </a:p>
          <a:p>
            <a:pPr marL="0" indent="0">
              <a:buNone/>
            </a:pPr>
            <a:r>
              <a:rPr lang="en-US" dirty="0"/>
              <a:t>Bahasa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pada </a:t>
            </a:r>
            <a:r>
              <a:rPr lang="en-US" dirty="0" err="1"/>
              <a:t>tahun</a:t>
            </a:r>
            <a:r>
              <a:rPr lang="en-US" dirty="0"/>
              <a:t> 1991, </a:t>
            </a:r>
            <a:r>
              <a:rPr lang="en-US" dirty="0" err="1"/>
              <a:t>dirancang</a:t>
            </a:r>
            <a:r>
              <a:rPr lang="en-US" dirty="0"/>
              <a:t> oleh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bernama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Guido van Rossum</a:t>
            </a:r>
            <a:r>
              <a:rPr lang="en-US" dirty="0"/>
              <a:t>.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Python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oleh </a:t>
            </a:r>
            <a:r>
              <a:rPr lang="en-US" dirty="0">
                <a:hlinkClick r:id="rId3"/>
              </a:rPr>
              <a:t>Python Software Foundation</a:t>
            </a:r>
            <a:r>
              <a:rPr lang="en-US" dirty="0"/>
              <a:t>. Bahasa Python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Linux,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distronya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menyertakan</a:t>
            </a:r>
            <a:r>
              <a:rPr lang="en-US" dirty="0"/>
              <a:t> Python di </a:t>
            </a:r>
            <a:r>
              <a:rPr lang="en-US" dirty="0" err="1"/>
              <a:t>dalamnya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8091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FE36-9DDA-4648-8304-B7CE8EB5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Pada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94990-1A6F-48D7-BDE5-B9872C12E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IF ELSE</a:t>
            </a:r>
          </a:p>
          <a:p>
            <a:pPr marL="0" indent="0">
              <a:buNone/>
            </a:pP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else)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juga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/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Pada python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statement/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if, else dan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 </a:t>
            </a:r>
            <a:r>
              <a:rPr lang="en-US" dirty="0" err="1"/>
              <a:t>Kondisi</a:t>
            </a:r>
            <a:r>
              <a:rPr lang="en-US" dirty="0"/>
              <a:t> if else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if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salah </a:t>
            </a:r>
            <a:r>
              <a:rPr lang="nn-NO" dirty="0"/>
              <a:t>maka akan mengeksekusi kode di dalam else.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0D10A-CC7A-4F7C-ABFF-69E1F9F90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4967287"/>
            <a:ext cx="101727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36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E17F-5452-45D5-93B2-88E01B9A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Pada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57D4D-60ED-437C-9423-1C6FD56F6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ELIF</a:t>
            </a:r>
          </a:p>
          <a:p>
            <a:pPr marL="0" indent="0" algn="just">
              <a:buNone/>
            </a:pP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 if </a:t>
            </a:r>
            <a:r>
              <a:rPr lang="en-US" dirty="0" err="1"/>
              <a:t>elif</a:t>
            </a:r>
            <a:r>
              <a:rPr lang="en-US" dirty="0"/>
              <a:t>)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/</a:t>
            </a:r>
            <a:r>
              <a:rPr lang="en-US" dirty="0" err="1"/>
              <a:t>percabangan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dirty="0" err="1"/>
              <a:t>kondisi</a:t>
            </a:r>
            <a:r>
              <a:rPr lang="en-US" dirty="0"/>
              <a:t> if”.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menyeleksi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“else”, </a:t>
            </a:r>
            <a:r>
              <a:rPr lang="en-US" dirty="0" err="1"/>
              <a:t>bedanya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“</a:t>
            </a:r>
            <a:r>
              <a:rPr lang="en-US" dirty="0" err="1"/>
              <a:t>elif</a:t>
            </a:r>
            <a:r>
              <a:rPr lang="en-US" dirty="0"/>
              <a:t>”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40649-441B-44D6-A64F-0618714AC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470" y="3871291"/>
            <a:ext cx="3564834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01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98DD-D6CD-435C-B69F-84BE6EB2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F72E1-313C-4976-BE34-DCD74E9D9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https://www.duniailkom.com/tutorial-belajar-bahasa-pemrograman-python-untuk-pemula/</a:t>
            </a:r>
            <a:endParaRPr lang="en-US" dirty="0"/>
          </a:p>
          <a:p>
            <a:r>
              <a:rPr lang="en-US" dirty="0">
                <a:hlinkClick r:id="rId3"/>
              </a:rPr>
              <a:t>https://belajarpython.com/tutorial/</a:t>
            </a:r>
            <a:endParaRPr lang="en-US" dirty="0"/>
          </a:p>
          <a:p>
            <a:r>
              <a:rPr lang="en-US" dirty="0">
                <a:hlinkClick r:id="rId4"/>
              </a:rPr>
              <a:t>https://www.codepolitan.com/memulai-pemrograman-python</a:t>
            </a:r>
            <a:endParaRPr lang="en-US" dirty="0"/>
          </a:p>
          <a:p>
            <a:r>
              <a:rPr lang="en-US" dirty="0">
                <a:hlinkClick r:id="rId5"/>
              </a:rPr>
              <a:t>https://www.pythonindo.com/cara-instalasi-python/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19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7061-7032-4E99-860B-78B9DA99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TERIMA KASIH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0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F1BE-066B-4749-9C5D-F848FA2C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Keunggulan</a:t>
            </a:r>
            <a:r>
              <a:rPr lang="en-US" dirty="0"/>
              <a:t> Bahasa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9F15-1E49-4D25-AF43-55BBDBB34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1015479" cy="4188525"/>
          </a:xfrm>
        </p:spPr>
        <p:txBody>
          <a:bodyPr>
            <a:normAutofit fontScale="85000" lnSpcReduction="10000"/>
          </a:bodyPr>
          <a:lstStyle/>
          <a:p>
            <a:pPr algn="just" fontAlgn="base"/>
            <a:r>
              <a:rPr lang="en-US" b="1" dirty="0" err="1"/>
              <a:t>Mudah</a:t>
            </a:r>
            <a:r>
              <a:rPr lang="en-US" b="1" dirty="0"/>
              <a:t> </a:t>
            </a:r>
            <a:r>
              <a:rPr lang="en-US" b="1" dirty="0" err="1"/>
              <a:t>dipelajari</a:t>
            </a:r>
            <a:r>
              <a:rPr lang="en-US" dirty="0"/>
              <a:t>. 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keyword dan </a:t>
            </a:r>
            <a:r>
              <a:rPr lang="en-US" dirty="0" err="1"/>
              <a:t>struktur</a:t>
            </a:r>
            <a:r>
              <a:rPr lang="en-US" dirty="0"/>
              <a:t> yang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pemula</a:t>
            </a:r>
            <a:r>
              <a:rPr lang="en-US" dirty="0"/>
              <a:t>.</a:t>
            </a:r>
          </a:p>
          <a:p>
            <a:pPr algn="just" fontAlgn="base"/>
            <a:r>
              <a:rPr lang="en-US" b="1" dirty="0" err="1"/>
              <a:t>Mudah</a:t>
            </a:r>
            <a:r>
              <a:rPr lang="en-US" b="1" dirty="0"/>
              <a:t> di </a:t>
            </a:r>
            <a:r>
              <a:rPr lang="en-US" b="1" dirty="0" err="1"/>
              <a:t>baca</a:t>
            </a:r>
            <a:r>
              <a:rPr lang="en-US" dirty="0"/>
              <a:t>. Python </a:t>
            </a:r>
            <a:r>
              <a:rPr lang="en-US" dirty="0" err="1"/>
              <a:t>mengharuskan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“</a:t>
            </a:r>
            <a:r>
              <a:rPr lang="en-US" dirty="0" err="1"/>
              <a:t>menjorokkan</a:t>
            </a:r>
            <a:r>
              <a:rPr lang="en-US" dirty="0"/>
              <a:t>”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(</a:t>
            </a:r>
            <a:r>
              <a:rPr lang="en-US" i="1" dirty="0"/>
              <a:t>indentation</a:t>
            </a:r>
            <a:r>
              <a:rPr lang="en-US" dirty="0"/>
              <a:t>),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lain, indentation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diwajibkan</a:t>
            </a:r>
            <a:r>
              <a:rPr lang="en-US" dirty="0"/>
              <a:t>.</a:t>
            </a:r>
          </a:p>
          <a:p>
            <a:pPr algn="just" fontAlgn="base"/>
            <a:r>
              <a:rPr lang="en-US" b="1" dirty="0" err="1"/>
              <a:t>Perintah</a:t>
            </a:r>
            <a:r>
              <a:rPr lang="en-US" b="1" dirty="0"/>
              <a:t> yang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singkat</a:t>
            </a:r>
            <a:r>
              <a:rPr lang="en-US" dirty="0"/>
              <a:t>.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dipakai</a:t>
            </a:r>
            <a:r>
              <a:rPr lang="en-US" dirty="0"/>
              <a:t> python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pPr algn="just" fontAlgn="base"/>
            <a:r>
              <a:rPr lang="en-US" b="1" dirty="0"/>
              <a:t>Cross-platform</a:t>
            </a:r>
            <a:r>
              <a:rPr lang="en-US" dirty="0"/>
              <a:t>. Python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Windows, UNIX, Linux, Mac OS, </a:t>
            </a:r>
            <a:r>
              <a:rPr lang="en-US" dirty="0" err="1"/>
              <a:t>dll</a:t>
            </a:r>
            <a:r>
              <a:rPr lang="en-US" dirty="0"/>
              <a:t>.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mayoritas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,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agar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di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pPr algn="just" fontAlgn="base"/>
            <a:r>
              <a:rPr lang="en-US" b="1" dirty="0" err="1"/>
              <a:t>Mendukung</a:t>
            </a:r>
            <a:r>
              <a:rPr lang="en-US" b="1" dirty="0"/>
              <a:t> multi-</a:t>
            </a:r>
            <a:r>
              <a:rPr lang="en-US" b="1" dirty="0" err="1"/>
              <a:t>paradigma</a:t>
            </a:r>
            <a:r>
              <a:rPr lang="en-US" dirty="0"/>
              <a:t>. Python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prosedural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object (OOP).</a:t>
            </a:r>
          </a:p>
          <a:p>
            <a:pPr algn="just" fontAlgn="base"/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banyak</a:t>
            </a:r>
            <a:r>
              <a:rPr lang="en-US" b="1" dirty="0"/>
              <a:t> library</a:t>
            </a:r>
            <a:r>
              <a:rPr lang="en-US" dirty="0"/>
              <a:t>. Library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hal-hal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. </a:t>
            </a:r>
            <a:r>
              <a:rPr lang="en-US" dirty="0" err="1"/>
              <a:t>Berdasarkan</a:t>
            </a:r>
            <a:r>
              <a:rPr lang="en-US" dirty="0"/>
              <a:t> web pypi.org, python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140.000 library </a:t>
            </a:r>
            <a:r>
              <a:rPr lang="en-US" dirty="0" err="1"/>
              <a:t>atau</a:t>
            </a:r>
            <a:r>
              <a:rPr lang="en-US" dirty="0"/>
              <a:t> packages.</a:t>
            </a:r>
          </a:p>
          <a:p>
            <a:pPr algn="just" fontAlgn="base"/>
            <a:r>
              <a:rPr lang="en-US" b="1" dirty="0"/>
              <a:t>Gratis</a:t>
            </a:r>
            <a:r>
              <a:rPr lang="en-US" dirty="0"/>
              <a:t>. Python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project open source dan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gratis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0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7FFB-DE2D-46A0-8B55-DEE8DA41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EC998-8E30-4337-98E6-83BC32599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082600"/>
            <a:ext cx="10554574" cy="3636511"/>
          </a:xfrm>
        </p:spPr>
        <p:txBody>
          <a:bodyPr/>
          <a:lstStyle/>
          <a:p>
            <a:r>
              <a:rPr lang="en-US" sz="1400" dirty="0"/>
              <a:t>Download installer python di situs </a:t>
            </a:r>
            <a:r>
              <a:rPr lang="en-US" sz="1400" dirty="0">
                <a:hlinkClick r:id="rId2"/>
              </a:rPr>
              <a:t>https://www.python.org/download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Disini</a:t>
            </a:r>
            <a:r>
              <a:rPr lang="en-US" sz="1400" dirty="0"/>
              <a:t> </a:t>
            </a:r>
            <a:r>
              <a:rPr lang="en-US" sz="1400" dirty="0" err="1"/>
              <a:t>saya</a:t>
            </a:r>
            <a:r>
              <a:rPr lang="en-US" sz="1400" dirty="0"/>
              <a:t> </a:t>
            </a:r>
            <a:r>
              <a:rPr lang="en-US" sz="1400" dirty="0" err="1"/>
              <a:t>mendownload</a:t>
            </a:r>
            <a:r>
              <a:rPr lang="en-US" sz="1400" dirty="0"/>
              <a:t> python for windows </a:t>
            </a:r>
            <a:r>
              <a:rPr lang="en-US" sz="1400" dirty="0" err="1"/>
              <a:t>karna</a:t>
            </a:r>
            <a:r>
              <a:rPr lang="en-US" sz="1400" dirty="0"/>
              <a:t> </a:t>
            </a:r>
            <a:r>
              <a:rPr lang="en-US" sz="1400" dirty="0" err="1"/>
              <a:t>saya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windows.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pilih</a:t>
            </a:r>
            <a:r>
              <a:rPr lang="en-US" sz="1400" dirty="0"/>
              <a:t> version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yang </a:t>
            </a:r>
            <a:r>
              <a:rPr lang="en-US" sz="1400" dirty="0" err="1"/>
              <a:t>anda</a:t>
            </a:r>
            <a:r>
              <a:rPr lang="en-US" sz="1400" dirty="0"/>
              <a:t> </a:t>
            </a:r>
            <a:r>
              <a:rPr lang="en-US" sz="1400" dirty="0" err="1"/>
              <a:t>inginkan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BDC12-FD47-4A39-A2DD-F130F06F5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963" y="3313859"/>
            <a:ext cx="6274587" cy="334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9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D7E5-4117-45C9-9364-B5BFDF5C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CA523-EF8D-4FD4-A38A-095C2F58A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56" y="932413"/>
            <a:ext cx="10554574" cy="3636511"/>
          </a:xfrm>
        </p:spPr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mendownload</a:t>
            </a:r>
            <a:r>
              <a:rPr lang="en-US" dirty="0"/>
              <a:t>, </a:t>
            </a:r>
            <a:r>
              <a:rPr lang="en-US" dirty="0" err="1"/>
              <a:t>buka</a:t>
            </a:r>
            <a:r>
              <a:rPr lang="en-US" dirty="0"/>
              <a:t> file python </a:t>
            </a:r>
            <a:r>
              <a:rPr lang="en-US" dirty="0" err="1"/>
              <a:t>nya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tekan</a:t>
            </a:r>
            <a:r>
              <a:rPr lang="en-US" dirty="0"/>
              <a:t> next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FA0E2-A997-408D-95AB-E1879E2FA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941951"/>
            <a:ext cx="4407797" cy="377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2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C6F5-435E-4CAD-8134-A93D6670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C67D-CA41-47EE-B24A-064B0B4B3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724791"/>
            <a:ext cx="10554574" cy="3636511"/>
          </a:xfrm>
        </p:spPr>
        <p:txBody>
          <a:bodyPr/>
          <a:lstStyle/>
          <a:p>
            <a:r>
              <a:rPr lang="en-US" dirty="0"/>
              <a:t>Setelah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5FE36-5DB3-4883-A68A-10501E5F8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81" y="2543046"/>
            <a:ext cx="47529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7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9A39-3F62-4964-B0BF-4918CD7E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45906-8EE9-43C4-8A23-DAD0DEA0B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932413"/>
            <a:ext cx="10554574" cy="3636511"/>
          </a:xfrm>
        </p:spPr>
        <p:txBody>
          <a:bodyPr/>
          <a:lstStyle/>
          <a:p>
            <a:r>
              <a:rPr lang="en-US" dirty="0"/>
              <a:t>Di </a:t>
            </a:r>
            <a:r>
              <a:rPr lang="en-US" dirty="0" err="1"/>
              <a:t>kotak</a:t>
            </a:r>
            <a:r>
              <a:rPr lang="en-US" dirty="0"/>
              <a:t> dialog </a:t>
            </a:r>
            <a:r>
              <a:rPr lang="en-US" dirty="0" err="1"/>
              <a:t>kostumisasi</a:t>
            </a:r>
            <a:r>
              <a:rPr lang="en-US" dirty="0"/>
              <a:t> Python, scroll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, dan </a:t>
            </a:r>
            <a:r>
              <a:rPr lang="en-US" dirty="0" err="1"/>
              <a:t>pilih</a:t>
            </a:r>
            <a:r>
              <a:rPr lang="en-US" dirty="0"/>
              <a:t> Add Python.exe to path. </a:t>
            </a:r>
            <a:r>
              <a:rPr lang="en-US" dirty="0" err="1"/>
              <a:t>Pilih</a:t>
            </a:r>
            <a:r>
              <a:rPr lang="en-US" dirty="0"/>
              <a:t> Will be installed on local </a:t>
            </a:r>
            <a:r>
              <a:rPr lang="en-US" dirty="0" err="1"/>
              <a:t>hardrive</a:t>
            </a:r>
            <a:r>
              <a:rPr lang="en-US" dirty="0"/>
              <a:t>. </a:t>
            </a:r>
            <a:r>
              <a:rPr lang="en-US" dirty="0" err="1"/>
              <a:t>Klik</a:t>
            </a:r>
            <a:r>
              <a:rPr lang="en-US" dirty="0"/>
              <a:t> Next.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8D72D-6BE3-439E-A802-33464E59A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57" y="2994203"/>
            <a:ext cx="4301621" cy="36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6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6B99-5D86-4216-8080-C5C4C34A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09020-5609-4555-A9C1-4BA5C145A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38" y="720866"/>
            <a:ext cx="10554574" cy="3636511"/>
          </a:xfrm>
        </p:spPr>
        <p:txBody>
          <a:bodyPr/>
          <a:lstStyle/>
          <a:p>
            <a:r>
              <a:rPr lang="en-US" dirty="0" err="1"/>
              <a:t>Tunggu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proses install </a:t>
            </a:r>
            <a:r>
              <a:rPr lang="en-US" dirty="0" err="1"/>
              <a:t>selesai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6FA38-7349-435C-A13B-1486FA7A1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568892"/>
            <a:ext cx="48196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5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8A37-E0B2-482B-862F-9ECD7B32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C992-A6A2-48E0-B71A-964ED8C20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932413"/>
            <a:ext cx="10554574" cy="3636511"/>
          </a:xfrm>
        </p:spPr>
        <p:txBody>
          <a:bodyPr/>
          <a:lstStyle/>
          <a:p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dialog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menandakan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python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terinstal</a:t>
            </a:r>
            <a:r>
              <a:rPr lang="en-US" dirty="0"/>
              <a:t> di </a:t>
            </a:r>
            <a:r>
              <a:rPr lang="en-US" dirty="0" err="1"/>
              <a:t>komputer</a:t>
            </a:r>
            <a:r>
              <a:rPr lang="en-US" dirty="0"/>
              <a:t> Anda dan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 </a:t>
            </a:r>
            <a:r>
              <a:rPr lang="en-US" dirty="0" err="1"/>
              <a:t>Klik</a:t>
            </a:r>
            <a:r>
              <a:rPr lang="en-US" dirty="0"/>
              <a:t> Finish.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EBA03B-FDB9-4BBD-AAE4-1303AADC5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93" y="2970657"/>
            <a:ext cx="4424777" cy="382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59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108</TotalTime>
  <Words>685</Words>
  <Application>Microsoft Office PowerPoint</Application>
  <PresentationFormat>Widescreen</PresentationFormat>
  <Paragraphs>65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Century Gothic</vt:lpstr>
      <vt:lpstr>Wingdings 2</vt:lpstr>
      <vt:lpstr>Quotable</vt:lpstr>
      <vt:lpstr>PYTHON</vt:lpstr>
      <vt:lpstr>APA ITU PYTHON?</vt:lpstr>
      <vt:lpstr>Keunggulan Bahasa python</vt:lpstr>
      <vt:lpstr>Instalasi Python</vt:lpstr>
      <vt:lpstr>Instalasi Python</vt:lpstr>
      <vt:lpstr>Instalasi Python</vt:lpstr>
      <vt:lpstr>Instalasi Python</vt:lpstr>
      <vt:lpstr>Instalasi Python</vt:lpstr>
      <vt:lpstr>Instalasi Python</vt:lpstr>
      <vt:lpstr>Python Case sensitivity</vt:lpstr>
      <vt:lpstr>Tipe Data Pada Python</vt:lpstr>
      <vt:lpstr>Variabel pada python</vt:lpstr>
      <vt:lpstr>Contoh penggunaan variable </vt:lpstr>
      <vt:lpstr>Operator Pada Python</vt:lpstr>
      <vt:lpstr>Contoh Operator Aritmatika</vt:lpstr>
      <vt:lpstr>Operator Perbandingan</vt:lpstr>
      <vt:lpstr>Operator Penugasan </vt:lpstr>
      <vt:lpstr>Prioritas Eksekusi Operator di Python</vt:lpstr>
      <vt:lpstr>Kondisi Pada Python</vt:lpstr>
      <vt:lpstr>Kondisi Pada Python</vt:lpstr>
      <vt:lpstr>Kondisi Pada Python</vt:lpstr>
      <vt:lpstr>SUMBER</vt:lpstr>
      <vt:lpstr>TERIMA KASIH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dhimasrds</dc:creator>
  <cp:lastModifiedBy>dhimasrds</cp:lastModifiedBy>
  <cp:revision>9</cp:revision>
  <dcterms:created xsi:type="dcterms:W3CDTF">2019-03-22T01:21:45Z</dcterms:created>
  <dcterms:modified xsi:type="dcterms:W3CDTF">2019-03-22T04:53:51Z</dcterms:modified>
</cp:coreProperties>
</file>