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5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" TargetMode="External"/><Relationship Id="rId2" Type="http://schemas.openxmlformats.org/officeDocument/2006/relationships/hyperlink" Target="https://www.duniailkom.com/tutorial-belajar-bahasa-pemrograman-python-untuk-pemul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olitan.com/memulai-pemrograman-pyth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psf/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A0B-1635-4799-B1EE-816720B3F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9073-5DE9-4CB9-8CC5-7366E4F53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199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NAMA : DHIMAS SAPUTRA</a:t>
            </a:r>
          </a:p>
          <a:p>
            <a:r>
              <a:rPr lang="en-US" dirty="0"/>
              <a:t>NPM : 51415823</a:t>
            </a:r>
          </a:p>
          <a:p>
            <a:r>
              <a:rPr lang="en-US" dirty="0"/>
              <a:t>KELAS : 4IA17</a:t>
            </a:r>
          </a:p>
        </p:txBody>
      </p:sp>
    </p:spTree>
    <p:extLst>
      <p:ext uri="{BB962C8B-B14F-4D97-AF65-F5344CB8AC3E}">
        <p14:creationId xmlns:p14="http://schemas.microsoft.com/office/powerpoint/2010/main" val="325893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5896-E1AF-4903-AD56-A4921582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F8908-1621-4096-BC36-A89E9C361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004" y="2222500"/>
            <a:ext cx="5439991" cy="41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31F5-F706-4598-9BAF-8F682FF4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CDDCD-7A5A-401A-8AE1-ED61FC978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749" y="2222500"/>
            <a:ext cx="5144499" cy="44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398-B4D0-4E3B-B7CC-3CFA804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Operator di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C0C8E-5A6E-42BD-9B7E-051F6FD9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721" y="2206007"/>
            <a:ext cx="5148470" cy="44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DACB-7E1C-4770-B40E-58AD1214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BA6-BDDE-444D-B6DD-E793D2BE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  <a:p>
            <a:pPr marL="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5D5C7-C105-49CE-86B2-AA15D08F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428090"/>
            <a:ext cx="6657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4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E36-9DDA-4648-8304-B7CE8EB5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4990-1A6F-48D7-BDE5-B9872C12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  <a:p>
            <a:pPr marL="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salah </a:t>
            </a:r>
            <a:r>
              <a:rPr lang="nn-NO" dirty="0"/>
              <a:t>maka akan mengeksekusi kode di dalam else.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0D10A-CC7A-4F7C-ABFF-69E1F9F9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967287"/>
            <a:ext cx="10172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E17F-5452-45D5-93B2-88E01B9A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7D4D-60ED-437C-9423-1C6FD56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ELIF</a:t>
            </a:r>
          </a:p>
          <a:p>
            <a:pPr marL="0" indent="0" algn="just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40649-441B-44D6-A64F-0618714A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70" y="3871291"/>
            <a:ext cx="356483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8DD-D6CD-435C-B69F-84BE6EB2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72E1-313C-4976-BE34-DCD74E9D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https://www.duniailkom.com/tutorial-belajar-bahasa-pemrograman-python-untuk-pemula/</a:t>
            </a:r>
            <a:endParaRPr lang="en-US" dirty="0"/>
          </a:p>
          <a:p>
            <a:r>
              <a:rPr lang="en-US" dirty="0">
                <a:hlinkClick r:id="rId3"/>
              </a:rPr>
              <a:t>https://belajarpython.com/tutorial/</a:t>
            </a:r>
            <a:endParaRPr lang="en-US" dirty="0"/>
          </a:p>
          <a:p>
            <a:r>
              <a:rPr lang="en-US" dirty="0">
                <a:hlinkClick r:id="rId4"/>
              </a:rPr>
              <a:t>https://www.codepolitan.com/memulai-pemrograman-python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1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7061-7032-4E99-860B-78B9DA99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3A35-D4C0-4496-96D5-BC2E87F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F8F6-B6C9-4A3F-BB72-F825BC5B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 yang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dipahami</a:t>
            </a:r>
            <a:r>
              <a:rPr lang="en-US" dirty="0"/>
              <a:t>, python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pada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Python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</a:p>
          <a:p>
            <a:pPr marL="0" indent="0">
              <a:buNone/>
            </a:pPr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pada </a:t>
            </a:r>
            <a:r>
              <a:rPr lang="en-US" dirty="0" err="1"/>
              <a:t>tahun</a:t>
            </a:r>
            <a:r>
              <a:rPr lang="en-US" dirty="0"/>
              <a:t> 1991, </a:t>
            </a:r>
            <a:r>
              <a:rPr lang="en-US" dirty="0" err="1"/>
              <a:t>dirancang</a:t>
            </a:r>
            <a:r>
              <a:rPr lang="en-US" dirty="0"/>
              <a:t> oleh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Guido van Rossum</a:t>
            </a:r>
            <a:r>
              <a:rPr lang="en-US" dirty="0"/>
              <a:t>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Python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oleh </a:t>
            </a:r>
            <a:r>
              <a:rPr lang="en-US" dirty="0">
                <a:hlinkClick r:id="rId3"/>
              </a:rPr>
              <a:t>Python Software Foundation</a:t>
            </a:r>
            <a:r>
              <a:rPr lang="en-US" dirty="0"/>
              <a:t>. Bahasa 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Linux,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distronya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Python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0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F1BE-066B-4749-9C5D-F848FA2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Bahasa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9F15-1E49-4D25-AF43-55BBDBB3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1015479" cy="4188525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dipelajari</a:t>
            </a:r>
            <a:r>
              <a:rPr lang="en-US" dirty="0"/>
              <a:t>.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keyword dan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Mudah</a:t>
            </a:r>
            <a:r>
              <a:rPr lang="en-US" b="1" dirty="0"/>
              <a:t> di </a:t>
            </a:r>
            <a:r>
              <a:rPr lang="en-US" b="1" dirty="0" err="1"/>
              <a:t>baca</a:t>
            </a:r>
            <a:r>
              <a:rPr lang="en-US" dirty="0"/>
              <a:t>. Python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“</a:t>
            </a:r>
            <a:r>
              <a:rPr lang="en-US" dirty="0" err="1"/>
              <a:t>menjorokkan</a:t>
            </a:r>
            <a:r>
              <a:rPr lang="en-US" dirty="0"/>
              <a:t>”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(</a:t>
            </a:r>
            <a:r>
              <a:rPr lang="en-US" i="1" dirty="0"/>
              <a:t>indentation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lain, indentation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diwajibkan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Perintah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r>
              <a:rPr lang="en-US" dirty="0"/>
              <a:t>.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dipakai</a:t>
            </a:r>
            <a:r>
              <a:rPr lang="en-US" dirty="0"/>
              <a:t> python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/>
              <a:t>Cross-platform</a:t>
            </a:r>
            <a:r>
              <a:rPr lang="en-US" dirty="0"/>
              <a:t>.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Windows, UNIX, Linux, Mac OS,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Mendukung</a:t>
            </a:r>
            <a:r>
              <a:rPr lang="en-US" b="1" dirty="0"/>
              <a:t> multi-</a:t>
            </a:r>
            <a:r>
              <a:rPr lang="en-US" b="1" dirty="0" err="1"/>
              <a:t>paradigma</a:t>
            </a:r>
            <a:r>
              <a:rPr lang="en-US" dirty="0"/>
              <a:t>.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prosedural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object (OOP).</a:t>
            </a:r>
          </a:p>
          <a:p>
            <a:pPr algn="just" fontAlgn="base"/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library</a:t>
            </a:r>
            <a:r>
              <a:rPr lang="en-US" dirty="0"/>
              <a:t>. Library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web pypi.org,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140.000 library </a:t>
            </a:r>
            <a:r>
              <a:rPr lang="en-US" dirty="0" err="1"/>
              <a:t>atau</a:t>
            </a:r>
            <a:r>
              <a:rPr lang="en-US" dirty="0"/>
              <a:t> packages.</a:t>
            </a:r>
          </a:p>
          <a:p>
            <a:pPr algn="just" fontAlgn="base"/>
            <a:r>
              <a:rPr lang="en-US" b="1" dirty="0"/>
              <a:t>Gratis</a:t>
            </a:r>
            <a:r>
              <a:rPr lang="en-US" dirty="0"/>
              <a:t>. Python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project open source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1D7B-0226-4C54-AA68-A1253B38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Case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6906-CAE0-47A9-B4A6-6BC0080C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bersifat</a:t>
            </a:r>
            <a:r>
              <a:rPr lang="en-US" dirty="0"/>
              <a:t> case </a:t>
            </a:r>
            <a:r>
              <a:rPr lang="en-US" dirty="0" err="1"/>
              <a:t>sensitif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print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  </a:t>
            </a:r>
            <a:r>
              <a:rPr lang="en-US" b="1" i="1" dirty="0"/>
              <a:t>print()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fi-FI" dirty="0"/>
              <a:t> Lain hal jika anda menggunakan huruf kapital </a:t>
            </a:r>
            <a:r>
              <a:rPr lang="fi-FI" b="1" i="1" dirty="0"/>
              <a:t>Print() </a:t>
            </a:r>
            <a:r>
              <a:rPr lang="fi-FI" dirty="0"/>
              <a:t> atau </a:t>
            </a:r>
            <a:r>
              <a:rPr lang="fi-FI" b="1" i="1" dirty="0"/>
              <a:t> PRINT() ,</a:t>
            </a:r>
            <a:r>
              <a:rPr lang="fi-FI" dirty="0"/>
              <a:t>akan muncul pesan error.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2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8A5-7FFD-49BA-9832-CFEE1CEE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4B398-DA1B-468D-BCB7-E26B4DE9C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57" y="2222500"/>
            <a:ext cx="8547651" cy="44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0339-9D7B-4565-8EE8-94C908DC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E414-4DB0-46DA-99A2-FA404622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Anda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Anda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oleh </a:t>
            </a:r>
            <a:r>
              <a:rPr lang="en-US" dirty="0" err="1"/>
              <a:t>operasi</a:t>
            </a:r>
            <a:r>
              <a:rPr lang="en-US" dirty="0"/>
              <a:t> -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pada program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</a:t>
            </a:r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pada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(case-</a:t>
            </a:r>
            <a:r>
              <a:rPr lang="en-US" dirty="0" err="1"/>
              <a:t>sensitif</a:t>
            </a:r>
            <a:r>
              <a:rPr lang="en-US" dirty="0"/>
              <a:t>).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b="1" i="1" dirty="0" err="1"/>
              <a:t>namaBelakang</a:t>
            </a:r>
            <a:r>
              <a:rPr lang="en-US" b="1" i="1" dirty="0"/>
              <a:t> </a:t>
            </a:r>
            <a:r>
              <a:rPr lang="en-US" dirty="0"/>
              <a:t> dan </a:t>
            </a:r>
            <a:r>
              <a:rPr lang="en-US" b="1" i="1" dirty="0" err="1"/>
              <a:t>namabelakang</a:t>
            </a:r>
            <a:r>
              <a:rPr lang="en-US" b="1" i="1" dirty="0"/>
              <a:t> </a:t>
            </a:r>
            <a:r>
              <a:rPr lang="en-US" dirty="0" err="1"/>
              <a:t>adalah</a:t>
            </a:r>
            <a:r>
              <a:rPr lang="en-US" dirty="0"/>
              <a:t> variable yang </a:t>
            </a:r>
            <a:r>
              <a:rPr lang="en-US" dirty="0" err="1"/>
              <a:t>berbeda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6EE2-DE84-41DD-B7CC-2EB8C57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variable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201D1-9111-4B6B-AD1B-572C26A9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0" y="1977055"/>
            <a:ext cx="5420139" cy="45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B5D-A073-4F12-B77D-BBBC8E75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529B-D041-4DFA-9C43-8A6BBEDD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6" y="932413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r>
              <a:rPr lang="en-US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AE588-C9A8-48A5-AC14-209E9B1C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3140245"/>
            <a:ext cx="5784650" cy="34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1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B2C-1C0E-4177-ACD3-37460F9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D1305-FB2E-4F5F-892D-98CFF0EA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6" y="2222500"/>
            <a:ext cx="8772939" cy="43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96</TotalTime>
  <Words>566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2</vt:lpstr>
      <vt:lpstr>Quotable</vt:lpstr>
      <vt:lpstr>PYTHON</vt:lpstr>
      <vt:lpstr>APA ITU PYTHON?</vt:lpstr>
      <vt:lpstr>Keunggulan Bahasa python</vt:lpstr>
      <vt:lpstr>Python Case sensitivity</vt:lpstr>
      <vt:lpstr>Tipe Data Pada Python</vt:lpstr>
      <vt:lpstr>Variabel pada python</vt:lpstr>
      <vt:lpstr>Contoh penggunaan variable </vt:lpstr>
      <vt:lpstr>Operator Pada Python</vt:lpstr>
      <vt:lpstr>Contoh Operator Aritmatika</vt:lpstr>
      <vt:lpstr>Operator Perbandingan</vt:lpstr>
      <vt:lpstr>Operator Penugasan </vt:lpstr>
      <vt:lpstr>Prioritas Eksekusi Operator di Python</vt:lpstr>
      <vt:lpstr>Kondisi Pada Python</vt:lpstr>
      <vt:lpstr>Kondisi Pada Python</vt:lpstr>
      <vt:lpstr>Kondisi Pada Python</vt:lpstr>
      <vt:lpstr>SUMBER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dhimasrds</dc:creator>
  <cp:lastModifiedBy>dhimasrds</cp:lastModifiedBy>
  <cp:revision>7</cp:revision>
  <dcterms:created xsi:type="dcterms:W3CDTF">2019-03-22T01:21:45Z</dcterms:created>
  <dcterms:modified xsi:type="dcterms:W3CDTF">2019-03-22T02:58:41Z</dcterms:modified>
</cp:coreProperties>
</file>