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7"/>
  </p:notesMasterIdLst>
  <p:sldIdLst>
    <p:sldId id="256" r:id="rId2"/>
    <p:sldId id="262" r:id="rId3"/>
    <p:sldId id="257" r:id="rId4"/>
    <p:sldId id="278" r:id="rId5"/>
    <p:sldId id="279" r:id="rId6"/>
  </p:sldIdLst>
  <p:sldSz cx="9144000" cy="5143500" type="screen16x9"/>
  <p:notesSz cx="6858000" cy="9144000"/>
  <p:embeddedFontLst>
    <p:embeddedFont>
      <p:font typeface="Roboto Condensed"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5C6545E-10E1-486A-8CD2-607216777322}">
  <a:tblStyle styleId="{F5C6545E-10E1-486A-8CD2-60721677732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709393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4BB5D9"/>
        </a:solidFill>
        <a:effectLst/>
      </p:bgPr>
    </p:bg>
    <p:spTree>
      <p:nvGrpSpPr>
        <p:cNvPr id="1" name="Shape 8"/>
        <p:cNvGrpSpPr/>
        <p:nvPr/>
      </p:nvGrpSpPr>
      <p:grpSpPr>
        <a:xfrm>
          <a:off x="0" y="0"/>
          <a:ext cx="0" cy="0"/>
          <a:chOff x="0" y="0"/>
          <a:chExt cx="0" cy="0"/>
        </a:xfrm>
      </p:grpSpPr>
      <p:grpSp>
        <p:nvGrpSpPr>
          <p:cNvPr id="9" name="Shape 9"/>
          <p:cNvGrpSpPr/>
          <p:nvPr/>
        </p:nvGrpSpPr>
        <p:grpSpPr>
          <a:xfrm>
            <a:off x="5609666" y="2185857"/>
            <a:ext cx="3534604" cy="3432787"/>
            <a:chOff x="6172200" y="2656117"/>
            <a:chExt cx="2971754" cy="2886150"/>
          </a:xfrm>
        </p:grpSpPr>
        <p:sp>
          <p:nvSpPr>
            <p:cNvPr id="10" name="Shape 10"/>
            <p:cNvSpPr/>
            <p:nvPr/>
          </p:nvSpPr>
          <p:spPr>
            <a:xfrm rot="9208626" flipH="1">
              <a:off x="6704903" y="4110434"/>
              <a:ext cx="484232" cy="120400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rot="9208633" flipH="1">
              <a:off x="7804300" y="3279012"/>
              <a:ext cx="877623" cy="2182136"/>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9208678" flipH="1">
              <a:off x="6287617" y="4657701"/>
              <a:ext cx="229659" cy="571018"/>
            </a:xfrm>
            <a:prstGeom prst="flowChartManualInpu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5" name="Shape 15"/>
          <p:cNvGrpSpPr/>
          <p:nvPr/>
        </p:nvGrpSpPr>
        <p:grpSpPr>
          <a:xfrm>
            <a:off x="-22" y="-324543"/>
            <a:ext cx="3068579" cy="1910875"/>
            <a:chOff x="-32" y="-215963"/>
            <a:chExt cx="2163561" cy="1347300"/>
          </a:xfrm>
        </p:grpSpPr>
        <p:sp>
          <p:nvSpPr>
            <p:cNvPr id="16" name="Shape 16"/>
            <p:cNvSpPr/>
            <p:nvPr/>
          </p:nvSpPr>
          <p:spPr>
            <a:xfrm rot="-1591408" flipH="1">
              <a:off x="1362168" y="-63166"/>
              <a:ext cx="205102" cy="509980"/>
            </a:xfrm>
            <a:prstGeom prst="flowChartManualInpu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rot="-1591339" flipH="1">
              <a:off x="892400" y="-169346"/>
              <a:ext cx="504373" cy="1254067"/>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rot="-1591322" flipH="1">
              <a:off x="1818452" y="-76291"/>
              <a:ext cx="229659" cy="571018"/>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1" name="Shape 21"/>
          <p:cNvSpPr txBox="1">
            <a:spLocks noGrp="1"/>
          </p:cNvSpPr>
          <p:nvPr>
            <p:ph type="ctrTitle"/>
          </p:nvPr>
        </p:nvSpPr>
        <p:spPr>
          <a:xfrm>
            <a:off x="685800" y="2753825"/>
            <a:ext cx="5671500" cy="1159800"/>
          </a:xfrm>
          <a:prstGeom prst="rect">
            <a:avLst/>
          </a:prstGeom>
        </p:spPr>
        <p:txBody>
          <a:bodyPr lIns="91425" tIns="91425" rIns="91425" bIns="91425" anchor="b" anchorCtr="0"/>
          <a:lstStyle>
            <a:lvl1pPr lvl="0">
              <a:spcBef>
                <a:spcPts val="0"/>
              </a:spcBef>
              <a:buClr>
                <a:srgbClr val="FFFFFF"/>
              </a:buClr>
              <a:buSzPct val="100000"/>
              <a:defRPr sz="5000">
                <a:solidFill>
                  <a:srgbClr val="FFFFFF"/>
                </a:solidFill>
              </a:defRPr>
            </a:lvl1pPr>
            <a:lvl2pPr lvl="1">
              <a:spcBef>
                <a:spcPts val="0"/>
              </a:spcBef>
              <a:buClr>
                <a:srgbClr val="FFFFFF"/>
              </a:buClr>
              <a:buSzPct val="100000"/>
              <a:defRPr sz="5000">
                <a:solidFill>
                  <a:srgbClr val="FFFFFF"/>
                </a:solidFill>
              </a:defRPr>
            </a:lvl2pPr>
            <a:lvl3pPr lvl="2">
              <a:spcBef>
                <a:spcPts val="0"/>
              </a:spcBef>
              <a:buClr>
                <a:srgbClr val="FFFFFF"/>
              </a:buClr>
              <a:buSzPct val="100000"/>
              <a:defRPr sz="5000">
                <a:solidFill>
                  <a:srgbClr val="FFFFFF"/>
                </a:solidFill>
              </a:defRPr>
            </a:lvl3pPr>
            <a:lvl4pPr lvl="3">
              <a:spcBef>
                <a:spcPts val="0"/>
              </a:spcBef>
              <a:buClr>
                <a:srgbClr val="FFFFFF"/>
              </a:buClr>
              <a:buSzPct val="100000"/>
              <a:defRPr sz="5000">
                <a:solidFill>
                  <a:srgbClr val="FFFFFF"/>
                </a:solidFill>
              </a:defRPr>
            </a:lvl4pPr>
            <a:lvl5pPr lvl="4">
              <a:spcBef>
                <a:spcPts val="0"/>
              </a:spcBef>
              <a:buClr>
                <a:srgbClr val="FFFFFF"/>
              </a:buClr>
              <a:buSzPct val="100000"/>
              <a:defRPr sz="5000">
                <a:solidFill>
                  <a:srgbClr val="FFFFFF"/>
                </a:solidFill>
              </a:defRPr>
            </a:lvl5pPr>
            <a:lvl6pPr lvl="5">
              <a:spcBef>
                <a:spcPts val="0"/>
              </a:spcBef>
              <a:buClr>
                <a:srgbClr val="FFFFFF"/>
              </a:buClr>
              <a:buSzPct val="100000"/>
              <a:defRPr sz="5000">
                <a:solidFill>
                  <a:srgbClr val="FFFFFF"/>
                </a:solidFill>
              </a:defRPr>
            </a:lvl6pPr>
            <a:lvl7pPr lvl="6">
              <a:spcBef>
                <a:spcPts val="0"/>
              </a:spcBef>
              <a:buClr>
                <a:srgbClr val="FFFFFF"/>
              </a:buClr>
              <a:buSzPct val="100000"/>
              <a:defRPr sz="5000">
                <a:solidFill>
                  <a:srgbClr val="FFFFFF"/>
                </a:solidFill>
              </a:defRPr>
            </a:lvl7pPr>
            <a:lvl8pPr lvl="7">
              <a:spcBef>
                <a:spcPts val="0"/>
              </a:spcBef>
              <a:buClr>
                <a:srgbClr val="FFFFFF"/>
              </a:buClr>
              <a:buSzPct val="100000"/>
              <a:defRPr sz="5000">
                <a:solidFill>
                  <a:srgbClr val="FFFFFF"/>
                </a:solidFill>
              </a:defRPr>
            </a:lvl8pPr>
            <a:lvl9pPr lvl="8">
              <a:spcBef>
                <a:spcPts val="0"/>
              </a:spcBef>
              <a:buClr>
                <a:srgbClr val="FFFFFF"/>
              </a:buClr>
              <a:buSzPct val="100000"/>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6"/>
        <p:cNvGrpSpPr/>
        <p:nvPr/>
      </p:nvGrpSpPr>
      <p:grpSpPr>
        <a:xfrm>
          <a:off x="0" y="0"/>
          <a:ext cx="0" cy="0"/>
          <a:chOff x="0" y="0"/>
          <a:chExt cx="0" cy="0"/>
        </a:xfrm>
      </p:grpSpPr>
      <p:grpSp>
        <p:nvGrpSpPr>
          <p:cNvPr id="67" name="Shape 67"/>
          <p:cNvGrpSpPr/>
          <p:nvPr/>
        </p:nvGrpSpPr>
        <p:grpSpPr>
          <a:xfrm>
            <a:off x="6172200" y="2656117"/>
            <a:ext cx="2971754" cy="2886150"/>
            <a:chOff x="6172200" y="2656117"/>
            <a:chExt cx="2971754" cy="2886150"/>
          </a:xfrm>
        </p:grpSpPr>
        <p:sp>
          <p:nvSpPr>
            <p:cNvPr id="68" name="Shape 68"/>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69" name="Shape 69"/>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3" name="Shape 73"/>
          <p:cNvGrpSpPr/>
          <p:nvPr/>
        </p:nvGrpSpPr>
        <p:grpSpPr>
          <a:xfrm>
            <a:off x="-32" y="-228026"/>
            <a:ext cx="2163561" cy="1347300"/>
            <a:chOff x="-32" y="-215963"/>
            <a:chExt cx="2163561" cy="1347300"/>
          </a:xfrm>
        </p:grpSpPr>
        <p:sp>
          <p:nvSpPr>
            <p:cNvPr id="74" name="Shape 74"/>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79" name="Shape 79"/>
          <p:cNvSpPr txBox="1">
            <a:spLocks noGrp="1"/>
          </p:cNvSpPr>
          <p:nvPr>
            <p:ph type="title"/>
          </p:nvPr>
        </p:nvSpPr>
        <p:spPr>
          <a:xfrm>
            <a:off x="1031425" y="1149725"/>
            <a:ext cx="5760300" cy="680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body" idx="1"/>
          </p:nvPr>
        </p:nvSpPr>
        <p:spPr>
          <a:xfrm>
            <a:off x="1031425" y="1860875"/>
            <a:ext cx="2796000" cy="30648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81" name="Shape 81"/>
          <p:cNvSpPr txBox="1">
            <a:spLocks noGrp="1"/>
          </p:cNvSpPr>
          <p:nvPr>
            <p:ph type="body" idx="2"/>
          </p:nvPr>
        </p:nvSpPr>
        <p:spPr>
          <a:xfrm>
            <a:off x="3995772" y="1860875"/>
            <a:ext cx="2796000" cy="30648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7"/>
        <p:cNvGrpSpPr/>
        <p:nvPr/>
      </p:nvGrpSpPr>
      <p:grpSpPr>
        <a:xfrm>
          <a:off x="0" y="0"/>
          <a:ext cx="0" cy="0"/>
          <a:chOff x="0" y="0"/>
          <a:chExt cx="0" cy="0"/>
        </a:xfrm>
      </p:grpSpPr>
      <p:grpSp>
        <p:nvGrpSpPr>
          <p:cNvPr id="128" name="Shape 128"/>
          <p:cNvGrpSpPr/>
          <p:nvPr/>
        </p:nvGrpSpPr>
        <p:grpSpPr>
          <a:xfrm>
            <a:off x="6172200" y="2656117"/>
            <a:ext cx="2971754" cy="2886150"/>
            <a:chOff x="6172200" y="2656117"/>
            <a:chExt cx="2971754" cy="2886150"/>
          </a:xfrm>
        </p:grpSpPr>
        <p:sp>
          <p:nvSpPr>
            <p:cNvPr id="129" name="Shape 129"/>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34" name="Shape 134"/>
          <p:cNvGrpSpPr/>
          <p:nvPr/>
        </p:nvGrpSpPr>
        <p:grpSpPr>
          <a:xfrm>
            <a:off x="-32" y="-228026"/>
            <a:ext cx="2163561" cy="1347300"/>
            <a:chOff x="-32" y="-215963"/>
            <a:chExt cx="2163561" cy="1347300"/>
          </a:xfrm>
        </p:grpSpPr>
        <p:sp>
          <p:nvSpPr>
            <p:cNvPr id="135" name="Shape 135"/>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ransparent Shapes">
    <p:bg>
      <p:bgPr>
        <a:solidFill>
          <a:srgbClr val="3796BF"/>
        </a:solidFill>
        <a:effectLst/>
      </p:bgPr>
    </p:bg>
    <p:spTree>
      <p:nvGrpSpPr>
        <p:cNvPr id="1" name="Shape 140"/>
        <p:cNvGrpSpPr/>
        <p:nvPr/>
      </p:nvGrpSpPr>
      <p:grpSpPr>
        <a:xfrm>
          <a:off x="0" y="0"/>
          <a:ext cx="0" cy="0"/>
          <a:chOff x="0" y="0"/>
          <a:chExt cx="0" cy="0"/>
        </a:xfrm>
      </p:grpSpPr>
      <p:grpSp>
        <p:nvGrpSpPr>
          <p:cNvPr id="141" name="Shape 141"/>
          <p:cNvGrpSpPr/>
          <p:nvPr/>
        </p:nvGrpSpPr>
        <p:grpSpPr>
          <a:xfrm>
            <a:off x="6172200" y="2656117"/>
            <a:ext cx="2971754" cy="2886150"/>
            <a:chOff x="6172200" y="2656117"/>
            <a:chExt cx="2971754" cy="2886150"/>
          </a:xfrm>
        </p:grpSpPr>
        <p:sp>
          <p:nvSpPr>
            <p:cNvPr id="142" name="Shape 142"/>
            <p:cNvSpPr/>
            <p:nvPr/>
          </p:nvSpPr>
          <p:spPr>
            <a:xfrm rot="9208626" flipH="1">
              <a:off x="6704903" y="4110434"/>
              <a:ext cx="484232" cy="1204006"/>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rot="9208633" flipH="1">
              <a:off x="7804300" y="3279012"/>
              <a:ext cx="877623" cy="2182136"/>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9208606" flipH="1">
              <a:off x="7481789" y="4276912"/>
              <a:ext cx="408796" cy="1016449"/>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9208678" flipH="1">
              <a:off x="6287617" y="4657701"/>
              <a:ext cx="229659" cy="571018"/>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47" name="Shape 147"/>
          <p:cNvGrpSpPr/>
          <p:nvPr/>
        </p:nvGrpSpPr>
        <p:grpSpPr>
          <a:xfrm>
            <a:off x="-32" y="-228026"/>
            <a:ext cx="2163561" cy="1347300"/>
            <a:chOff x="-32" y="-215963"/>
            <a:chExt cx="2163561" cy="1347300"/>
          </a:xfrm>
        </p:grpSpPr>
        <p:sp>
          <p:nvSpPr>
            <p:cNvPr id="148" name="Shape 148"/>
            <p:cNvSpPr/>
            <p:nvPr/>
          </p:nvSpPr>
          <p:spPr>
            <a:xfrm rot="-1591408" flipH="1">
              <a:off x="1362168" y="-63166"/>
              <a:ext cx="205102" cy="509980"/>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rot="-1591371" flipH="1">
              <a:off x="239462" y="-151890"/>
              <a:ext cx="434753" cy="1080979"/>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rot="-1591339" flipH="1">
              <a:off x="892400" y="-169346"/>
              <a:ext cx="504373" cy="1254067"/>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rot="-1591322" flipH="1">
              <a:off x="1818452" y="-76291"/>
              <a:ext cx="229659" cy="571018"/>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31425" y="1149725"/>
            <a:ext cx="5760300" cy="680700"/>
          </a:xfrm>
          <a:prstGeom prst="rect">
            <a:avLst/>
          </a:prstGeom>
          <a:noFill/>
          <a:ln>
            <a:noFill/>
          </a:ln>
        </p:spPr>
        <p:txBody>
          <a:bodyPr lIns="91425" tIns="91425" rIns="91425" bIns="91425" anchor="b" anchorCtr="0"/>
          <a:lstStyle>
            <a:lvl1pPr lvl="0">
              <a:spcBef>
                <a:spcPts val="0"/>
              </a:spcBef>
              <a:buClr>
                <a:srgbClr val="3796BF"/>
              </a:buClr>
              <a:buSzPct val="100000"/>
              <a:buFont typeface="Oswald"/>
              <a:buNone/>
              <a:defRPr sz="3000" b="1">
                <a:solidFill>
                  <a:srgbClr val="3796BF"/>
                </a:solidFill>
                <a:latin typeface="Oswald"/>
                <a:ea typeface="Oswald"/>
                <a:cs typeface="Oswald"/>
                <a:sym typeface="Oswald"/>
              </a:defRPr>
            </a:lvl1pPr>
            <a:lvl2pPr lvl="1">
              <a:spcBef>
                <a:spcPts val="0"/>
              </a:spcBef>
              <a:buClr>
                <a:srgbClr val="3796BF"/>
              </a:buClr>
              <a:buSzPct val="100000"/>
              <a:buFont typeface="Oswald"/>
              <a:buNone/>
              <a:defRPr sz="3000" b="1">
                <a:solidFill>
                  <a:srgbClr val="3796BF"/>
                </a:solidFill>
                <a:latin typeface="Oswald"/>
                <a:ea typeface="Oswald"/>
                <a:cs typeface="Oswald"/>
                <a:sym typeface="Oswald"/>
              </a:defRPr>
            </a:lvl2pPr>
            <a:lvl3pPr lvl="2">
              <a:spcBef>
                <a:spcPts val="0"/>
              </a:spcBef>
              <a:buClr>
                <a:srgbClr val="3796BF"/>
              </a:buClr>
              <a:buSzPct val="100000"/>
              <a:buFont typeface="Oswald"/>
              <a:buNone/>
              <a:defRPr sz="3000" b="1">
                <a:solidFill>
                  <a:srgbClr val="3796BF"/>
                </a:solidFill>
                <a:latin typeface="Oswald"/>
                <a:ea typeface="Oswald"/>
                <a:cs typeface="Oswald"/>
                <a:sym typeface="Oswald"/>
              </a:defRPr>
            </a:lvl3pPr>
            <a:lvl4pPr lvl="3">
              <a:spcBef>
                <a:spcPts val="0"/>
              </a:spcBef>
              <a:buClr>
                <a:srgbClr val="3796BF"/>
              </a:buClr>
              <a:buSzPct val="100000"/>
              <a:buFont typeface="Oswald"/>
              <a:buNone/>
              <a:defRPr sz="3000" b="1">
                <a:solidFill>
                  <a:srgbClr val="3796BF"/>
                </a:solidFill>
                <a:latin typeface="Oswald"/>
                <a:ea typeface="Oswald"/>
                <a:cs typeface="Oswald"/>
                <a:sym typeface="Oswald"/>
              </a:defRPr>
            </a:lvl4pPr>
            <a:lvl5pPr lvl="4">
              <a:spcBef>
                <a:spcPts val="0"/>
              </a:spcBef>
              <a:buClr>
                <a:srgbClr val="3796BF"/>
              </a:buClr>
              <a:buSzPct val="100000"/>
              <a:buFont typeface="Oswald"/>
              <a:buNone/>
              <a:defRPr sz="3000" b="1">
                <a:solidFill>
                  <a:srgbClr val="3796BF"/>
                </a:solidFill>
                <a:latin typeface="Oswald"/>
                <a:ea typeface="Oswald"/>
                <a:cs typeface="Oswald"/>
                <a:sym typeface="Oswald"/>
              </a:defRPr>
            </a:lvl5pPr>
            <a:lvl6pPr lvl="5">
              <a:spcBef>
                <a:spcPts val="0"/>
              </a:spcBef>
              <a:buClr>
                <a:srgbClr val="3796BF"/>
              </a:buClr>
              <a:buSzPct val="100000"/>
              <a:buFont typeface="Oswald"/>
              <a:buNone/>
              <a:defRPr sz="3000" b="1">
                <a:solidFill>
                  <a:srgbClr val="3796BF"/>
                </a:solidFill>
                <a:latin typeface="Oswald"/>
                <a:ea typeface="Oswald"/>
                <a:cs typeface="Oswald"/>
                <a:sym typeface="Oswald"/>
              </a:defRPr>
            </a:lvl6pPr>
            <a:lvl7pPr lvl="6">
              <a:spcBef>
                <a:spcPts val="0"/>
              </a:spcBef>
              <a:buClr>
                <a:srgbClr val="3796BF"/>
              </a:buClr>
              <a:buSzPct val="100000"/>
              <a:buFont typeface="Oswald"/>
              <a:buNone/>
              <a:defRPr sz="3000" b="1">
                <a:solidFill>
                  <a:srgbClr val="3796BF"/>
                </a:solidFill>
                <a:latin typeface="Oswald"/>
                <a:ea typeface="Oswald"/>
                <a:cs typeface="Oswald"/>
                <a:sym typeface="Oswald"/>
              </a:defRPr>
            </a:lvl7pPr>
            <a:lvl8pPr lvl="7">
              <a:spcBef>
                <a:spcPts val="0"/>
              </a:spcBef>
              <a:buClr>
                <a:srgbClr val="3796BF"/>
              </a:buClr>
              <a:buSzPct val="100000"/>
              <a:buFont typeface="Oswald"/>
              <a:buNone/>
              <a:defRPr sz="3000" b="1">
                <a:solidFill>
                  <a:srgbClr val="3796BF"/>
                </a:solidFill>
                <a:latin typeface="Oswald"/>
                <a:ea typeface="Oswald"/>
                <a:cs typeface="Oswald"/>
                <a:sym typeface="Oswald"/>
              </a:defRPr>
            </a:lvl8pPr>
            <a:lvl9pPr lvl="8">
              <a:spcBef>
                <a:spcPts val="0"/>
              </a:spcBef>
              <a:buClr>
                <a:srgbClr val="3796BF"/>
              </a:buClr>
              <a:buSzPct val="100000"/>
              <a:buFont typeface="Oswald"/>
              <a:buNone/>
              <a:defRPr sz="3000" b="1">
                <a:solidFill>
                  <a:srgbClr val="3796BF"/>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1031425" y="1777125"/>
            <a:ext cx="5760300" cy="2521200"/>
          </a:xfrm>
          <a:prstGeom prst="rect">
            <a:avLst/>
          </a:prstGeom>
          <a:noFill/>
          <a:ln>
            <a:noFill/>
          </a:ln>
        </p:spPr>
        <p:txBody>
          <a:bodyPr lIns="91425" tIns="91425" rIns="91425" bIns="91425" anchor="t" anchorCtr="0"/>
          <a:lstStyle>
            <a:lvl1pPr lvl="0">
              <a:spcBef>
                <a:spcPts val="600"/>
              </a:spcBef>
              <a:buClr>
                <a:srgbClr val="4BB5D9"/>
              </a:buClr>
              <a:buSzPct val="100000"/>
              <a:buFont typeface="Roboto Condensed"/>
              <a:buChar char="»"/>
              <a:defRPr sz="2000">
                <a:solidFill>
                  <a:srgbClr val="607896"/>
                </a:solidFill>
                <a:latin typeface="Roboto Condensed"/>
                <a:ea typeface="Roboto Condensed"/>
                <a:cs typeface="Roboto Condensed"/>
                <a:sym typeface="Roboto Condensed"/>
              </a:defRPr>
            </a:lvl1pPr>
            <a:lvl2pPr lvl="1">
              <a:spcBef>
                <a:spcPts val="480"/>
              </a:spcBef>
              <a:buClr>
                <a:srgbClr val="4BB5D9"/>
              </a:buClr>
              <a:buSzPct val="100000"/>
              <a:buFont typeface="Roboto Condensed"/>
              <a:buChar char="⋄"/>
              <a:defRPr sz="2000">
                <a:solidFill>
                  <a:srgbClr val="607896"/>
                </a:solidFill>
                <a:latin typeface="Roboto Condensed"/>
                <a:ea typeface="Roboto Condensed"/>
                <a:cs typeface="Roboto Condensed"/>
                <a:sym typeface="Roboto Condensed"/>
              </a:defRPr>
            </a:lvl2pPr>
            <a:lvl3pPr lvl="2">
              <a:spcBef>
                <a:spcPts val="48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3pPr>
            <a:lvl4pPr lvl="3">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4pPr>
            <a:lvl5pPr lvl="4">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5pPr>
            <a:lvl6pPr lvl="5">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6pPr>
            <a:lvl7pPr lvl="6">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7pPr>
            <a:lvl8pPr lvl="7">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8pPr>
            <a:lvl9pPr lvl="8">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ctrTitle"/>
          </p:nvPr>
        </p:nvSpPr>
        <p:spPr>
          <a:xfrm>
            <a:off x="685800" y="2427734"/>
            <a:ext cx="5671500" cy="1159800"/>
          </a:xfrm>
          <a:prstGeom prst="rect">
            <a:avLst/>
          </a:prstGeom>
        </p:spPr>
        <p:txBody>
          <a:bodyPr lIns="91425" tIns="91425" rIns="91425" bIns="91425" anchor="b" anchorCtr="0">
            <a:noAutofit/>
          </a:bodyPr>
          <a:lstStyle/>
          <a:p>
            <a:pPr lvl="0">
              <a:spcBef>
                <a:spcPts val="0"/>
              </a:spcBef>
              <a:buNone/>
            </a:pPr>
            <a:r>
              <a:rPr lang="id-ID" dirty="0" smtClean="0"/>
              <a:t>Assalamualaikum Wr. Wb</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Shape 195"/>
          <p:cNvSpPr txBox="1">
            <a:spLocks noGrp="1"/>
          </p:cNvSpPr>
          <p:nvPr>
            <p:ph type="subTitle" idx="4294967295"/>
          </p:nvPr>
        </p:nvSpPr>
        <p:spPr>
          <a:xfrm>
            <a:off x="515417" y="3507854"/>
            <a:ext cx="5291700" cy="784800"/>
          </a:xfrm>
          <a:prstGeom prst="rect">
            <a:avLst/>
          </a:prstGeom>
        </p:spPr>
        <p:txBody>
          <a:bodyPr lIns="91425" tIns="91425" rIns="91425" bIns="91425" numCol="2" anchor="t" anchorCtr="0">
            <a:noAutofit/>
          </a:bodyPr>
          <a:lstStyle/>
          <a:p>
            <a:r>
              <a:rPr lang="id-ID" dirty="0" smtClean="0"/>
              <a:t> Dhimas </a:t>
            </a:r>
            <a:r>
              <a:rPr lang="id-ID" dirty="0"/>
              <a:t>Roby </a:t>
            </a:r>
            <a:r>
              <a:rPr lang="id-ID" dirty="0" smtClean="0"/>
              <a:t>Satrio</a:t>
            </a:r>
            <a:endParaRPr lang="id-ID" dirty="0"/>
          </a:p>
          <a:p>
            <a:r>
              <a:rPr lang="id-ID" dirty="0" smtClean="0"/>
              <a:t> Giga Tetuko</a:t>
            </a:r>
          </a:p>
          <a:p>
            <a:r>
              <a:rPr lang="id-ID" dirty="0"/>
              <a:t> </a:t>
            </a:r>
            <a:r>
              <a:rPr lang="id-ID" dirty="0" smtClean="0"/>
              <a:t>Muhammad Zulfian</a:t>
            </a:r>
          </a:p>
          <a:p>
            <a:endParaRPr lang="id-ID" dirty="0" smtClean="0"/>
          </a:p>
          <a:p>
            <a:r>
              <a:rPr lang="id-ID" dirty="0"/>
              <a:t> </a:t>
            </a:r>
            <a:r>
              <a:rPr lang="id-ID" dirty="0" smtClean="0"/>
              <a:t>Fajar Riza</a:t>
            </a:r>
          </a:p>
          <a:p>
            <a:r>
              <a:rPr lang="id-ID" dirty="0"/>
              <a:t> </a:t>
            </a:r>
            <a:r>
              <a:rPr lang="id-ID" dirty="0" smtClean="0"/>
              <a:t>Ferditya Nugraha</a:t>
            </a:r>
          </a:p>
          <a:p>
            <a:r>
              <a:rPr lang="id-ID" dirty="0"/>
              <a:t> </a:t>
            </a:r>
            <a:r>
              <a:rPr lang="id-ID" dirty="0" smtClean="0"/>
              <a:t>Novan</a:t>
            </a:r>
            <a:r>
              <a:rPr lang="id-ID" dirty="0"/>
              <a:t/>
            </a:r>
            <a:br>
              <a:rPr lang="id-ID" dirty="0"/>
            </a:br>
            <a:endParaRPr lang="en" dirty="0"/>
          </a:p>
        </p:txBody>
      </p:sp>
      <p:sp>
        <p:nvSpPr>
          <p:cNvPr id="196" name="Shape 196"/>
          <p:cNvSpPr/>
          <p:nvPr/>
        </p:nvSpPr>
        <p:spPr>
          <a:xfrm>
            <a:off x="7422956" y="2317773"/>
            <a:ext cx="282132" cy="26938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grpSp>
        <p:nvGrpSpPr>
          <p:cNvPr id="197" name="Shape 197"/>
          <p:cNvGrpSpPr/>
          <p:nvPr/>
        </p:nvGrpSpPr>
        <p:grpSpPr>
          <a:xfrm>
            <a:off x="7072850" y="805154"/>
            <a:ext cx="1208685" cy="1209005"/>
            <a:chOff x="6654650" y="3665275"/>
            <a:chExt cx="409100" cy="409125"/>
          </a:xfrm>
        </p:grpSpPr>
        <p:sp>
          <p:nvSpPr>
            <p:cNvPr id="198" name="Shape 1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99" name="Shape 1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BB5D9"/>
            </a:solidFill>
            <a:ln>
              <a:noFill/>
            </a:ln>
          </p:spPr>
          <p:txBody>
            <a:bodyPr lIns="91425" tIns="91425" rIns="91425" bIns="91425" anchor="ctr" anchorCtr="0">
              <a:noAutofit/>
            </a:bodyPr>
            <a:lstStyle/>
            <a:p>
              <a:pPr lvl="0">
                <a:spcBef>
                  <a:spcPts val="0"/>
                </a:spcBef>
                <a:buNone/>
              </a:pPr>
              <a:endParaRPr/>
            </a:p>
          </p:txBody>
        </p:sp>
      </p:grpSp>
      <p:grpSp>
        <p:nvGrpSpPr>
          <p:cNvPr id="200" name="Shape 200"/>
          <p:cNvGrpSpPr/>
          <p:nvPr/>
        </p:nvGrpSpPr>
        <p:grpSpPr>
          <a:xfrm rot="1057032">
            <a:off x="5907936" y="1755378"/>
            <a:ext cx="798554" cy="798614"/>
            <a:chOff x="570875" y="4322250"/>
            <a:chExt cx="443300" cy="443325"/>
          </a:xfrm>
        </p:grpSpPr>
        <p:sp>
          <p:nvSpPr>
            <p:cNvPr id="201" name="Shape 2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796BF"/>
            </a:solidFill>
            <a:ln>
              <a:noFill/>
            </a:ln>
          </p:spPr>
          <p:txBody>
            <a:bodyPr lIns="91425" tIns="91425" rIns="91425" bIns="91425" anchor="ctr" anchorCtr="0">
              <a:noAutofit/>
            </a:bodyPr>
            <a:lstStyle/>
            <a:p>
              <a:pPr lvl="0">
                <a:spcBef>
                  <a:spcPts val="0"/>
                </a:spcBef>
                <a:buNone/>
              </a:pPr>
              <a:endParaRPr/>
            </a:p>
          </p:txBody>
        </p:sp>
        <p:sp>
          <p:nvSpPr>
            <p:cNvPr id="202" name="Shape 2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796BF"/>
            </a:solidFill>
            <a:ln>
              <a:noFill/>
            </a:ln>
          </p:spPr>
          <p:txBody>
            <a:bodyPr lIns="91425" tIns="91425" rIns="91425" bIns="91425" anchor="ctr" anchorCtr="0">
              <a:noAutofit/>
            </a:bodyPr>
            <a:lstStyle/>
            <a:p>
              <a:pPr lvl="0">
                <a:spcBef>
                  <a:spcPts val="0"/>
                </a:spcBef>
                <a:buNone/>
              </a:pPr>
              <a:endParaRPr/>
            </a:p>
          </p:txBody>
        </p:sp>
        <p:sp>
          <p:nvSpPr>
            <p:cNvPr id="203" name="Shape 2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796BF"/>
            </a:solid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796BF"/>
            </a:solidFill>
            <a:ln>
              <a:noFill/>
            </a:ln>
          </p:spPr>
          <p:txBody>
            <a:bodyPr lIns="91425" tIns="91425" rIns="91425" bIns="91425" anchor="ctr" anchorCtr="0">
              <a:noAutofit/>
            </a:bodyPr>
            <a:lstStyle/>
            <a:p>
              <a:pPr lvl="0">
                <a:spcBef>
                  <a:spcPts val="0"/>
                </a:spcBef>
                <a:buNone/>
              </a:pPr>
              <a:endParaRPr/>
            </a:p>
          </p:txBody>
        </p:sp>
      </p:grpSp>
      <p:sp>
        <p:nvSpPr>
          <p:cNvPr id="205" name="Shape 205"/>
          <p:cNvSpPr/>
          <p:nvPr/>
        </p:nvSpPr>
        <p:spPr>
          <a:xfrm rot="2466689">
            <a:off x="5997538" y="1039342"/>
            <a:ext cx="392000" cy="37429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rot="-1609379">
            <a:off x="6570803" y="1274834"/>
            <a:ext cx="282081" cy="26934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07" name="Shape 207"/>
          <p:cNvSpPr/>
          <p:nvPr/>
        </p:nvSpPr>
        <p:spPr>
          <a:xfrm rot="2925831">
            <a:off x="8281207" y="1488212"/>
            <a:ext cx="211250" cy="20170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08" name="Shape 208"/>
          <p:cNvSpPr/>
          <p:nvPr/>
        </p:nvSpPr>
        <p:spPr>
          <a:xfrm rot="-1609195">
            <a:off x="5837875" y="434724"/>
            <a:ext cx="190312" cy="18171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pic>
        <p:nvPicPr>
          <p:cNvPr id="1026" name="Picture 2" descr="E:\DESAIN\INFINITE GALAXY\ico\logo-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4" y="-206086"/>
            <a:ext cx="3882125" cy="3882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2998" y="3076599"/>
            <a:ext cx="2133893" cy="461665"/>
          </a:xfrm>
          <a:prstGeom prst="rect">
            <a:avLst/>
          </a:prstGeom>
        </p:spPr>
        <p:txBody>
          <a:bodyPr wrap="square">
            <a:spAutoFit/>
          </a:bodyPr>
          <a:lstStyle/>
          <a:p>
            <a:pPr lvl="0"/>
            <a:r>
              <a:rPr lang="id-ID" sz="2400" b="1" dirty="0" smtClean="0">
                <a:solidFill>
                  <a:srgbClr val="3796BF"/>
                </a:solidFill>
              </a:rPr>
              <a:t>OUR TEAM</a:t>
            </a:r>
            <a:endParaRPr lang="en" sz="2400" b="1" dirty="0">
              <a:solidFill>
                <a:srgbClr val="3796B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763688" y="1149725"/>
            <a:ext cx="5760300" cy="680700"/>
          </a:xfrm>
          <a:prstGeom prst="rect">
            <a:avLst/>
          </a:prstGeom>
        </p:spPr>
        <p:txBody>
          <a:bodyPr lIns="91425" tIns="91425" rIns="91425" bIns="91425" anchor="b" anchorCtr="0">
            <a:noAutofit/>
          </a:bodyPr>
          <a:lstStyle/>
          <a:p>
            <a:pPr lvl="0" rtl="0">
              <a:spcBef>
                <a:spcPts val="0"/>
              </a:spcBef>
              <a:buNone/>
            </a:pPr>
            <a:r>
              <a:rPr lang="id-ID" dirty="0" smtClean="0"/>
              <a:t>About Game</a:t>
            </a:r>
            <a:endParaRPr lang="en" dirty="0"/>
          </a:p>
        </p:txBody>
      </p:sp>
      <p:sp>
        <p:nvSpPr>
          <p:cNvPr id="165" name="Shape 165"/>
          <p:cNvSpPr txBox="1">
            <a:spLocks noGrp="1"/>
          </p:cNvSpPr>
          <p:nvPr>
            <p:ph type="body" idx="1"/>
          </p:nvPr>
        </p:nvSpPr>
        <p:spPr>
          <a:xfrm>
            <a:off x="1763688" y="1937075"/>
            <a:ext cx="2796000" cy="2034600"/>
          </a:xfrm>
          <a:prstGeom prst="rect">
            <a:avLst/>
          </a:prstGeom>
        </p:spPr>
        <p:txBody>
          <a:bodyPr lIns="91425" tIns="91425" rIns="91425" bIns="91425" anchor="t" anchorCtr="0">
            <a:noAutofit/>
          </a:bodyPr>
          <a:lstStyle/>
          <a:p>
            <a:pPr>
              <a:buNone/>
            </a:pPr>
            <a:r>
              <a:rPr lang="id-ID" sz="1200" b="1" dirty="0"/>
              <a:t>I</a:t>
            </a:r>
            <a:r>
              <a:rPr lang="id-ID" sz="1200" b="1" dirty="0" smtClean="0"/>
              <a:t>NFINITE </a:t>
            </a:r>
            <a:r>
              <a:rPr lang="id-ID" sz="1200" b="1" dirty="0"/>
              <a:t>GALAXY</a:t>
            </a:r>
            <a:r>
              <a:rPr lang="id-ID" sz="1200" dirty="0"/>
              <a:t> merupakan game bertemakan Arcade dimana kita berperan sebagai robot di luar angkasa yang sedang tersesat. Diceritakan sebuah robot yang ditugaskan ke luar angkasa mengalami masalah pada roketnya, sehingga dia terdampar di suatu galaxy yang tidak diketahui tanpa komunikasi.</a:t>
            </a:r>
          </a:p>
          <a:p>
            <a:r>
              <a:rPr lang="id-ID" sz="1200" dirty="0"/>
              <a:t>Mampukah kita membantu sang robot untuk kembali ke stasiun luar angkasa yang berada jauh disana? Mari kita bantu sang robot!</a:t>
            </a:r>
          </a:p>
        </p:txBody>
      </p:sp>
      <p:pic>
        <p:nvPicPr>
          <p:cNvPr id="2050" name="Picture 2" descr="C:\Users\gigat\Desktop\Untitled-1-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131590"/>
            <a:ext cx="3382740" cy="3382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Shape 328"/>
        <p:cNvGrpSpPr/>
        <p:nvPr/>
      </p:nvGrpSpPr>
      <p:grpSpPr>
        <a:xfrm>
          <a:off x="0" y="0"/>
          <a:ext cx="0" cy="0"/>
          <a:chOff x="0" y="0"/>
          <a:chExt cx="0" cy="0"/>
        </a:xfrm>
      </p:grpSpPr>
      <p:sp>
        <p:nvSpPr>
          <p:cNvPr id="329" name="Shape 329"/>
          <p:cNvSpPr/>
          <p:nvPr/>
        </p:nvSpPr>
        <p:spPr>
          <a:xfrm>
            <a:off x="3968600" y="849475"/>
            <a:ext cx="4546140" cy="353922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81D1EC"/>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 name="Shape 330"/>
          <p:cNvSpPr/>
          <p:nvPr/>
        </p:nvSpPr>
        <p:spPr>
          <a:xfrm>
            <a:off x="4158833" y="1037417"/>
            <a:ext cx="4165500" cy="2659800"/>
          </a:xfrm>
          <a:prstGeom prst="rect">
            <a:avLst/>
          </a:prstGeom>
          <a:noFill/>
          <a:ln>
            <a:noFill/>
          </a:ln>
        </p:spPr>
        <p:txBody>
          <a:bodyPr lIns="91425" tIns="91425" rIns="91425" bIns="91425" anchor="ctr" anchorCtr="0">
            <a:noAutofit/>
          </a:bodyPr>
          <a:lstStyle/>
          <a:p>
            <a:pPr lvl="0" algn="ctr" rtl="0">
              <a:spcBef>
                <a:spcPts val="0"/>
              </a:spcBef>
              <a:buNone/>
            </a:pPr>
            <a:r>
              <a:rPr lang="en" sz="1000" dirty="0">
                <a:solidFill>
                  <a:srgbClr val="FFFFFF"/>
                </a:solidFill>
                <a:latin typeface="Roboto Condensed"/>
                <a:ea typeface="Roboto Condensed"/>
                <a:cs typeface="Roboto Condensed"/>
                <a:sym typeface="Roboto Condensed"/>
              </a:rPr>
              <a:t>Place your </a:t>
            </a:r>
            <a:r>
              <a:rPr lang="en" sz="1000" dirty="0" smtClean="0">
                <a:solidFill>
                  <a:srgbClr val="FFFFFF"/>
                </a:solidFill>
                <a:latin typeface="Roboto Condensed"/>
                <a:ea typeface="Roboto Condensed"/>
                <a:cs typeface="Roboto Condensed"/>
                <a:sym typeface="Roboto Condensed"/>
              </a:rPr>
              <a:t>sreenshot </a:t>
            </a:r>
            <a:r>
              <a:rPr lang="en" sz="1000" dirty="0">
                <a:solidFill>
                  <a:srgbClr val="FFFFFF"/>
                </a:solidFill>
                <a:latin typeface="Roboto Condensed"/>
                <a:ea typeface="Roboto Condensed"/>
                <a:cs typeface="Roboto Condensed"/>
                <a:sym typeface="Roboto Condensed"/>
              </a:rPr>
              <a:t>here</a:t>
            </a:r>
          </a:p>
        </p:txBody>
      </p:sp>
      <p:sp>
        <p:nvSpPr>
          <p:cNvPr id="331" name="Shape 331"/>
          <p:cNvSpPr txBox="1">
            <a:spLocks noGrp="1"/>
          </p:cNvSpPr>
          <p:nvPr>
            <p:ph type="body" idx="4294967295"/>
          </p:nvPr>
        </p:nvSpPr>
        <p:spPr>
          <a:xfrm>
            <a:off x="420650" y="0"/>
            <a:ext cx="3141900" cy="5143500"/>
          </a:xfrm>
          <a:prstGeom prst="rect">
            <a:avLst/>
          </a:prstGeom>
        </p:spPr>
        <p:txBody>
          <a:bodyPr lIns="91425" tIns="91425" rIns="91425" bIns="91425" anchor="ctr" anchorCtr="0">
            <a:noAutofit/>
          </a:bodyPr>
          <a:lstStyle/>
          <a:p>
            <a:pPr lvl="0" rtl="0">
              <a:spcBef>
                <a:spcPts val="0"/>
              </a:spcBef>
              <a:buNone/>
            </a:pPr>
            <a:r>
              <a:rPr lang="en" sz="4800" dirty="0">
                <a:solidFill>
                  <a:srgbClr val="FF9900"/>
                </a:solidFill>
                <a:latin typeface="Oswald"/>
                <a:ea typeface="Oswald"/>
                <a:cs typeface="Oswald"/>
                <a:sym typeface="Oswald"/>
              </a:rPr>
              <a:t>DESKTOP</a:t>
            </a:r>
            <a:r>
              <a:rPr lang="en" sz="4800" dirty="0">
                <a:solidFill>
                  <a:srgbClr val="FFFFFF"/>
                </a:solidFill>
                <a:latin typeface="Oswald"/>
                <a:ea typeface="Oswald"/>
                <a:cs typeface="Oswald"/>
                <a:sym typeface="Oswald"/>
              </a:rPr>
              <a:t> </a:t>
            </a:r>
            <a:r>
              <a:rPr lang="id-ID" sz="4800" dirty="0" smtClean="0">
                <a:solidFill>
                  <a:srgbClr val="FFFFFF"/>
                </a:solidFill>
                <a:latin typeface="Oswald"/>
                <a:ea typeface="Oswald"/>
                <a:cs typeface="Oswald"/>
                <a:sym typeface="Oswald"/>
              </a:rPr>
              <a:t>VIEW</a:t>
            </a:r>
            <a:endParaRPr lang="en" sz="4800" dirty="0">
              <a:solidFill>
                <a:srgbClr val="FFFFFF"/>
              </a:solidFill>
              <a:latin typeface="Oswald"/>
              <a:ea typeface="Oswald"/>
              <a:cs typeface="Oswald"/>
              <a:sym typeface="Oswald"/>
            </a:endParaRPr>
          </a:p>
          <a:p>
            <a:pPr lvl="0" rtl="0">
              <a:spcBef>
                <a:spcPts val="0"/>
              </a:spcBef>
              <a:buNone/>
            </a:pPr>
            <a:r>
              <a:rPr lang="id-ID" sz="1800" dirty="0" smtClean="0">
                <a:solidFill>
                  <a:srgbClr val="FFFFFF"/>
                </a:solidFill>
              </a:rPr>
              <a:t>Ini adalah tampilan website game di browser desktop</a:t>
            </a:r>
            <a:endParaRPr lang="en" sz="1800" dirty="0">
              <a:solidFill>
                <a:srgbClr val="FFFFFF"/>
              </a:solidFill>
            </a:endParaRPr>
          </a:p>
        </p:txBody>
      </p:sp>
      <p:pic>
        <p:nvPicPr>
          <p:cNvPr id="3074" name="Picture 2" descr="C:\Users\gigat\Pictures\Screenshots\Screenshot (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8834" y="1037418"/>
            <a:ext cx="4165500" cy="26510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ctrTitle" idx="4294967295"/>
          </p:nvPr>
        </p:nvSpPr>
        <p:spPr>
          <a:xfrm>
            <a:off x="685800" y="2093550"/>
            <a:ext cx="4924200" cy="719100"/>
          </a:xfrm>
          <a:prstGeom prst="rect">
            <a:avLst/>
          </a:prstGeom>
        </p:spPr>
        <p:txBody>
          <a:bodyPr lIns="91425" tIns="91425" rIns="91425" bIns="91425" anchor="b" anchorCtr="0">
            <a:noAutofit/>
          </a:bodyPr>
          <a:lstStyle/>
          <a:p>
            <a:pPr lvl="0" rtl="0">
              <a:spcBef>
                <a:spcPts val="0"/>
              </a:spcBef>
              <a:buNone/>
            </a:pPr>
            <a:r>
              <a:rPr lang="en" sz="6000" dirty="0">
                <a:solidFill>
                  <a:srgbClr val="FF9900"/>
                </a:solidFill>
              </a:rPr>
              <a:t>THANKS!</a:t>
            </a:r>
          </a:p>
        </p:txBody>
      </p:sp>
      <p:sp>
        <p:nvSpPr>
          <p:cNvPr id="337" name="Shape 337"/>
          <p:cNvSpPr txBox="1">
            <a:spLocks noGrp="1"/>
          </p:cNvSpPr>
          <p:nvPr>
            <p:ph type="subTitle" idx="4294967295"/>
          </p:nvPr>
        </p:nvSpPr>
        <p:spPr>
          <a:xfrm>
            <a:off x="685800" y="2608684"/>
            <a:ext cx="4924200" cy="1953299"/>
          </a:xfrm>
          <a:prstGeom prst="rect">
            <a:avLst/>
          </a:prstGeom>
        </p:spPr>
        <p:txBody>
          <a:bodyPr lIns="91425" tIns="91425" rIns="91425" bIns="91425" anchor="t" anchorCtr="0">
            <a:noAutofit/>
          </a:bodyPr>
          <a:lstStyle/>
          <a:p>
            <a:pPr lvl="0" rtl="0">
              <a:spcBef>
                <a:spcPts val="0"/>
              </a:spcBef>
              <a:buNone/>
            </a:pPr>
            <a:r>
              <a:rPr lang="en" sz="3600" b="1" dirty="0">
                <a:solidFill>
                  <a:srgbClr val="3796BF"/>
                </a:solidFill>
              </a:rPr>
              <a:t>Any questions</a:t>
            </a:r>
            <a:r>
              <a:rPr lang="en" sz="3600" b="1" dirty="0" smtClean="0">
                <a:solidFill>
                  <a:srgbClr val="3796BF"/>
                </a:solidFill>
              </a:rPr>
              <a:t>?</a:t>
            </a:r>
            <a:endParaRPr lang="en" sz="3600" b="1" dirty="0">
              <a:solidFill>
                <a:srgbClr val="3796B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47</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Roboto Condensed</vt:lpstr>
      <vt:lpstr>Oswald</vt:lpstr>
      <vt:lpstr>Wolsey template</vt:lpstr>
      <vt:lpstr>Assalamualaikum Wr. Wb</vt:lpstr>
      <vt:lpstr>PowerPoint Presentation</vt:lpstr>
      <vt:lpstr>About Game</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 Tetuko</dc:creator>
  <cp:lastModifiedBy>Giga Tetuko</cp:lastModifiedBy>
  <cp:revision>3</cp:revision>
  <dcterms:modified xsi:type="dcterms:W3CDTF">2017-05-24T05:57:31Z</dcterms:modified>
</cp:coreProperties>
</file>