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16200438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8" y="18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C0FDF-AD62-4DFB-A763-D83F20D9BE1B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8140700" y="1143000"/>
            <a:ext cx="2313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A49BA-A2B2-4F78-ACB9-F501E8238F8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92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8140700" y="1143000"/>
            <a:ext cx="23139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A49BA-A2B2-4F78-ACB9-F501E8238F8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1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353596"/>
            <a:ext cx="12150329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1134809"/>
            <a:ext cx="12150329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6AEA-A126-4F4A-8097-68FE6169D2A6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ABE-48D3-4D61-B2CA-60482D6E60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6AEA-A126-4F4A-8097-68FE6169D2A6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ABE-48D3-4D61-B2CA-60482D6E60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115032"/>
            <a:ext cx="3493219" cy="18309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115032"/>
            <a:ext cx="10277153" cy="183099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6AEA-A126-4F4A-8097-68FE6169D2A6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ABE-48D3-4D61-B2CA-60482D6E60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9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6AEA-A126-4F4A-8097-68FE6169D2A6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ABE-48D3-4D61-B2CA-60482D6E60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45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538647"/>
            <a:ext cx="13972878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1445894"/>
            <a:ext cx="13972878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6AEA-A126-4F4A-8097-68FE6169D2A6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ABE-48D3-4D61-B2CA-60482D6E60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24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575157"/>
            <a:ext cx="6885186" cy="13708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575157"/>
            <a:ext cx="6885186" cy="13708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6AEA-A126-4F4A-8097-68FE6169D2A6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ABE-48D3-4D61-B2CA-60482D6E60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05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15031"/>
            <a:ext cx="13972878" cy="41761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529645"/>
            <a:ext cx="6853544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789215"/>
            <a:ext cx="6853544" cy="11608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529645"/>
            <a:ext cx="688729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789215"/>
            <a:ext cx="6887296" cy="11608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6AEA-A126-4F4A-8097-68FE6169D2A6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ABE-48D3-4D61-B2CA-60482D6E60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9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6AEA-A126-4F4A-8097-68FE6169D2A6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ABE-48D3-4D61-B2CA-60482D6E60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73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6AEA-A126-4F4A-8097-68FE6169D2A6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ABE-48D3-4D61-B2CA-60482D6E60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52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144039"/>
            <a:ext cx="522506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311085"/>
            <a:ext cx="8201472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648176"/>
            <a:ext cx="522506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6AEA-A126-4F4A-8097-68FE6169D2A6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ABE-48D3-4D61-B2CA-60482D6E60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4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144039"/>
            <a:ext cx="522506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311085"/>
            <a:ext cx="8201472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648176"/>
            <a:ext cx="522506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6AEA-A126-4F4A-8097-68FE6169D2A6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ABE-48D3-4D61-B2CA-60482D6E60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7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115031"/>
            <a:ext cx="13972878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575157"/>
            <a:ext cx="13972878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2002545"/>
            <a:ext cx="364509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CA6AEA-A126-4F4A-8097-68FE6169D2A6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2002545"/>
            <a:ext cx="546764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2002545"/>
            <a:ext cx="364509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7EABE-48D3-4D61-B2CA-60482D6E60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02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Imagen 1128">
            <a:extLst>
              <a:ext uri="{FF2B5EF4-FFF2-40B4-BE49-F238E27FC236}">
                <a16:creationId xmlns:a16="http://schemas.microsoft.com/office/drawing/2014/main" id="{FFDDE27C-FA8D-C31D-B224-8DB626D9803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8714000" y="0"/>
            <a:ext cx="2349297" cy="1761093"/>
          </a:xfrm>
          <a:prstGeom prst="rect">
            <a:avLst/>
          </a:prstGeom>
        </p:spPr>
      </p:pic>
      <p:pic>
        <p:nvPicPr>
          <p:cNvPr id="1130" name="Imagen 1129">
            <a:extLst>
              <a:ext uri="{FF2B5EF4-FFF2-40B4-BE49-F238E27FC236}">
                <a16:creationId xmlns:a16="http://schemas.microsoft.com/office/drawing/2014/main" id="{D1F0BA4A-FC98-ADBA-D3E8-E4733F6183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8479211" y="100914"/>
            <a:ext cx="2349297" cy="1761093"/>
          </a:xfrm>
          <a:prstGeom prst="rect">
            <a:avLst/>
          </a:prstGeom>
        </p:spPr>
      </p:pic>
      <p:pic>
        <p:nvPicPr>
          <p:cNvPr id="1131" name="Imagen 1130" descr="Logotipo&#10;&#10;Descripción generada automáticamente">
            <a:extLst>
              <a:ext uri="{FF2B5EF4-FFF2-40B4-BE49-F238E27FC236}">
                <a16:creationId xmlns:a16="http://schemas.microsoft.com/office/drawing/2014/main" id="{8516BFE4-0C53-5AEA-55A4-35CEBC2AA6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507" y="584110"/>
            <a:ext cx="586791" cy="541067"/>
          </a:xfrm>
          <a:prstGeom prst="rect">
            <a:avLst/>
          </a:prstGeom>
        </p:spPr>
      </p:pic>
      <p:cxnSp>
        <p:nvCxnSpPr>
          <p:cNvPr id="1132" name="Conector recto de flecha 1131">
            <a:extLst>
              <a:ext uri="{FF2B5EF4-FFF2-40B4-BE49-F238E27FC236}">
                <a16:creationId xmlns:a16="http://schemas.microsoft.com/office/drawing/2014/main" id="{36BA2A06-62C4-722B-D541-6190BD2CBCBF}"/>
              </a:ext>
            </a:extLst>
          </p:cNvPr>
          <p:cNvCxnSpPr>
            <a:cxnSpLocks/>
          </p:cNvCxnSpPr>
          <p:nvPr/>
        </p:nvCxnSpPr>
        <p:spPr>
          <a:xfrm>
            <a:off x="10721290" y="860599"/>
            <a:ext cx="512577" cy="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3" name="Conector recto de flecha 1132">
            <a:extLst>
              <a:ext uri="{FF2B5EF4-FFF2-40B4-BE49-F238E27FC236}">
                <a16:creationId xmlns:a16="http://schemas.microsoft.com/office/drawing/2014/main" id="{19BFB1DD-E8A0-EE3E-2864-5A9BDAB30C37}"/>
              </a:ext>
            </a:extLst>
          </p:cNvPr>
          <p:cNvCxnSpPr>
            <a:cxnSpLocks/>
          </p:cNvCxnSpPr>
          <p:nvPr/>
        </p:nvCxnSpPr>
        <p:spPr>
          <a:xfrm>
            <a:off x="10684940" y="973434"/>
            <a:ext cx="4208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4" name="Conector recto de flecha 1133">
            <a:extLst>
              <a:ext uri="{FF2B5EF4-FFF2-40B4-BE49-F238E27FC236}">
                <a16:creationId xmlns:a16="http://schemas.microsoft.com/office/drawing/2014/main" id="{736F4123-243C-DE49-2525-DC9C5821CB9F}"/>
              </a:ext>
            </a:extLst>
          </p:cNvPr>
          <p:cNvCxnSpPr>
            <a:cxnSpLocks/>
            <a:stCxn id="1158" idx="3"/>
          </p:cNvCxnSpPr>
          <p:nvPr/>
        </p:nvCxnSpPr>
        <p:spPr>
          <a:xfrm>
            <a:off x="8193571" y="860339"/>
            <a:ext cx="275441" cy="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5" name="Conector recto de flecha 1134">
            <a:extLst>
              <a:ext uri="{FF2B5EF4-FFF2-40B4-BE49-F238E27FC236}">
                <a16:creationId xmlns:a16="http://schemas.microsoft.com/office/drawing/2014/main" id="{6A0D52C0-5E28-9B1C-0F06-8C6D6B9D46F6}"/>
              </a:ext>
            </a:extLst>
          </p:cNvPr>
          <p:cNvCxnSpPr>
            <a:cxnSpLocks/>
          </p:cNvCxnSpPr>
          <p:nvPr/>
        </p:nvCxnSpPr>
        <p:spPr>
          <a:xfrm>
            <a:off x="8079160" y="973175"/>
            <a:ext cx="4208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6" name="Conector recto de flecha 1135">
            <a:extLst>
              <a:ext uri="{FF2B5EF4-FFF2-40B4-BE49-F238E27FC236}">
                <a16:creationId xmlns:a16="http://schemas.microsoft.com/office/drawing/2014/main" id="{F5080DCD-AA63-20B2-4CC4-EE95B9BB47F8}"/>
              </a:ext>
            </a:extLst>
          </p:cNvPr>
          <p:cNvCxnSpPr>
            <a:cxnSpLocks/>
          </p:cNvCxnSpPr>
          <p:nvPr/>
        </p:nvCxnSpPr>
        <p:spPr>
          <a:xfrm>
            <a:off x="6071199" y="854641"/>
            <a:ext cx="331305" cy="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7" name="Conector recto de flecha 1136">
            <a:extLst>
              <a:ext uri="{FF2B5EF4-FFF2-40B4-BE49-F238E27FC236}">
                <a16:creationId xmlns:a16="http://schemas.microsoft.com/office/drawing/2014/main" id="{25C87C34-89D8-846D-9FF4-2F8413A8F77A}"/>
              </a:ext>
            </a:extLst>
          </p:cNvPr>
          <p:cNvCxnSpPr>
            <a:cxnSpLocks/>
          </p:cNvCxnSpPr>
          <p:nvPr/>
        </p:nvCxnSpPr>
        <p:spPr>
          <a:xfrm>
            <a:off x="6013969" y="973175"/>
            <a:ext cx="4208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8" name="Conector recto de flecha 1137">
            <a:extLst>
              <a:ext uri="{FF2B5EF4-FFF2-40B4-BE49-F238E27FC236}">
                <a16:creationId xmlns:a16="http://schemas.microsoft.com/office/drawing/2014/main" id="{6135D58A-F20D-FD94-9327-0D57BAC82717}"/>
              </a:ext>
            </a:extLst>
          </p:cNvPr>
          <p:cNvCxnSpPr>
            <a:cxnSpLocks/>
          </p:cNvCxnSpPr>
          <p:nvPr/>
        </p:nvCxnSpPr>
        <p:spPr>
          <a:xfrm>
            <a:off x="2106200" y="854641"/>
            <a:ext cx="331305" cy="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9" name="Conector recto de flecha 1138">
            <a:extLst>
              <a:ext uri="{FF2B5EF4-FFF2-40B4-BE49-F238E27FC236}">
                <a16:creationId xmlns:a16="http://schemas.microsoft.com/office/drawing/2014/main" id="{2A1B80D4-BAB4-9B5F-F40E-2957E3A8CE65}"/>
              </a:ext>
            </a:extLst>
          </p:cNvPr>
          <p:cNvCxnSpPr>
            <a:cxnSpLocks/>
          </p:cNvCxnSpPr>
          <p:nvPr/>
        </p:nvCxnSpPr>
        <p:spPr>
          <a:xfrm>
            <a:off x="2016627" y="973175"/>
            <a:ext cx="366854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0" name="Conector recto de flecha 1139">
            <a:extLst>
              <a:ext uri="{FF2B5EF4-FFF2-40B4-BE49-F238E27FC236}">
                <a16:creationId xmlns:a16="http://schemas.microsoft.com/office/drawing/2014/main" id="{485AE03B-BB56-62D0-BC4B-B44A6C7EEB97}"/>
              </a:ext>
            </a:extLst>
          </p:cNvPr>
          <p:cNvCxnSpPr>
            <a:cxnSpLocks/>
          </p:cNvCxnSpPr>
          <p:nvPr/>
        </p:nvCxnSpPr>
        <p:spPr>
          <a:xfrm>
            <a:off x="4203132" y="854641"/>
            <a:ext cx="331305" cy="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1" name="Conector recto de flecha 1140">
            <a:extLst>
              <a:ext uri="{FF2B5EF4-FFF2-40B4-BE49-F238E27FC236}">
                <a16:creationId xmlns:a16="http://schemas.microsoft.com/office/drawing/2014/main" id="{E3B3E9C7-1E62-957F-E12C-EEA5A4929025}"/>
              </a:ext>
            </a:extLst>
          </p:cNvPr>
          <p:cNvCxnSpPr>
            <a:cxnSpLocks/>
          </p:cNvCxnSpPr>
          <p:nvPr/>
        </p:nvCxnSpPr>
        <p:spPr>
          <a:xfrm>
            <a:off x="4113561" y="973175"/>
            <a:ext cx="331305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42" name="Imagen 114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4B77695-86C6-F5A8-BF73-277BE47F742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015" y="704011"/>
            <a:ext cx="586791" cy="533445"/>
          </a:xfrm>
          <a:prstGeom prst="rect">
            <a:avLst/>
          </a:prstGeom>
        </p:spPr>
      </p:pic>
      <p:pic>
        <p:nvPicPr>
          <p:cNvPr id="1143" name="Imagen 1142">
            <a:extLst>
              <a:ext uri="{FF2B5EF4-FFF2-40B4-BE49-F238E27FC236}">
                <a16:creationId xmlns:a16="http://schemas.microsoft.com/office/drawing/2014/main" id="{B38CF50B-DDC3-EEB5-37DE-F37A6C4B8D2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4444866" y="646181"/>
            <a:ext cx="1536760" cy="731790"/>
          </a:xfrm>
          <a:prstGeom prst="rect">
            <a:avLst/>
          </a:prstGeom>
        </p:spPr>
      </p:pic>
      <p:sp>
        <p:nvSpPr>
          <p:cNvPr id="1144" name="Rectángulo: esquinas redondeadas 1143">
            <a:extLst>
              <a:ext uri="{FF2B5EF4-FFF2-40B4-BE49-F238E27FC236}">
                <a16:creationId xmlns:a16="http://schemas.microsoft.com/office/drawing/2014/main" id="{4633E3C6-584D-B9DA-3BCE-800FED14E565}"/>
              </a:ext>
            </a:extLst>
          </p:cNvPr>
          <p:cNvSpPr/>
          <p:nvPr/>
        </p:nvSpPr>
        <p:spPr>
          <a:xfrm>
            <a:off x="2460947" y="556928"/>
            <a:ext cx="1731481" cy="6282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Fretboard Object </a:t>
            </a:r>
            <a:endParaRPr lang="en-GB" sz="1200" dirty="0"/>
          </a:p>
        </p:txBody>
      </p:sp>
      <p:sp>
        <p:nvSpPr>
          <p:cNvPr id="1145" name="Rectángulo: esquinas redondeadas 1144">
            <a:extLst>
              <a:ext uri="{FF2B5EF4-FFF2-40B4-BE49-F238E27FC236}">
                <a16:creationId xmlns:a16="http://schemas.microsoft.com/office/drawing/2014/main" id="{C337F1E7-184F-2F5A-5D27-3F5A732C7C62}"/>
              </a:ext>
            </a:extLst>
          </p:cNvPr>
          <p:cNvSpPr/>
          <p:nvPr/>
        </p:nvSpPr>
        <p:spPr>
          <a:xfrm>
            <a:off x="2347932" y="667322"/>
            <a:ext cx="1731481" cy="6282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Fretboard Object Detection / Extraction</a:t>
            </a:r>
            <a:endParaRPr lang="en-GB" sz="1200" dirty="0"/>
          </a:p>
        </p:txBody>
      </p:sp>
      <p:pic>
        <p:nvPicPr>
          <p:cNvPr id="1146" name="Picture 2" descr="Someone playing guitar in their living room.">
            <a:extLst>
              <a:ext uri="{FF2B5EF4-FFF2-40B4-BE49-F238E27FC236}">
                <a16:creationId xmlns:a16="http://schemas.microsoft.com/office/drawing/2014/main" id="{C301F04D-F743-1F3F-FE5B-09FDCA55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85" y="207888"/>
            <a:ext cx="1784627" cy="133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" name="Picture 2" descr="Someone playing guitar in their living room.">
            <a:extLst>
              <a:ext uri="{FF2B5EF4-FFF2-40B4-BE49-F238E27FC236}">
                <a16:creationId xmlns:a16="http://schemas.microsoft.com/office/drawing/2014/main" id="{7630C29F-0E2D-19F5-7CFC-5B1031626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5" y="315255"/>
            <a:ext cx="1784627" cy="133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8" name="Picture 2" descr="Someone playing guitar in their living room.">
            <a:extLst>
              <a:ext uri="{FF2B5EF4-FFF2-40B4-BE49-F238E27FC236}">
                <a16:creationId xmlns:a16="http://schemas.microsoft.com/office/drawing/2014/main" id="{FF39A461-C68B-14D5-A0E5-CC3962AB8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3" y="422621"/>
            <a:ext cx="1784627" cy="133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9" name="Conector recto de flecha 1148">
            <a:extLst>
              <a:ext uri="{FF2B5EF4-FFF2-40B4-BE49-F238E27FC236}">
                <a16:creationId xmlns:a16="http://schemas.microsoft.com/office/drawing/2014/main" id="{E9C5AD6D-9534-75FE-7DF8-8FA41F841D0F}"/>
              </a:ext>
            </a:extLst>
          </p:cNvPr>
          <p:cNvCxnSpPr>
            <a:cxnSpLocks/>
            <a:endCxn id="1150" idx="1"/>
          </p:cNvCxnSpPr>
          <p:nvPr/>
        </p:nvCxnSpPr>
        <p:spPr>
          <a:xfrm flipV="1">
            <a:off x="1959488" y="1091857"/>
            <a:ext cx="3313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50" name="Rectángulo: esquinas redondeadas 1149">
            <a:extLst>
              <a:ext uri="{FF2B5EF4-FFF2-40B4-BE49-F238E27FC236}">
                <a16:creationId xmlns:a16="http://schemas.microsoft.com/office/drawing/2014/main" id="{96B0D463-160A-096D-063A-90DD23FF2E0F}"/>
              </a:ext>
            </a:extLst>
          </p:cNvPr>
          <p:cNvSpPr/>
          <p:nvPr/>
        </p:nvSpPr>
        <p:spPr>
          <a:xfrm>
            <a:off x="2290795" y="777714"/>
            <a:ext cx="1689229" cy="62828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Fretboard Object Detection / Extraction</a:t>
            </a:r>
            <a:endParaRPr lang="en-GB" sz="1200" dirty="0"/>
          </a:p>
        </p:txBody>
      </p:sp>
      <p:pic>
        <p:nvPicPr>
          <p:cNvPr id="1151" name="Imagen 1150">
            <a:extLst>
              <a:ext uri="{FF2B5EF4-FFF2-40B4-BE49-F238E27FC236}">
                <a16:creationId xmlns:a16="http://schemas.microsoft.com/office/drawing/2014/main" id="{A2F8F860-C765-73AB-6489-15D579394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8785" y="730049"/>
            <a:ext cx="1536760" cy="731790"/>
          </a:xfrm>
          <a:prstGeom prst="rect">
            <a:avLst/>
          </a:prstGeom>
        </p:spPr>
      </p:pic>
      <p:cxnSp>
        <p:nvCxnSpPr>
          <p:cNvPr id="1152" name="Conector recto de flecha 1151">
            <a:extLst>
              <a:ext uri="{FF2B5EF4-FFF2-40B4-BE49-F238E27FC236}">
                <a16:creationId xmlns:a16="http://schemas.microsoft.com/office/drawing/2014/main" id="{407EC424-7453-6D6C-FA8B-B67087957612}"/>
              </a:ext>
            </a:extLst>
          </p:cNvPr>
          <p:cNvCxnSpPr>
            <a:cxnSpLocks/>
            <a:endCxn id="1151" idx="1"/>
          </p:cNvCxnSpPr>
          <p:nvPr/>
        </p:nvCxnSpPr>
        <p:spPr>
          <a:xfrm>
            <a:off x="4008904" y="1095942"/>
            <a:ext cx="359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53" name="Imagen 1152">
            <a:extLst>
              <a:ext uri="{FF2B5EF4-FFF2-40B4-BE49-F238E27FC236}">
                <a16:creationId xmlns:a16="http://schemas.microsoft.com/office/drawing/2014/main" id="{BA5C2520-7617-BD0E-D788-F69E48E4ABA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936" t="82681" r="37200"/>
          <a:stretch/>
        </p:blipFill>
        <p:spPr>
          <a:xfrm>
            <a:off x="12284913" y="871760"/>
            <a:ext cx="3531767" cy="605447"/>
          </a:xfrm>
          <a:prstGeom prst="rect">
            <a:avLst/>
          </a:prstGeom>
        </p:spPr>
      </p:pic>
      <p:pic>
        <p:nvPicPr>
          <p:cNvPr id="1154" name="Imagen 1153">
            <a:extLst>
              <a:ext uri="{FF2B5EF4-FFF2-40B4-BE49-F238E27FC236}">
                <a16:creationId xmlns:a16="http://schemas.microsoft.com/office/drawing/2014/main" id="{D5BAE6A0-F10C-F5A1-E692-2620FD753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990" y="230715"/>
            <a:ext cx="2349297" cy="1761093"/>
          </a:xfrm>
          <a:prstGeom prst="rect">
            <a:avLst/>
          </a:prstGeom>
        </p:spPr>
      </p:pic>
      <p:cxnSp>
        <p:nvCxnSpPr>
          <p:cNvPr id="1155" name="Conector recto de flecha 1154">
            <a:extLst>
              <a:ext uri="{FF2B5EF4-FFF2-40B4-BE49-F238E27FC236}">
                <a16:creationId xmlns:a16="http://schemas.microsoft.com/office/drawing/2014/main" id="{CB37073C-A803-1E2E-CF37-482860AA232C}"/>
              </a:ext>
            </a:extLst>
          </p:cNvPr>
          <p:cNvCxnSpPr>
            <a:cxnSpLocks/>
            <a:endCxn id="1160" idx="1"/>
          </p:cNvCxnSpPr>
          <p:nvPr/>
        </p:nvCxnSpPr>
        <p:spPr>
          <a:xfrm flipV="1">
            <a:off x="5934776" y="1091856"/>
            <a:ext cx="359531" cy="3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56" name="Conector recto de flecha 1155">
            <a:extLst>
              <a:ext uri="{FF2B5EF4-FFF2-40B4-BE49-F238E27FC236}">
                <a16:creationId xmlns:a16="http://schemas.microsoft.com/office/drawing/2014/main" id="{55741DE3-7D38-CE6F-7847-4AE449E713B1}"/>
              </a:ext>
            </a:extLst>
          </p:cNvPr>
          <p:cNvCxnSpPr>
            <a:cxnSpLocks/>
            <a:endCxn id="1154" idx="1"/>
          </p:cNvCxnSpPr>
          <p:nvPr/>
        </p:nvCxnSpPr>
        <p:spPr>
          <a:xfrm>
            <a:off x="8012110" y="1111260"/>
            <a:ext cx="359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57" name="Imagen 1156">
            <a:extLst>
              <a:ext uri="{FF2B5EF4-FFF2-40B4-BE49-F238E27FC236}">
                <a16:creationId xmlns:a16="http://schemas.microsoft.com/office/drawing/2014/main" id="{C30F606D-D1D4-4965-10F5-2331DF3D9FF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4516938" y="551493"/>
            <a:ext cx="1536760" cy="731790"/>
          </a:xfrm>
          <a:prstGeom prst="rect">
            <a:avLst/>
          </a:prstGeom>
        </p:spPr>
      </p:pic>
      <p:sp>
        <p:nvSpPr>
          <p:cNvPr id="1158" name="Rectángulo: esquinas redondeadas 1157">
            <a:extLst>
              <a:ext uri="{FF2B5EF4-FFF2-40B4-BE49-F238E27FC236}">
                <a16:creationId xmlns:a16="http://schemas.microsoft.com/office/drawing/2014/main" id="{8AEFE438-1150-D1A2-F455-17D8AD66CAED}"/>
              </a:ext>
            </a:extLst>
          </p:cNvPr>
          <p:cNvSpPr/>
          <p:nvPr/>
        </p:nvSpPr>
        <p:spPr>
          <a:xfrm>
            <a:off x="6504340" y="546202"/>
            <a:ext cx="1689229" cy="6282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159" name="Rectángulo: esquinas redondeadas 1158">
            <a:extLst>
              <a:ext uri="{FF2B5EF4-FFF2-40B4-BE49-F238E27FC236}">
                <a16:creationId xmlns:a16="http://schemas.microsoft.com/office/drawing/2014/main" id="{13EAB394-79B3-534F-C0BE-D96D1C79E225}"/>
              </a:ext>
            </a:extLst>
          </p:cNvPr>
          <p:cNvSpPr/>
          <p:nvPr/>
        </p:nvSpPr>
        <p:spPr>
          <a:xfrm>
            <a:off x="6391327" y="656593"/>
            <a:ext cx="1689229" cy="6282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160" name="Rectángulo: esquinas redondeadas 1159">
            <a:extLst>
              <a:ext uri="{FF2B5EF4-FFF2-40B4-BE49-F238E27FC236}">
                <a16:creationId xmlns:a16="http://schemas.microsoft.com/office/drawing/2014/main" id="{BACE1121-97AD-9071-E725-1DFF74C06FA6}"/>
              </a:ext>
            </a:extLst>
          </p:cNvPr>
          <p:cNvSpPr/>
          <p:nvPr/>
        </p:nvSpPr>
        <p:spPr>
          <a:xfrm>
            <a:off x="6294307" y="777714"/>
            <a:ext cx="1689229" cy="62828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Chord Classification</a:t>
            </a:r>
          </a:p>
        </p:txBody>
      </p:sp>
      <p:pic>
        <p:nvPicPr>
          <p:cNvPr id="1161" name="Imagen 1160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141ADD7-DAEC-21C3-E47F-93B51C5ED9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498" y="814055"/>
            <a:ext cx="586791" cy="594411"/>
          </a:xfrm>
          <a:prstGeom prst="rect">
            <a:avLst/>
          </a:prstGeom>
        </p:spPr>
      </p:pic>
      <p:cxnSp>
        <p:nvCxnSpPr>
          <p:cNvPr id="1162" name="Conector recto de flecha 1161">
            <a:extLst>
              <a:ext uri="{FF2B5EF4-FFF2-40B4-BE49-F238E27FC236}">
                <a16:creationId xmlns:a16="http://schemas.microsoft.com/office/drawing/2014/main" id="{1168F810-C68C-2075-2A74-223014A7A081}"/>
              </a:ext>
            </a:extLst>
          </p:cNvPr>
          <p:cNvCxnSpPr>
            <a:cxnSpLocks/>
          </p:cNvCxnSpPr>
          <p:nvPr/>
        </p:nvCxnSpPr>
        <p:spPr>
          <a:xfrm>
            <a:off x="10654037" y="1111260"/>
            <a:ext cx="3313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63" name="Abrir llave 1162">
            <a:extLst>
              <a:ext uri="{FF2B5EF4-FFF2-40B4-BE49-F238E27FC236}">
                <a16:creationId xmlns:a16="http://schemas.microsoft.com/office/drawing/2014/main" id="{8C770925-8DA6-B7D0-83A9-DEED82B006DD}"/>
              </a:ext>
            </a:extLst>
          </p:cNvPr>
          <p:cNvSpPr/>
          <p:nvPr/>
        </p:nvSpPr>
        <p:spPr>
          <a:xfrm rot="10800000">
            <a:off x="11931214" y="230716"/>
            <a:ext cx="223109" cy="1706879"/>
          </a:xfrm>
          <a:prstGeom prst="lef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90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uitar Chord Chart by Ron Manus and L.C. Harnsberger">
            <a:extLst>
              <a:ext uri="{FF2B5EF4-FFF2-40B4-BE49-F238E27FC236}">
                <a16:creationId xmlns:a16="http://schemas.microsoft.com/office/drawing/2014/main" id="{5F545819-81CC-FF20-030C-C07BCA7B3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84" y="405078"/>
            <a:ext cx="1012825" cy="135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uitar Chord Chart by Ron Manus and L.C. Harnsberger">
            <a:extLst>
              <a:ext uri="{FF2B5EF4-FFF2-40B4-BE49-F238E27FC236}">
                <a16:creationId xmlns:a16="http://schemas.microsoft.com/office/drawing/2014/main" id="{EC8A84DD-298D-6ECC-A931-38641B751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9" r="82896" b="75507"/>
          <a:stretch/>
        </p:blipFill>
        <p:spPr bwMode="auto">
          <a:xfrm>
            <a:off x="8076794" y="592698"/>
            <a:ext cx="173233" cy="17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uitar Chord Chart by Ron Manus and L.C. Harnsberger">
            <a:extLst>
              <a:ext uri="{FF2B5EF4-FFF2-40B4-BE49-F238E27FC236}">
                <a16:creationId xmlns:a16="http://schemas.microsoft.com/office/drawing/2014/main" id="{B1EB594C-29A6-19D3-EEAD-0CC9DB079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4" r="82896" b="47813"/>
          <a:stretch/>
        </p:blipFill>
        <p:spPr bwMode="auto">
          <a:xfrm>
            <a:off x="8076794" y="782839"/>
            <a:ext cx="173233" cy="15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Guitar Chord Chart by Ron Manus and L.C. Harnsberger">
            <a:extLst>
              <a:ext uri="{FF2B5EF4-FFF2-40B4-BE49-F238E27FC236}">
                <a16:creationId xmlns:a16="http://schemas.microsoft.com/office/drawing/2014/main" id="{BE906835-3900-F894-FADA-B701C2E2B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87" r="82896" b="20080"/>
          <a:stretch/>
        </p:blipFill>
        <p:spPr bwMode="auto">
          <a:xfrm>
            <a:off x="8076794" y="1001069"/>
            <a:ext cx="173233" cy="15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645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Personalizado</PresentationFormat>
  <Paragraphs>5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Camilo Andres Martinez Martinez</dc:creator>
  <cp:lastModifiedBy>Camilo Andres Martinez Martinez</cp:lastModifiedBy>
  <cp:revision>1</cp:revision>
  <dcterms:created xsi:type="dcterms:W3CDTF">2024-06-29T14:54:39Z</dcterms:created>
  <dcterms:modified xsi:type="dcterms:W3CDTF">2024-06-29T16:25:30Z</dcterms:modified>
</cp:coreProperties>
</file>