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b="1" i="1" dirty="0"/>
              <a:t>Dhinakaran</a:t>
            </a:r>
            <a:r>
              <a:rPr lang="en-IN" sz="2400" dirty="0"/>
              <a:t> </a:t>
            </a:r>
            <a:r>
              <a:rPr lang="en-IN" sz="2400" b="1" i="1" dirty="0"/>
              <a:t>M</a:t>
            </a:r>
            <a:endParaRPr lang="en-US" sz="2400" b="1" i="1" dirty="0"/>
          </a:p>
          <a:p>
            <a:r>
              <a:rPr lang="en-US" sz="2400" dirty="0"/>
              <a:t>REGISTER NO AND NMID: </a:t>
            </a:r>
            <a:r>
              <a:rPr lang="en-IN" sz="2400" b="1" i="1" dirty="0"/>
              <a:t>asunm1112401111058012</a:t>
            </a:r>
            <a:endParaRPr lang="en-US" sz="2400" b="1" i="1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b="1" i="1" dirty="0"/>
              <a:t>computer</a:t>
            </a:r>
            <a:r>
              <a:rPr lang="en-IN" sz="2400" dirty="0"/>
              <a:t> </a:t>
            </a:r>
            <a:r>
              <a:rPr lang="en-IN" sz="2400" b="1" i="1" dirty="0"/>
              <a:t>science</a:t>
            </a:r>
            <a:r>
              <a:rPr lang="en-IN" sz="2400" dirty="0"/>
              <a:t> 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IN" sz="2400" b="1" i="1" dirty="0"/>
              <a:t>L.N. Government college, Madras University.</a:t>
            </a:r>
            <a:endParaRPr lang="en-US" sz="2400" b="1" i="1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E741A4-6620-E59F-2C34-709F4D908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460" y="1929537"/>
            <a:ext cx="3187615" cy="4208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A2BDB0-044D-3050-1EEB-4D3306626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929537"/>
            <a:ext cx="3074894" cy="42087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550783-011F-4D21-9889-193D6AF06142}"/>
              </a:ext>
            </a:extLst>
          </p:cNvPr>
          <p:cNvSpPr txBox="1"/>
          <p:nvPr/>
        </p:nvSpPr>
        <p:spPr>
          <a:xfrm>
            <a:off x="1921300" y="1849457"/>
            <a:ext cx="61000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+mj-lt"/>
              <a:buAutoNum type="arabicPeriod"/>
            </a:pPr>
            <a:r>
              <a:rPr lang="en-IN" dirty="0"/>
              <a:t>This project successfully delivers a responsive digital portfolio website.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It highlights personal achievements, skills, and projects in an organized manner.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The site offers a modern and interactive alternative to traditional resumes.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Its user-friendly layout ensures smooth navigation across devices.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Features like the Projects showcase and Contact form enhance engagement.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The platform helps students, job seekers, and professionals present themselves effectively.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Overall, it contributes to society by improving career opportunities and personal branding in the digital age.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8538-3A3F-EF89-8FCB-53727D94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0273" y="312096"/>
            <a:ext cx="10681335" cy="758190"/>
          </a:xfrm>
        </p:spPr>
        <p:txBody>
          <a:bodyPr/>
          <a:lstStyle/>
          <a:p>
            <a:r>
              <a:rPr lang="en-IN" dirty="0"/>
              <a:t>Digital portfolio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101FC5-B321-8298-F761-99C3B4EE07A7}"/>
              </a:ext>
            </a:extLst>
          </p:cNvPr>
          <p:cNvSpPr txBox="1"/>
          <p:nvPr/>
        </p:nvSpPr>
        <p:spPr>
          <a:xfrm>
            <a:off x="3499292" y="3250446"/>
            <a:ext cx="69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https://dhina2006karan.github.io/TNSDC-FWD-DP/</a:t>
            </a:r>
          </a:p>
        </p:txBody>
      </p:sp>
    </p:spTree>
    <p:extLst>
      <p:ext uri="{BB962C8B-B14F-4D97-AF65-F5344CB8AC3E}">
        <p14:creationId xmlns:p14="http://schemas.microsoft.com/office/powerpoint/2010/main" val="236519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9091" y="2347122"/>
            <a:ext cx="7998080" cy="193912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front end web development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ctr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ctr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ctr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ctr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ctr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119C4-5E3E-668C-8E5B-1DD8A5F6575A}"/>
              </a:ext>
            </a:extLst>
          </p:cNvPr>
          <p:cNvSpPr txBox="1"/>
          <p:nvPr/>
        </p:nvSpPr>
        <p:spPr>
          <a:xfrm>
            <a:off x="1891401" y="1997839"/>
            <a:ext cx="61000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In today's digital era, traditional resumes aren't enough.They don't showcase skills and projects effectively.Many students and professionals lack a structured online presence.A digital portfolio provides an interactive platform.It helps present achievements, skills, and experiences.This is useful for showcasing work in a digital age.Digital portfolios are accessible and interactive.They highlight work in a more engaging way than resumes.This addresses the limitations of traditional resumes.It benefits students and professionals seeking to showcase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21C1A-34AB-51C0-1560-25C7847170C2}"/>
              </a:ext>
            </a:extLst>
          </p:cNvPr>
          <p:cNvSpPr txBox="1"/>
          <p:nvPr/>
        </p:nvSpPr>
        <p:spPr>
          <a:xfrm>
            <a:off x="1509739" y="1849457"/>
            <a:ext cx="61000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dirty="0"/>
          </a:p>
          <a:p>
            <a:pPr algn="ctr"/>
            <a:r>
              <a:rPr lang="en-US" dirty="0"/>
              <a:t>Portfolio contains sections: About Me, Projects, Skills, Contact.</a:t>
            </a:r>
            <a:endParaRPr lang="en-IN" dirty="0"/>
          </a:p>
          <a:p>
            <a:pPr marL="342900" indent="-342900" algn="ctr">
              <a:buAutoNum type="arabicPeriod"/>
            </a:pPr>
            <a:r>
              <a:rPr lang="en-US" dirty="0"/>
              <a:t>Main idea: Showcase personal achievements, skills, and projects.</a:t>
            </a:r>
            <a:endParaRPr lang="en-IN" dirty="0"/>
          </a:p>
          <a:p>
            <a:pPr marL="342900" indent="-342900" algn="ctr">
              <a:buAutoNum type="arabicPeriod"/>
            </a:pPr>
            <a:r>
              <a:rPr lang="en-US" dirty="0"/>
              <a:t>Cartoon pencil character on the right side.</a:t>
            </a:r>
            <a:endParaRPr lang="en-IN" dirty="0"/>
          </a:p>
          <a:p>
            <a:pPr algn="ctr"/>
            <a:r>
              <a:rPr lang="en-IN" dirty="0"/>
              <a:t>3.</a:t>
            </a:r>
            <a:r>
              <a:rPr lang="en-US" dirty="0"/>
              <a:t> Background has blue and white design elements.</a:t>
            </a:r>
            <a:endParaRPr lang="en-IN" dirty="0"/>
          </a:p>
          <a:p>
            <a:pPr algn="ctr"/>
            <a:r>
              <a:rPr lang="en-IN" dirty="0"/>
              <a:t>4.</a:t>
            </a:r>
            <a:r>
              <a:rPr lang="en-US" dirty="0"/>
              <a:t>Timestamp shown: 11:01, 21-08-2025.</a:t>
            </a:r>
            <a:endParaRPr lang="en-IN" dirty="0"/>
          </a:p>
          <a:p>
            <a:pPr algn="ctr"/>
            <a:r>
              <a:rPr lang="en-IN" dirty="0"/>
              <a:t>5.</a:t>
            </a:r>
            <a:r>
              <a:rPr lang="en-US" dirty="0"/>
              <a:t>Taskbar at bottom with various app icons.</a:t>
            </a:r>
            <a:endParaRPr lang="en-IN" dirty="0"/>
          </a:p>
          <a:p>
            <a:pPr algn="ctr"/>
            <a:r>
              <a:rPr lang="en-IN" dirty="0"/>
              <a:t>6.</a:t>
            </a:r>
            <a:r>
              <a:rPr lang="en-US" dirty="0"/>
              <a:t>Page has navigation controls (left arrow, circle, three lines).</a:t>
            </a:r>
            <a:endParaRPr lang="en-IN" dirty="0"/>
          </a:p>
          <a:p>
            <a:pPr algn="ctr"/>
            <a:r>
              <a:rPr lang="en-IN" dirty="0"/>
              <a:t>7.</a:t>
            </a:r>
            <a:r>
              <a:rPr lang="en-US" dirty="0"/>
              <a:t>Overall design is clean with a playful touch (cartoon pencil).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139C6-5088-D513-9945-FF7D0D6ADC6F}"/>
              </a:ext>
            </a:extLst>
          </p:cNvPr>
          <p:cNvSpPr txBox="1"/>
          <p:nvPr/>
        </p:nvSpPr>
        <p:spPr>
          <a:xfrm>
            <a:off x="503247" y="1805917"/>
            <a:ext cx="61000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+mj-lt"/>
              <a:buAutoNum type="arabicPeriod"/>
            </a:pPr>
            <a:r>
              <a:rPr lang="en-IN" dirty="0"/>
              <a:t>The web page serves as a digital portfolio to showcase personal skills, projects, and experiences.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It provides a modern alternative to resumes, helping users present their work more effectively.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The site includes sections like Home, About, Projects, and Contact for easy navigation.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A responsive design ensures accessibility across devices, including mobiles and tablets.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Interactive elements like a project showcase and contact form improve engagement.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The platform benefits students, job seekers, freelancers, and professionals alike.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Overall, it enhances visibility, credibility, and personal branding in the digital space.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293C4-A559-3C3F-D020-83FB865443EE}"/>
              </a:ext>
            </a:extLst>
          </p:cNvPr>
          <p:cNvSpPr txBox="1"/>
          <p:nvPr/>
        </p:nvSpPr>
        <p:spPr>
          <a:xfrm>
            <a:off x="3081210" y="2095500"/>
            <a:ext cx="785837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+mj-lt"/>
              <a:buAutoNum type="arabicPeriod"/>
            </a:pPr>
            <a:r>
              <a:rPr lang="en-IN" dirty="0"/>
              <a:t>The portfolio web page is built using HTML to define the structure with sections like Home, About, Projects, and Contact.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CSS is applied for styling, ensuring appealing </a:t>
            </a:r>
            <a:r>
              <a:rPr lang="en-IN" dirty="0" err="1"/>
              <a:t>colors</a:t>
            </a:r>
            <a:r>
              <a:rPr lang="en-IN" dirty="0"/>
              <a:t>, layouts, and responsive design across devices.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JavaScript adds interactivity through features like a navigation menu toggle, animations, and form validation.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The design follows a user-friendly layout to make information easily accessible.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It serves as a personal portfolio to display skills, projects, and achievements.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Development was carried out using VS Code/CODEPEN for efficient coding and testing.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The project can be hosted on GitHub Pages, making it easily shareable and accessible online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FB6AEC-EA27-CCB8-35DD-6C38639CC10F}"/>
              </a:ext>
            </a:extLst>
          </p:cNvPr>
          <p:cNvSpPr txBox="1"/>
          <p:nvPr/>
        </p:nvSpPr>
        <p:spPr>
          <a:xfrm>
            <a:off x="2102631" y="1859339"/>
            <a:ext cx="70434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The portfolio web page includes a Home section that introduces the user.</a:t>
            </a:r>
          </a:p>
          <a:p>
            <a:pPr algn="ctr"/>
            <a:r>
              <a:rPr lang="en-IN" dirty="0"/>
              <a:t>An About Me section provides details about background and interests.</a:t>
            </a:r>
          </a:p>
          <a:p>
            <a:pPr algn="ctr"/>
            <a:r>
              <a:rPr lang="en-IN" dirty="0"/>
              <a:t>The Projects section highlights key works and achievements.</a:t>
            </a:r>
          </a:p>
          <a:p>
            <a:pPr algn="ctr"/>
            <a:r>
              <a:rPr lang="en-IN" dirty="0"/>
              <a:t>A Skills section showcases technical abilities and expertise.</a:t>
            </a:r>
          </a:p>
          <a:p>
            <a:pPr algn="ctr"/>
            <a:r>
              <a:rPr lang="en-IN" dirty="0"/>
              <a:t>The Contact section allows visitors to connect directly.</a:t>
            </a:r>
          </a:p>
          <a:p>
            <a:pPr algn="ctr"/>
            <a:r>
              <a:rPr lang="en-IN" dirty="0"/>
              <a:t>The design ensures a responsive layout, working smoothly on both desktop and mobile devices.</a:t>
            </a:r>
          </a:p>
          <a:p>
            <a:pPr algn="ctr"/>
            <a:r>
              <a:rPr lang="en-IN" dirty="0"/>
              <a:t>Overall, the site serves as a professional digital portfolio for showcasing personal and technical strengths.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F5AB91-A3DD-133D-084B-DFD75D357397}"/>
              </a:ext>
            </a:extLst>
          </p:cNvPr>
          <p:cNvSpPr txBox="1"/>
          <p:nvPr/>
        </p:nvSpPr>
        <p:spPr>
          <a:xfrm>
            <a:off x="2190241" y="1627210"/>
            <a:ext cx="6100074" cy="397031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buFont typeface="+mj-lt"/>
              <a:buAutoNum type="arabicPeriod"/>
            </a:pPr>
            <a:r>
              <a:rPr lang="en-IN" dirty="0"/>
              <a:t>This project is a personal portfolio website built to highlight achievements and skills.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It provides a modern alternative to resumes by offering an interactive platform.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The Home section introduces the user with a clear first impression.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The About Me section shares personal details, interests, and background.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The Projects and Skills sections showcase key works, technical expertise, and abilities.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The Contact section enables easy communication with visitors and recruiters.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Overall, the portfolio serves as a professional showcase for personal branding and career growth.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Digital portfolio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Dhinakaran M</cp:lastModifiedBy>
  <cp:revision>28</cp:revision>
  <dcterms:created xsi:type="dcterms:W3CDTF">2024-03-29T15:07:22Z</dcterms:created>
  <dcterms:modified xsi:type="dcterms:W3CDTF">2025-09-09T03:53:54Z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