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00000000000000000" pitchFamily="2" charset="0"/>
      <p:regular r:id="rId15"/>
      <p:bold r:id="rId16"/>
      <p:italic r:id="rId17"/>
      <p:boldItalic r:id="rId18"/>
    </p:embeddedFont>
    <p:embeddedFont>
      <p:font typeface="Montserrat"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8.xml" /><Relationship Id="rId4" Type="http://schemas.openxmlformats.org/officeDocument/2006/relationships/image" Target="../media/image2.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a:t>Keylogger &amp; Security</a:t>
            </a:r>
            <a:endParaRPr/>
          </a:p>
        </p:txBody>
      </p:sp>
      <p:sp>
        <p:nvSpPr>
          <p:cNvPr id="135" name="Google Shape;135;p13"/>
          <p:cNvSpPr txBox="1">
            <a:spLocks noGrp="1"/>
          </p:cNvSpPr>
          <p:nvPr>
            <p:ph type="subTitle" idx="1"/>
          </p:nvPr>
        </p:nvSpPr>
        <p:spPr>
          <a:xfrm>
            <a:off x="1680302" y="3448025"/>
            <a:ext cx="5783400" cy="909000"/>
          </a:xfrm>
          <a:prstGeom prst="rect">
            <a:avLst/>
          </a:prstGeom>
          <a:noFill/>
          <a:ln>
            <a:noFill/>
          </a:ln>
        </p:spPr>
        <p:txBody>
          <a:bodyPr spcFirstLastPara="1" wrap="square" lIns="91425" tIns="91425" rIns="91425" bIns="91425" anchor="t" anchorCtr="0">
            <a:normAutofit lnSpcReduction="1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 </a:t>
            </a:r>
            <a:r>
              <a:rPr lang="en-IN" dirty="0" err="1"/>
              <a:t>Dhineshkumar</a:t>
            </a:r>
            <a:r>
              <a:rPr lang="en-IN" dirty="0"/>
              <a:t> B</a:t>
            </a:r>
            <a:endParaRPr dirty="0"/>
          </a:p>
          <a:p>
            <a:pPr marL="1371600" lvl="0" indent="0" algn="l" rtl="0">
              <a:lnSpc>
                <a:spcPct val="100000"/>
              </a:lnSpc>
              <a:spcBef>
                <a:spcPts val="0"/>
              </a:spcBef>
              <a:spcAft>
                <a:spcPts val="0"/>
              </a:spcAft>
              <a:buSzPts val="4364"/>
              <a:buNone/>
            </a:pPr>
            <a:r>
              <a:rPr lang="en" dirty="0"/>
              <a:t>Campus: Anna university regional campus </a:t>
            </a:r>
            <a:r>
              <a:rPr lang="en" dirty="0" err="1"/>
              <a:t>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lnSpcReduction="20000"/>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Problem Statement :</a:t>
            </a:r>
            <a:endParaRPr/>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Solution :</a:t>
            </a:r>
            <a:endParaRPr/>
          </a:p>
        </p:txBody>
      </p:sp>
      <p:sp>
        <p:nvSpPr>
          <p:cNvPr id="147" name="Google Shape;147;p15"/>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a:t>Cryptographic Encryption</a:t>
            </a:r>
            <a:r>
              <a:rPr lang="en" sz="1200"/>
              <a:t> : Implement robust encryption algorithms like AES (Advanced Encryption Standard) to encrypt all logged keystrokes and sensitive data, ensuring that even if the data is intercepted, it remains secure and unreadable without the decryption key.</a:t>
            </a:r>
            <a:endParaRPr sz="1200"/>
          </a:p>
          <a:p>
            <a:pPr marL="457200" lvl="0" indent="-304800" algn="l" rtl="0">
              <a:lnSpc>
                <a:spcPct val="115000"/>
              </a:lnSpc>
              <a:spcBef>
                <a:spcPts val="0"/>
              </a:spcBef>
              <a:spcAft>
                <a:spcPts val="0"/>
              </a:spcAft>
              <a:buSzPts val="1200"/>
              <a:buChar char="➔"/>
            </a:pPr>
            <a:r>
              <a:rPr lang="en" sz="1200" b="1"/>
              <a:t>Secure Storage Mechanism</a:t>
            </a:r>
            <a:r>
              <a:rPr lang="en" sz="1200"/>
              <a:t> : Utilize secure storage methods, such as encrypted databases or files, to store logged keystrokes locally on the target device. Employ access controls and permission settings to restrict unauthorized access to the stored data.</a:t>
            </a:r>
            <a:endParaRPr sz="1200"/>
          </a:p>
          <a:p>
            <a:pPr marL="457200" lvl="0" indent="-304800" algn="l" rtl="0">
              <a:lnSpc>
                <a:spcPct val="115000"/>
              </a:lnSpc>
              <a:spcBef>
                <a:spcPts val="0"/>
              </a:spcBef>
              <a:spcAft>
                <a:spcPts val="0"/>
              </a:spcAft>
              <a:buSzPts val="1200"/>
              <a:buChar char="➔"/>
            </a:pPr>
            <a:r>
              <a:rPr lang="en" sz="1200" b="1"/>
              <a:t>Stealth Mode Functionality</a:t>
            </a:r>
            <a:r>
              <a:rPr lang="en" sz="1200"/>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marL="457200" lvl="0" indent="-304800" algn="l" rtl="0">
              <a:lnSpc>
                <a:spcPct val="115000"/>
              </a:lnSpc>
              <a:spcBef>
                <a:spcPts val="0"/>
              </a:spcBef>
              <a:spcAft>
                <a:spcPts val="0"/>
              </a:spcAft>
              <a:buSzPts val="1200"/>
              <a:buChar char="➔"/>
            </a:pPr>
            <a:r>
              <a:rPr lang="en" sz="1200" b="1"/>
              <a:t>Anti-Tampering Measures</a:t>
            </a:r>
            <a:r>
              <a:rPr lang="en" sz="1200"/>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marL="457200" lvl="0" indent="-304800" algn="l" rtl="0">
              <a:lnSpc>
                <a:spcPct val="115000"/>
              </a:lnSpc>
              <a:spcBef>
                <a:spcPts val="0"/>
              </a:spcBef>
              <a:spcAft>
                <a:spcPts val="0"/>
              </a:spcAft>
              <a:buSzPts val="1200"/>
              <a:buChar char="➔"/>
            </a:pPr>
            <a:r>
              <a:rPr lang="en" sz="1200" b="1"/>
              <a:t>Authentication and Access Control </a:t>
            </a:r>
            <a:r>
              <a:rPr lang="en" sz="120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fontScale="775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Deployment :</a:t>
            </a:r>
            <a:endParaRPr/>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Conclusion :</a:t>
            </a:r>
            <a:endParaRPr/>
          </a:p>
        </p:txBody>
      </p:sp>
      <p:sp>
        <p:nvSpPr>
          <p:cNvPr id="184" name="Google Shape;184;p2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Focus</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cp:lastModifiedBy>Dhinesh kumar</cp:lastModifiedBy>
  <cp:revision>1</cp:revision>
  <dcterms:modified xsi:type="dcterms:W3CDTF">2024-04-04T04:58:31Z</dcterms:modified>
</cp:coreProperties>
</file>