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16"/>
  </p:notesMasterIdLst>
  <p:sldIdLst>
    <p:sldId id="257" r:id="rId2"/>
    <p:sldId id="258" r:id="rId3"/>
    <p:sldId id="259" r:id="rId4"/>
    <p:sldId id="261" r:id="rId5"/>
    <p:sldId id="263" r:id="rId6"/>
    <p:sldId id="264" r:id="rId7"/>
    <p:sldId id="265" r:id="rId8"/>
    <p:sldId id="267" r:id="rId9"/>
    <p:sldId id="266" r:id="rId10"/>
    <p:sldId id="268" r:id="rId11"/>
    <p:sldId id="269" r:id="rId12"/>
    <p:sldId id="273" r:id="rId13"/>
    <p:sldId id="274" r:id="rId14"/>
    <p:sldId id="275"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5430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62816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4191175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7341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15027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55797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06613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306884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08749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4787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53728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61541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3520A-F4D0-4B8B-BBCE-F7BED5E59FD6}"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03300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02071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80547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96206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60716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0DCDE78-F739-4DF2-90D2-AB32A77A4BC4}" type="slidenum">
              <a:rPr lang="en-US" smtClean="0"/>
              <a:pPr/>
              <a:t>‹#›</a:t>
            </a:fld>
            <a:endParaRPr lang="en-US"/>
          </a:p>
        </p:txBody>
      </p:sp>
    </p:spTree>
    <p:extLst>
      <p:ext uri="{BB962C8B-B14F-4D97-AF65-F5344CB8AC3E}">
        <p14:creationId xmlns:p14="http://schemas.microsoft.com/office/powerpoint/2010/main" val="2760021813"/>
      </p:ext>
    </p:extLst>
  </p:cSld>
  <p:clrMap bg1="dk1" tx1="lt1" bg2="dk2" tx2="lt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extLst>
                    <a:ext uri="{9D8B030D-6E8A-4147-A177-3AD203B41FA5}">
                      <a16:colId xmlns:a16="http://schemas.microsoft.com/office/drawing/2014/main" val="20000"/>
                    </a:ext>
                  </a:extLst>
                </a:gridCol>
              </a:tblGrid>
              <a:tr h="4714908">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extLst>
                    <a:ext uri="{9D8B030D-6E8A-4147-A177-3AD203B41FA5}">
                      <a16:colId xmlns:a16="http://schemas.microsoft.com/office/drawing/2014/main" val="20000"/>
                    </a:ext>
                  </a:extLst>
                </a:gridCol>
              </a:tblGrid>
              <a:tr h="3571900">
                <a:tc>
                  <a:txBody>
                    <a:bodyPr/>
                    <a:lstStyle/>
                    <a:p>
                      <a:endParaRPr lang="en-US" dirty="0">
                        <a:solidFill>
                          <a:srgbClr val="000B14"/>
                        </a:solidFill>
                      </a:endParaRPr>
                    </a:p>
                  </a:txBody>
                  <a:tcPr>
                    <a:solidFill>
                      <a:schemeClr val="bg1">
                        <a:lumMod val="20000"/>
                        <a:lumOff val="80000"/>
                      </a:schemeClr>
                    </a:solidFill>
                  </a:tcPr>
                </a:tc>
                <a:extLst>
                  <a:ext uri="{0D108BD9-81ED-4DB2-BD59-A6C34878D82A}">
                    <a16:rowId xmlns:a16="http://schemas.microsoft.com/office/drawing/2014/main" val="10000"/>
                  </a:ext>
                </a:extLst>
              </a:tr>
            </a:tbl>
          </a:graphicData>
        </a:graphic>
      </p:graphicFrame>
      <p:pic>
        <p:nvPicPr>
          <p:cNvPr id="5"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14414" y="2214560"/>
            <a:ext cx="6381922" cy="461665"/>
          </a:xfrm>
          <a:prstGeom prst="rect">
            <a:avLst/>
          </a:prstGeom>
          <a:noFill/>
        </p:spPr>
        <p:txBody>
          <a:bodyPr wrap="square" rtlCol="0">
            <a:spAutoFit/>
          </a:bodyPr>
          <a:lstStyle/>
          <a:p>
            <a:r>
              <a:rPr lang="en-US" sz="2400" b="1" dirty="0">
                <a:solidFill>
                  <a:srgbClr val="161D23"/>
                </a:solidFill>
              </a:rPr>
              <a:t>NEXT GEN EMPLOYABILITY PROGRAM</a:t>
            </a:r>
            <a:endParaRPr lang="en-US" b="1" dirty="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a:t> </a:t>
            </a:r>
            <a:r>
              <a:rPr lang="en-US" dirty="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Team Members</a:t>
            </a:r>
          </a:p>
        </p:txBody>
      </p:sp>
      <p:sp>
        <p:nvSpPr>
          <p:cNvPr id="11" name="TextBox 10"/>
          <p:cNvSpPr txBox="1"/>
          <p:nvPr/>
        </p:nvSpPr>
        <p:spPr>
          <a:xfrm>
            <a:off x="1000100" y="3714758"/>
            <a:ext cx="2357454" cy="759182"/>
          </a:xfrm>
          <a:prstGeom prst="rect">
            <a:avLst/>
          </a:prstGeom>
          <a:noFill/>
        </p:spPr>
        <p:txBody>
          <a:bodyPr wrap="square" rtlCol="0">
            <a:spAutoFit/>
          </a:bodyPr>
          <a:lstStyle/>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Name :</a:t>
            </a:r>
            <a:r>
              <a:rPr lang="en-US" sz="1100" b="0" i="0" u="none" strike="noStrike" cap="none" dirty="0" err="1">
                <a:solidFill>
                  <a:srgbClr val="000B14"/>
                </a:solidFill>
                <a:latin typeface="Arial"/>
                <a:ea typeface="Arial"/>
                <a:cs typeface="Arial"/>
                <a:sym typeface="Arial"/>
              </a:rPr>
              <a:t>Dhinesh</a:t>
            </a:r>
            <a:r>
              <a:rPr lang="en-US" sz="1100" b="0" i="0" u="none" strike="noStrike" cap="none" dirty="0">
                <a:solidFill>
                  <a:srgbClr val="000B14"/>
                </a:solidFill>
                <a:latin typeface="Arial"/>
                <a:ea typeface="Arial"/>
                <a:cs typeface="Arial"/>
                <a:sym typeface="Arial"/>
              </a:rPr>
              <a:t> Kumar G</a:t>
            </a:r>
          </a:p>
          <a:p>
            <a:pPr lvl="0">
              <a:spcAft>
                <a:spcPts val="200"/>
              </a:spcAft>
              <a:buClr>
                <a:schemeClr val="bg1"/>
              </a:buClr>
            </a:pPr>
            <a:r>
              <a:rPr lang="en-US" sz="1100" dirty="0">
                <a:solidFill>
                  <a:srgbClr val="000B14"/>
                </a:solidFill>
                <a:latin typeface="Arial"/>
                <a:ea typeface="Arial"/>
                <a:cs typeface="Arial"/>
                <a:sym typeface="Arial"/>
              </a:rPr>
              <a:t>Register Number</a:t>
            </a:r>
            <a:r>
              <a:rPr lang="en-US" sz="1100" b="0" i="0" u="none" strike="noStrike" cap="none" dirty="0">
                <a:solidFill>
                  <a:srgbClr val="000B14"/>
                </a:solidFill>
                <a:latin typeface="Arial"/>
                <a:ea typeface="Arial"/>
                <a:cs typeface="Arial"/>
                <a:sym typeface="Arial"/>
              </a:rPr>
              <a:t> :422721104301</a:t>
            </a: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Homepage</a:t>
            </a: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28860" y="928676"/>
            <a:ext cx="3214710" cy="369332"/>
          </a:xfrm>
          <a:prstGeom prst="rect">
            <a:avLst/>
          </a:prstGeom>
          <a:noFill/>
        </p:spPr>
        <p:txBody>
          <a:bodyPr wrap="square" rtlCol="0">
            <a:spAutoFit/>
          </a:bodyPr>
          <a:lstStyle/>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6" name="Picture 5">
            <a:extLst>
              <a:ext uri="{FF2B5EF4-FFF2-40B4-BE49-F238E27FC236}">
                <a16:creationId xmlns:a16="http://schemas.microsoft.com/office/drawing/2014/main" id="{4B5108B4-F8F1-86D6-C3CF-2F38675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7" name="TextBox 6"/>
          <p:cNvSpPr txBox="1"/>
          <p:nvPr/>
        </p:nvSpPr>
        <p:spPr>
          <a:xfrm>
            <a:off x="428596" y="1428742"/>
            <a:ext cx="8358246" cy="2831544"/>
          </a:xfrm>
          <a:prstGeom prst="rect">
            <a:avLst/>
          </a:prstGeom>
          <a:noFill/>
        </p:spPr>
        <p:txBody>
          <a:bodyPr wrap="square" rtlCol="0">
            <a:spAutoFit/>
          </a:bodyPr>
          <a:lstStyle/>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extLst>
                    <a:ext uri="{9D8B030D-6E8A-4147-A177-3AD203B41FA5}">
                      <a16:colId xmlns:a16="http://schemas.microsoft.com/office/drawing/2014/main" val="20000"/>
                    </a:ext>
                  </a:extLst>
                </a:gridCol>
              </a:tblGrid>
              <a:tr h="328613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213164"/>
                </a:solidFill>
                <a:latin typeface="Arial"/>
                <a:cs typeface="Arial"/>
              </a:rPr>
              <a:t>CAPSTONE PROJECT SHOWCASE</a:t>
            </a:r>
          </a:p>
        </p:txBody>
      </p:sp>
      <p:sp>
        <p:nvSpPr>
          <p:cNvPr id="10" name="TextBox 9"/>
          <p:cNvSpPr txBox="1"/>
          <p:nvPr/>
        </p:nvSpPr>
        <p:spPr>
          <a:xfrm>
            <a:off x="3214678" y="2357436"/>
            <a:ext cx="3229530" cy="523220"/>
          </a:xfrm>
          <a:prstGeom prst="rect">
            <a:avLst/>
          </a:prstGeom>
          <a:noFill/>
        </p:spPr>
        <p:txBody>
          <a:bodyPr wrap="square" rtlCol="0">
            <a:spAutoFit/>
          </a:bodyPr>
          <a:lstStyle/>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279878" cy="369332"/>
          </a:xfrm>
          <a:prstGeom prst="rect">
            <a:avLst/>
          </a:prstGeom>
          <a:noFill/>
        </p:spPr>
        <p:txBody>
          <a:bodyPr wrap="square" rtlCol="0">
            <a:spAutoFit/>
          </a:bodyPr>
          <a:lstStyle/>
          <a:p>
            <a:r>
              <a:rPr lang="en-IN" b="1" dirty="0">
                <a:solidFill>
                  <a:srgbClr val="213163"/>
                </a:solidFill>
              </a:rPr>
              <a:t>Problem Statement</a:t>
            </a:r>
            <a:endParaRPr lang="en-US" dirty="0"/>
          </a:p>
        </p:txBody>
      </p:sp>
      <p:sp>
        <p:nvSpPr>
          <p:cNvPr id="7" name="TextBox 6"/>
          <p:cNvSpPr txBox="1"/>
          <p:nvPr/>
        </p:nvSpPr>
        <p:spPr>
          <a:xfrm>
            <a:off x="571472" y="1571618"/>
            <a:ext cx="7858180" cy="2862322"/>
          </a:xfrm>
          <a:prstGeom prst="rect">
            <a:avLst/>
          </a:prstGeom>
          <a:noFill/>
        </p:spPr>
        <p:txBody>
          <a:bodyPr wrap="square" numCol="1" rtlCol="0">
            <a:spAutoFit/>
          </a:bodyPr>
          <a:lstStyle/>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Proposed Solution</a:t>
            </a:r>
            <a:endParaRPr lang="en-US" dirty="0"/>
          </a:p>
        </p:txBody>
      </p:sp>
      <p:sp>
        <p:nvSpPr>
          <p:cNvPr id="7" name="TextBox 6"/>
          <p:cNvSpPr txBox="1"/>
          <p:nvPr/>
        </p:nvSpPr>
        <p:spPr>
          <a:xfrm>
            <a:off x="642910" y="1500180"/>
            <a:ext cx="7929618" cy="2954655"/>
          </a:xfrm>
          <a:prstGeom prst="rect">
            <a:avLst/>
          </a:prstGeom>
          <a:noFill/>
        </p:spPr>
        <p:txBody>
          <a:bodyPr wrap="square" rtlCol="0">
            <a:spAutoFit/>
          </a:bodyPr>
          <a:lstStyle/>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lang="en-US" sz="1400" b="1" dirty="0">
                <a:solidFill>
                  <a:srgbClr val="000B14"/>
                </a:solidFill>
              </a:rPr>
              <a:t>    Points of view:</a:t>
            </a:r>
          </a:p>
          <a:p>
            <a:r>
              <a:rPr lang="en-US" sz="1400" dirty="0">
                <a:solidFill>
                  <a:srgbClr val="000B14"/>
                </a:solidFill>
              </a:rPr>
              <a:t> Develop views to explore cars, </a:t>
            </a:r>
            <a:r>
              <a:rPr lang="en-US" sz="1600" dirty="0">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285720" y="1643056"/>
            <a:ext cx="8215370" cy="2862322"/>
          </a:xfrm>
          <a:prstGeom prst="rect">
            <a:avLst/>
          </a:prstGeom>
          <a:noFill/>
        </p:spPr>
        <p:txBody>
          <a:bodyPr wrap="square" rtlCol="0">
            <a:spAutoFit/>
          </a:bodyPr>
          <a:lstStyle/>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642910" y="1357304"/>
            <a:ext cx="8072494" cy="2554545"/>
          </a:xfrm>
          <a:prstGeom prst="rect">
            <a:avLst/>
          </a:prstGeom>
          <a:noFill/>
        </p:spPr>
        <p:txBody>
          <a:bodyPr wrap="square" rtlCol="0">
            <a:spAutoFit/>
          </a:bodyPr>
          <a:lstStyle/>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357158" y="1428742"/>
            <a:ext cx="8358246" cy="3077766"/>
          </a:xfrm>
          <a:prstGeom prst="rect">
            <a:avLst/>
          </a:prstGeom>
          <a:noFill/>
        </p:spPr>
        <p:txBody>
          <a:bodyPr wrap="square" rtlCol="0">
            <a:spAutoFit/>
          </a:bodyPr>
          <a:lstStyle/>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230</TotalTime>
  <Words>1126</Words>
  <Application>Microsoft Office PowerPoint</Application>
  <PresentationFormat>On-screen Show (16:9)</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Poppins</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30</cp:revision>
  <dcterms:created xsi:type="dcterms:W3CDTF">2024-04-12T04:07:59Z</dcterms:created>
  <dcterms:modified xsi:type="dcterms:W3CDTF">2024-04-12T09:06:14Z</dcterms:modified>
</cp:coreProperties>
</file>