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oliticalJuggernauts/Dashboar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AD1BFB3-A8E0-4F27-B499-503364C37AE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Political Juggernauts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625113D-679E-49B9-80C8-BCECCC9FBEC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10/1/2023 5:49:52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0" name="slide10">
            <a:extLst>
              <a:ext uri="{FF2B5EF4-FFF2-40B4-BE49-F238E27FC236}">
                <a16:creationId xmlns:a16="http://schemas.microsoft.com/office/drawing/2014/main" id="{1545C905-3906-4936-B62A-7C2678C7F5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11" name="slide11">
            <a:extLst>
              <a:ext uri="{FF2B5EF4-FFF2-40B4-BE49-F238E27FC236}">
                <a16:creationId xmlns:a16="http://schemas.microsoft.com/office/drawing/2014/main" id="{128BC656-FB6D-4E0A-AE68-74248D4B83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2" name="slide12">
            <a:extLst>
              <a:ext uri="{FF2B5EF4-FFF2-40B4-BE49-F238E27FC236}">
                <a16:creationId xmlns:a16="http://schemas.microsoft.com/office/drawing/2014/main" id="{BA64660A-9F86-43D6-9457-53554C73FF6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4C8C17E1-A0B9-40AE-99D5-8538E888AA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CEDBEF32-D2ED-4BB3-B7D7-686E69436E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AAB8D50C-AA5B-4657-AD1A-B162EAE0AE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8FE11793-47F0-48C5-9EDE-C4E9B24F08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E1ABEA27-DDC0-4F57-922E-6C83C9A5D8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8728DD2F-A559-4FCD-830F-FD10636DF1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FED438C9-4C69-4481-A922-F4608C3379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9" name="slide9">
            <a:extLst>
              <a:ext uri="{FF2B5EF4-FFF2-40B4-BE49-F238E27FC236}">
                <a16:creationId xmlns:a16="http://schemas.microsoft.com/office/drawing/2014/main" id="{44A3E36B-D669-4F57-B7EE-5FDDDCFEBA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2023-10-01T17:49:53Z</dcterms:created>
  <dcterms:modified xsi:type="dcterms:W3CDTF">2023-10-01T17:49:53Z</dcterms:modified>
</cp:coreProperties>
</file>