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ttentomatoes.com/" TargetMode="External"/><Relationship Id="rId2" Type="http://schemas.openxmlformats.org/officeDocument/2006/relationships/hyperlink" Target="https://www.fandango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347" y="1636063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 Dhinesh-8144-Sudharsan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College-Civil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8251723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Fandango. (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https://www.fandango.com/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Rotten Tomatoes. </a:t>
            </a: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IN" sz="2400" b="0" i="0" u="none" strike="noStrike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3"/>
              </a:rPr>
              <a:t>https://www.rottentomatoes.com/</a:t>
            </a: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" y="1884031"/>
            <a:ext cx="10873933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7016812" cy="46733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Fandango's Movie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Discrepancies: Overview of the Issue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Impact of Inaccurate Ratings on Consumers and Movie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Addressing the Problem</a:t>
            </a:r>
          </a:p>
          <a:p>
            <a:pPr marL="305435" indent="-305435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75D35-D56E-2A99-84CD-9AC965AC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56" y="2021974"/>
            <a:ext cx="4252328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8749463" cy="40879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AFB38-8B6E-EF3E-7EA0-520DAA3A34B6}"/>
              </a:ext>
            </a:extLst>
          </p:cNvPr>
          <p:cNvSpPr txBox="1"/>
          <p:nvPr/>
        </p:nvSpPr>
        <p:spPr>
          <a:xfrm>
            <a:off x="675461" y="1682685"/>
            <a:ext cx="9920268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Proposed Solution: Implementing a Robust Rating System. 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Transparency and Accountability Measures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Introducing Regular Audits and Quality Checks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Engaging with Moviegoers for Feedback and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F6845-6711-601A-2468-73382039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44" y="3131347"/>
            <a:ext cx="2760175" cy="21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7997200" cy="43634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 Methodology: Iterative Approach for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Efforts: Involvement of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Prototyping and Testing: Ensuring Effectiveness of the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Flexibility for Future Enhancements and Adaptations</a:t>
            </a:r>
          </a:p>
          <a:p>
            <a:pPr marL="0" indent="0">
              <a:buNone/>
            </a:pPr>
            <a:endParaRPr lang="en-IN" sz="2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7893505" cy="46733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Rating Calculation: Transparent and Consistent 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Strategy: Gradual Rollout to Ensure Smooth Transition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Systems: Compatibility and Seamlessness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Support for Users and Administrators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8063187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Accuracy, Consistency, and User Satisfaction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Pre and Post-Implementation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Consumers and Industry Experts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Improvement in Rating Transparency and Reliability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9243A-4771-44DB-31C2-D23F02D9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07" y="4281746"/>
            <a:ext cx="4747586" cy="21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7752103" cy="46733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 and Achievements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Addressing Rating Discrepancies for Fandango's Reputation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of Challenges and Lessons Learned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Commitment to Continuous Improvement and Monitoring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C05A6-60ED-4093-370D-D0E22A3A4610}"/>
              </a:ext>
            </a:extLst>
          </p:cNvPr>
          <p:cNvSpPr txBox="1"/>
          <p:nvPr/>
        </p:nvSpPr>
        <p:spPr>
          <a:xfrm>
            <a:off x="279534" y="1917163"/>
            <a:ext cx="8628796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Potential Extensions and Upgrades to the System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Data Analysis and Insights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Opportunities with Industry Partners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Continued Engagement with Users for Feedback and Enhancement 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deas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275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Söhne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28</cp:revision>
  <dcterms:created xsi:type="dcterms:W3CDTF">2021-05-26T16:50:10Z</dcterms:created>
  <dcterms:modified xsi:type="dcterms:W3CDTF">2024-04-20T03:58:29Z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