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31" autoAdjust="0"/>
    <p:restoredTop sz="94660"/>
  </p:normalViewPr>
  <p:slideViewPr>
    <p:cSldViewPr>
      <p:cViewPr varScale="1">
        <p:scale>
          <a:sx n="73" d="100"/>
          <a:sy n="73" d="100"/>
        </p:scale>
        <p:origin x="-1195" y="-10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DHINESHKUMAR M</a:t>
            </a:r>
            <a:endParaRPr lang="en-US" sz="2400" dirty="0"/>
          </a:p>
          <a:p>
            <a:r>
              <a:rPr lang="en-US" sz="2400" dirty="0"/>
              <a:t>REGISTER NO AND NMID: </a:t>
            </a:r>
            <a:r>
              <a:rPr lang="en-US" sz="2400" dirty="0" smtClean="0"/>
              <a:t>asbru092422k2242</a:t>
            </a:r>
            <a:endParaRPr lang="en-US" sz="2400" dirty="0">
              <a:cs typeface="Calibri"/>
            </a:endParaRPr>
          </a:p>
          <a:p>
            <a:r>
              <a:rPr lang="en-US" sz="2400" dirty="0"/>
              <a:t>DEPARTMENT: </a:t>
            </a:r>
            <a:r>
              <a:rPr lang="en-US" sz="2400" dirty="0" smtClean="0"/>
              <a:t> COMPUTER SCIENCE</a:t>
            </a:r>
            <a:endParaRPr lang="en-US" sz="2400" dirty="0"/>
          </a:p>
          <a:p>
            <a:r>
              <a:rPr lang="en-US" sz="2400" dirty="0"/>
              <a:t>COLLEGE: </a:t>
            </a:r>
            <a:r>
              <a:rPr lang="en-US" sz="2400" dirty="0" smtClean="0"/>
              <a:t>GOVERNMENT ARTS </a:t>
            </a:r>
            <a:r>
              <a:rPr lang="en-US" sz="2400" dirty="0" smtClean="0"/>
              <a:t>COLLEGE,UDUMALPET/ </a:t>
            </a:r>
            <a:r>
              <a:rPr lang="en-US" sz="2400" dirty="0" smtClean="0"/>
              <a:t>BHARATHIYAR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39470" y="54292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382412" y="60722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smtClean="0"/>
              <a:t/>
            </a:r>
            <a:br>
              <a:rPr lang="en-IN" sz="4250" spc="15"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Screenshot 2025-08-26 001620.png"/>
          <p:cNvPicPr>
            <a:picLocks noChangeAspect="1"/>
          </p:cNvPicPr>
          <p:nvPr/>
        </p:nvPicPr>
        <p:blipFill>
          <a:blip r:embed="rId2"/>
          <a:stretch>
            <a:fillRect/>
          </a:stretch>
        </p:blipFill>
        <p:spPr>
          <a:xfrm>
            <a:off x="309522" y="1428736"/>
            <a:ext cx="6580308" cy="4357718"/>
          </a:xfrm>
          <a:prstGeom prst="rect">
            <a:avLst/>
          </a:prstGeom>
        </p:spPr>
      </p:pic>
      <p:pic>
        <p:nvPicPr>
          <p:cNvPr id="14" name="Picture 13" descr="Screenshot 2025-08-26 001637.png"/>
          <p:cNvPicPr>
            <a:picLocks noChangeAspect="1"/>
          </p:cNvPicPr>
          <p:nvPr/>
        </p:nvPicPr>
        <p:blipFill>
          <a:blip r:embed="rId3"/>
          <a:stretch>
            <a:fillRect/>
          </a:stretch>
        </p:blipFill>
        <p:spPr>
          <a:xfrm>
            <a:off x="7881950" y="1000108"/>
            <a:ext cx="4143404" cy="2079015"/>
          </a:xfrm>
          <a:prstGeom prst="rect">
            <a:avLst/>
          </a:prstGeom>
        </p:spPr>
      </p:pic>
      <p:pic>
        <p:nvPicPr>
          <p:cNvPr id="15" name="Picture 14" descr="Screenshot 2025-08-26 001656.png"/>
          <p:cNvPicPr>
            <a:picLocks noChangeAspect="1"/>
          </p:cNvPicPr>
          <p:nvPr/>
        </p:nvPicPr>
        <p:blipFill>
          <a:blip r:embed="rId4"/>
          <a:stretch>
            <a:fillRect/>
          </a:stretch>
        </p:blipFill>
        <p:spPr>
          <a:xfrm>
            <a:off x="7310446" y="3143248"/>
            <a:ext cx="3729519" cy="3571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shot 2025-08-26 001754.png"/>
          <p:cNvPicPr>
            <a:picLocks noChangeAspect="1"/>
          </p:cNvPicPr>
          <p:nvPr/>
        </p:nvPicPr>
        <p:blipFill>
          <a:blip r:embed="rId2"/>
          <a:stretch>
            <a:fillRect/>
          </a:stretch>
        </p:blipFill>
        <p:spPr>
          <a:xfrm>
            <a:off x="166646" y="214290"/>
            <a:ext cx="5500727" cy="4793177"/>
          </a:xfrm>
          <a:prstGeom prst="rect">
            <a:avLst/>
          </a:prstGeom>
        </p:spPr>
      </p:pic>
      <p:pic>
        <p:nvPicPr>
          <p:cNvPr id="4" name="Picture 3" descr="Screenshot 2025-08-26 001825.png"/>
          <p:cNvPicPr>
            <a:picLocks noChangeAspect="1"/>
          </p:cNvPicPr>
          <p:nvPr/>
        </p:nvPicPr>
        <p:blipFill>
          <a:blip r:embed="rId3"/>
          <a:stretch>
            <a:fillRect/>
          </a:stretch>
        </p:blipFill>
        <p:spPr>
          <a:xfrm>
            <a:off x="0" y="3857628"/>
            <a:ext cx="5738810" cy="3214686"/>
          </a:xfrm>
          <a:prstGeom prst="rect">
            <a:avLst/>
          </a:prstGeom>
        </p:spPr>
      </p:pic>
      <p:pic>
        <p:nvPicPr>
          <p:cNvPr id="5" name="Picture 4" descr="Screenshot 2025-08-26 001945.png"/>
          <p:cNvPicPr>
            <a:picLocks noChangeAspect="1"/>
          </p:cNvPicPr>
          <p:nvPr/>
        </p:nvPicPr>
        <p:blipFill>
          <a:blip r:embed="rId4"/>
          <a:stretch>
            <a:fillRect/>
          </a:stretch>
        </p:blipFill>
        <p:spPr>
          <a:xfrm>
            <a:off x="5810248" y="142852"/>
            <a:ext cx="6130820" cy="2970129"/>
          </a:xfrm>
          <a:prstGeom prst="rect">
            <a:avLst/>
          </a:prstGeom>
        </p:spPr>
      </p:pic>
      <p:pic>
        <p:nvPicPr>
          <p:cNvPr id="6" name="Picture 5" descr="Screenshot 2025-08-26 002004.png"/>
          <p:cNvPicPr>
            <a:picLocks noChangeAspect="1"/>
          </p:cNvPicPr>
          <p:nvPr/>
        </p:nvPicPr>
        <p:blipFill>
          <a:blip r:embed="rId5"/>
          <a:stretch>
            <a:fillRect/>
          </a:stretch>
        </p:blipFill>
        <p:spPr>
          <a:xfrm>
            <a:off x="5881686" y="3714752"/>
            <a:ext cx="5810248" cy="28295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25288" y="51435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208" y="64293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500042"/>
            <a:ext cx="9341196" cy="6661439"/>
          </a:xfrm>
          <a:prstGeom prst="rect">
            <a:avLst/>
          </a:prstGeom>
        </p:spPr>
        <p:txBody>
          <a:bodyPr vert="horz" wrap="square" lIns="0" tIns="13335" rIns="0" bIns="0" rtlCol="0">
            <a:spAutoFit/>
          </a:bodyPr>
          <a:lstStyle/>
          <a:p>
            <a:pPr marL="12700" algn="l">
              <a:spcBef>
                <a:spcPts val="105"/>
              </a:spcBef>
            </a:pPr>
            <a:r>
              <a:rPr lang="en-IN" dirty="0" smtClean="0"/>
              <a:t>CONCLUSION      </a:t>
            </a:r>
            <a:br>
              <a:rPr lang="en-IN" dirty="0" smtClean="0"/>
            </a:br>
            <a:r>
              <a:rPr lang="en-IN" dirty="0" smtClean="0"/>
              <a:t/>
            </a:r>
            <a:br>
              <a:rPr lang="en-IN" dirty="0" smtClean="0"/>
            </a:br>
            <a:r>
              <a:rPr lang="en-IN" sz="2400" b="0" dirty="0" smtClean="0"/>
              <a:t>1. </a:t>
            </a:r>
            <a:r>
              <a:rPr lang="en-US" sz="2400" b="0" dirty="0" smtClean="0"/>
              <a:t>This portfolio website effectively showcases my personal and professional details in a clean and modern layout. </a:t>
            </a:r>
            <a:br>
              <a:rPr lang="en-US" sz="2400" b="0" dirty="0" smtClean="0"/>
            </a:br>
            <a:r>
              <a:rPr lang="en-US" sz="2400" b="0" dirty="0" smtClean="0"/>
              <a:t/>
            </a:r>
            <a:br>
              <a:rPr lang="en-US" sz="2400" b="0" dirty="0" smtClean="0"/>
            </a:br>
            <a:r>
              <a:rPr lang="en-US" sz="2400" b="0" dirty="0" smtClean="0"/>
              <a:t>2. Its responsive design and interactive features enhances user experience.</a:t>
            </a:r>
            <a:br>
              <a:rPr lang="en-US" sz="2400" b="0" dirty="0" smtClean="0"/>
            </a:br>
            <a:r>
              <a:rPr lang="en-US" sz="2400" b="0" dirty="0" smtClean="0"/>
              <a:t/>
            </a:r>
            <a:br>
              <a:rPr lang="en-US" sz="2400" b="0" dirty="0" smtClean="0"/>
            </a:br>
            <a:r>
              <a:rPr lang="en-US" sz="2400" b="0" dirty="0" smtClean="0"/>
              <a:t>3. It highlights my skills, projects, education, and contact information while providing a downloadable resume.</a:t>
            </a:r>
            <a:br>
              <a:rPr lang="en-US" sz="2400" b="0" dirty="0" smtClean="0"/>
            </a:br>
            <a:r>
              <a:rPr lang="en-US" sz="2400" b="0" dirty="0" smtClean="0"/>
              <a:t/>
            </a:r>
            <a:br>
              <a:rPr lang="en-US" sz="2400" b="0" dirty="0" smtClean="0"/>
            </a:br>
            <a:r>
              <a:rPr lang="en-US" sz="2400" b="0" dirty="0" smtClean="0"/>
              <a:t>4. The responsive design ensures accessibility on both desktop and mobile devices, making it a useful tool for presenting myself to recruiters, employers, and collaborators.</a:t>
            </a:r>
            <a:r>
              <a:rPr lang="en-US" dirty="0" smtClean="0"/>
              <a:t/>
            </a:r>
            <a:br>
              <a:rPr lang="en-US" dirty="0" smtClean="0"/>
            </a:br>
            <a:r>
              <a:rPr lang="en-IN"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Arial Black" pitchFamily="34"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66778" y="928670"/>
            <a:ext cx="8286808" cy="3633046"/>
          </a:xfrm>
          <a:prstGeom prst="rect">
            <a:avLst/>
          </a:prstGeom>
        </p:spPr>
        <p:txBody>
          <a:bodyPr vert="horz" wrap="square" lIns="0" tIns="16510" rIns="0" bIns="0" rtlCol="0">
            <a:spAutoFit/>
          </a:bodyPr>
          <a:lstStyle/>
          <a:p>
            <a:pPr marL="12700" algn="l">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solidFill>
                  <a:srgbClr val="00B0F0"/>
                </a:solidFill>
              </a:rPr>
              <a:t>   </a:t>
            </a:r>
            <a:r>
              <a:rPr lang="en-US" sz="5000" spc="25" dirty="0" smtClean="0">
                <a:solidFill>
                  <a:srgbClr val="0070C0"/>
                </a:solidFill>
              </a:rPr>
              <a:t>INTERACTIVE DIGITAL                              PORTFOLIO USING FRONT END WEB DEVELOPMENT</a:t>
            </a:r>
            <a:endParaRPr sz="500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Github</a:t>
            </a:r>
            <a:r>
              <a:rPr lang="en-US" sz="2800" dirty="0" smtClean="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6330" y="30718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2398" y="142852"/>
            <a:ext cx="8215370" cy="7980390"/>
          </a:xfrm>
          <a:prstGeom prst="rect">
            <a:avLst/>
          </a:prstGeom>
        </p:spPr>
        <p:txBody>
          <a:bodyPr vert="horz" wrap="square" lIns="0" tIns="16510" rIns="0" bIns="0" rtlCol="0">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sz="4250" spc="-20" smtClean="0"/>
              <a:t>P</a:t>
            </a:r>
            <a:r>
              <a:rPr sz="4250" spc="15" smtClean="0"/>
              <a:t>ROB</a:t>
            </a:r>
            <a:r>
              <a:rPr sz="4250" spc="55" smtClean="0"/>
              <a:t>L</a:t>
            </a:r>
            <a:r>
              <a:rPr sz="4250" spc="-20" smtClean="0"/>
              <a:t>E</a:t>
            </a:r>
            <a:r>
              <a:rPr sz="4250" spc="20" smtClean="0"/>
              <a:t>M</a:t>
            </a:r>
            <a:r>
              <a:rPr sz="425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t>
            </a:r>
            <a:br>
              <a:rPr lang="en-US" sz="4250" spc="10" dirty="0" smtClean="0"/>
            </a:br>
            <a:r>
              <a:rPr lang="en-US" sz="4250" spc="10" dirty="0" smtClean="0"/>
              <a:t/>
            </a:r>
            <a:br>
              <a:rPr lang="en-US" sz="4250" spc="10" dirty="0" smtClean="0"/>
            </a:br>
            <a:r>
              <a:rPr lang="en-US" sz="2200" b="0" spc="10" dirty="0" smtClean="0"/>
              <a:t>1. </a:t>
            </a:r>
            <a:r>
              <a:rPr lang="en-US" sz="2200" b="0" dirty="0" smtClean="0">
                <a:latin typeface="Arial" charset="0"/>
                <a:cs typeface="Arial" charset="0"/>
              </a:rPr>
              <a:t>A normal resume feels too plain and doesn’t highlight creativity.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2. </a:t>
            </a:r>
            <a:r>
              <a:rPr lang="en-US" sz="2200" b="0" dirty="0" err="1" smtClean="0">
                <a:latin typeface="Arial" charset="0"/>
                <a:cs typeface="Arial" charset="0"/>
              </a:rPr>
              <a:t>Freshers</a:t>
            </a:r>
            <a:r>
              <a:rPr lang="en-US" sz="2200" b="0" dirty="0" smtClean="0">
                <a:latin typeface="Arial" charset="0"/>
                <a:cs typeface="Arial" charset="0"/>
              </a:rPr>
              <a:t> often struggle to showcase their skills and projects effectively.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3. There is a need for a modern, responsive, and easy-to-access portfolio.</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4. A personal portfolio website solves this by acting as a digital identity.</a:t>
            </a:r>
            <a:br>
              <a:rPr lang="en-US" sz="2200" b="0" dirty="0" smtClean="0">
                <a:latin typeface="Arial" charset="0"/>
                <a:cs typeface="Arial" charset="0"/>
              </a:rPr>
            </a:br>
            <a:r>
              <a:rPr lang="en-US" sz="4250" spc="10" dirty="0" smtClean="0"/>
              <a:t/>
            </a:r>
            <a:br>
              <a:rPr lang="en-US" sz="4250" spc="10" dirty="0" smtClean="0"/>
            </a:br>
            <a:r>
              <a:rPr lang="en-US" sz="4250" spc="10" dirty="0" smtClean="0"/>
              <a:t/>
            </a:r>
            <a:br>
              <a:rPr lang="en-US" sz="4250" spc="10" dirty="0" smtClean="0"/>
            </a:br>
            <a:r>
              <a:rPr lang="en-US" sz="4250" spc="10" dirty="0" smtClean="0"/>
              <a:t>                 </a:t>
            </a:r>
            <a:br>
              <a:rPr lang="en-US" sz="4250" spc="10" dirty="0" smtClean="0"/>
            </a:br>
            <a:r>
              <a:rPr lang="en-US" sz="4250" spc="10" dirty="0" smtClean="0"/>
              <a:t> </a:t>
            </a:r>
            <a:br>
              <a:rPr lang="en-US" sz="4250" spc="10" dirty="0" smtClean="0"/>
            </a:b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28604"/>
            <a:ext cx="8070869" cy="9827049"/>
          </a:xfrm>
          <a:prstGeom prst="rect">
            <a:avLst/>
          </a:prstGeom>
        </p:spPr>
        <p:txBody>
          <a:bodyPr vert="horz" wrap="square" lIns="0" tIns="16510" rIns="0" bIns="0" rtlCol="0">
            <a:spAutoFit/>
          </a:bodyPr>
          <a:lstStyle/>
          <a:p>
            <a:pPr algn="l"/>
            <a:r>
              <a:rPr sz="4250" spc="5" smtClean="0"/>
              <a:t>PROJECT</a:t>
            </a:r>
            <a:r>
              <a:rPr lang="en-US" sz="4250" spc="5" dirty="0" smtClean="0"/>
              <a:t> </a:t>
            </a:r>
            <a:r>
              <a:rPr sz="4250" spc="-20" smtClean="0"/>
              <a:t>OVERVIEW</a:t>
            </a:r>
            <a:r>
              <a:rPr lang="en-US" sz="4250" spc="-20" dirty="0" smtClean="0"/>
              <a:t/>
            </a:r>
            <a:br>
              <a:rPr lang="en-US" sz="4250" spc="-20" dirty="0" smtClean="0"/>
            </a:br>
            <a:r>
              <a:rPr lang="en-US" sz="4250" spc="-20" dirty="0" smtClean="0"/>
              <a:t/>
            </a:r>
            <a:br>
              <a:rPr lang="en-US" sz="4250" spc="-20" dirty="0" smtClean="0"/>
            </a:br>
            <a:r>
              <a:rPr lang="en-US" sz="1700" b="0" spc="-20" dirty="0" smtClean="0"/>
              <a:t>1. A Digital personal Portfolio website built using HTML,CSS and JavaScript.</a:t>
            </a:r>
            <a:br>
              <a:rPr lang="en-US" sz="1700" b="0" spc="-20" dirty="0" smtClean="0"/>
            </a:br>
            <a:r>
              <a:rPr lang="en-US" sz="1700" b="0" spc="-20" dirty="0" smtClean="0"/>
              <a:t/>
            </a:r>
            <a:br>
              <a:rPr lang="en-US" sz="1700" b="0" spc="-20" dirty="0" smtClean="0"/>
            </a:br>
            <a:r>
              <a:rPr lang="en-US" sz="1700" b="0" spc="-20" dirty="0" smtClean="0"/>
              <a:t>2. </a:t>
            </a:r>
            <a:r>
              <a:rPr lang="en-US" sz="1700" b="0" dirty="0" smtClean="0"/>
              <a:t>This project is a personal portfolio website created to showcase my skills, projects, education, and contact details in a professional way.</a:t>
            </a:r>
            <a:br>
              <a:rPr lang="en-US" sz="1700" b="0" dirty="0" smtClean="0"/>
            </a:br>
            <a:r>
              <a:rPr lang="en-US" sz="1700" b="0" dirty="0" smtClean="0"/>
              <a:t/>
            </a:r>
            <a:br>
              <a:rPr lang="en-US" sz="1700" b="0" dirty="0" smtClean="0"/>
            </a:br>
            <a:r>
              <a:rPr lang="en-US" sz="1700" b="0" dirty="0" smtClean="0"/>
              <a:t>3. The website is designed with a modern black-and-white theme and is fully responsive, making it accessible on both desktop and mobile devices.</a:t>
            </a:r>
            <a:br>
              <a:rPr lang="en-US" sz="1700" b="0" dirty="0" smtClean="0"/>
            </a:br>
            <a:r>
              <a:rPr lang="en-US" sz="1700" b="0" dirty="0" smtClean="0"/>
              <a:t/>
            </a:r>
            <a:br>
              <a:rPr lang="en-US" sz="1700" b="0" dirty="0" smtClean="0"/>
            </a:br>
            <a:r>
              <a:rPr lang="en-US" sz="1700" b="0" dirty="0" smtClean="0"/>
              <a:t>4. It includes separate sections such as About Me, Skills, Projects, Resume, and Contact, with smooth navigation and clean design. A downloadable resume and LinkedIn link are also included to make it easy for recruiters or collaborators to connect.</a:t>
            </a:r>
            <a:br>
              <a:rPr lang="en-US" sz="1700" b="0" dirty="0" smtClean="0"/>
            </a:br>
            <a:r>
              <a:rPr lang="en-US" sz="1700" b="0" dirty="0" smtClean="0"/>
              <a:t/>
            </a:r>
            <a:br>
              <a:rPr lang="en-US" sz="1700" b="0" dirty="0" smtClean="0"/>
            </a:br>
            <a:r>
              <a:rPr lang="en-US" sz="1700" b="0" dirty="0" smtClean="0"/>
              <a:t>5. Overall, the portfolio serves as my digital identity, highlighting not just my technical knowledge but also my creativity and personality.</a:t>
            </a:r>
            <a:r>
              <a:rPr lang="en-US" sz="1700" dirty="0" smtClean="0"/>
              <a:t/>
            </a:r>
            <a:br>
              <a:rPr lang="en-US" sz="170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9470"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10974" y="564357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285860"/>
            <a:ext cx="8182630" cy="9311523"/>
          </a:xfrm>
          <a:prstGeom prst="rect">
            <a:avLst/>
          </a:prstGeom>
        </p:spPr>
        <p:txBody>
          <a:bodyPr vert="horz" wrap="square" lIns="0" tIns="16510" rIns="0" bIns="0" rtlCol="0">
            <a:spAutoFit/>
          </a:bodyPr>
          <a:lstStyle/>
          <a:p>
            <a:r>
              <a:rPr sz="3200" spc="25" smtClean="0"/>
              <a:t>W</a:t>
            </a:r>
            <a:r>
              <a:rPr sz="3200" spc="-20" smtClean="0"/>
              <a:t>H</a:t>
            </a:r>
            <a:r>
              <a:rPr sz="3200" spc="20" smtClean="0"/>
              <a:t>O</a:t>
            </a:r>
            <a:r>
              <a:rPr sz="3200" spc="-235" smtClean="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2000" b="0" spc="5" dirty="0" smtClean="0"/>
              <a:t>1. </a:t>
            </a:r>
            <a:r>
              <a:rPr lang="en-US" sz="2000" b="0" dirty="0" smtClean="0"/>
              <a:t>Recruiters &amp; Hiring Managers – to check your skills, resume, and projects for job opportunities.</a:t>
            </a:r>
            <a:br>
              <a:rPr lang="en-US" sz="2000" b="0" dirty="0" smtClean="0"/>
            </a:br>
            <a:r>
              <a:rPr lang="en-US" sz="2000" b="0" dirty="0" smtClean="0"/>
              <a:t/>
            </a:r>
            <a:br>
              <a:rPr lang="en-US" sz="2000" b="0" dirty="0" smtClean="0"/>
            </a:br>
            <a:r>
              <a:rPr lang="en-US" sz="2000" b="0" dirty="0" smtClean="0"/>
              <a:t>2. College/Faculty Members – to evaluate your work for academic purposes or project submissions.</a:t>
            </a:r>
            <a:br>
              <a:rPr lang="en-US" sz="2000" b="0" dirty="0" smtClean="0"/>
            </a:br>
            <a:r>
              <a:rPr lang="en-US" sz="2000" b="0" dirty="0" smtClean="0"/>
              <a:t/>
            </a:r>
            <a:br>
              <a:rPr lang="en-US" sz="2000" b="0" dirty="0" smtClean="0"/>
            </a:br>
            <a:r>
              <a:rPr lang="en-US" sz="2000" b="0" dirty="0" smtClean="0"/>
              <a:t>3. Peers &amp; Collaborators – other developers or students who might want to collaborate with you.</a:t>
            </a:r>
            <a:br>
              <a:rPr lang="en-US" sz="2000" b="0" dirty="0" smtClean="0"/>
            </a:br>
            <a:r>
              <a:rPr lang="en-US" sz="2000" b="0" dirty="0" smtClean="0"/>
              <a:t/>
            </a:r>
            <a:br>
              <a:rPr lang="en-US" sz="2000" b="0" dirty="0" smtClean="0"/>
            </a:br>
            <a:r>
              <a:rPr lang="en-US" sz="2000" b="0" dirty="0" smtClean="0"/>
              <a:t>4. General Visitors – anyone who wants to know more about you and your professional journey.</a:t>
            </a:r>
            <a:r>
              <a:rPr lang="en-US" sz="2000" dirty="0" smtClean="0"/>
              <a:t/>
            </a:r>
            <a:br>
              <a:rPr lang="en-US" sz="2000"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6066" y="0"/>
            <a:ext cx="1500198" cy="1428735"/>
          </a:xfrm>
          <a:prstGeom prst="rect">
            <a:avLst/>
          </a:prstGeom>
        </p:spPr>
      </p:pic>
      <p:sp>
        <p:nvSpPr>
          <p:cNvPr id="3" name="object 3"/>
          <p:cNvSpPr/>
          <p:nvPr/>
        </p:nvSpPr>
        <p:spPr>
          <a:xfrm>
            <a:off x="11382412" y="59293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66646"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09588" y="357167"/>
            <a:ext cx="9715568" cy="8446543"/>
          </a:xfrm>
          <a:prstGeom prst="rect">
            <a:avLst/>
          </a:prstGeom>
        </p:spPr>
        <p:txBody>
          <a:bodyPr vert="horz" wrap="square" lIns="0" tIns="13335" rIns="0" bIns="0" rtlCol="0">
            <a:spAutoFit/>
          </a:bodyPr>
          <a:lstStyle/>
          <a:p>
            <a:pPr algn="l"/>
            <a:r>
              <a:rPr lang="en-IN" sz="3600" spc="10" dirty="0"/>
              <a:t>TOOLS AND </a:t>
            </a:r>
            <a:r>
              <a:rPr lang="en-IN" sz="3600" spc="10" dirty="0" smtClean="0"/>
              <a:t>TECHNIQUES</a:t>
            </a:r>
            <a:br>
              <a:rPr lang="en-IN" sz="3600" spc="10" dirty="0" smtClean="0"/>
            </a:br>
            <a:r>
              <a:rPr lang="en-IN" sz="3600" spc="10" dirty="0" smtClean="0"/>
              <a:t/>
            </a:r>
            <a:br>
              <a:rPr lang="en-IN" sz="3600" spc="10" dirty="0" smtClean="0"/>
            </a:br>
            <a:r>
              <a:rPr lang="en-US" sz="3200" b="0" dirty="0" smtClean="0"/>
              <a:t>· </a:t>
            </a:r>
            <a:r>
              <a:rPr lang="en-US" sz="2400" b="0" dirty="0" smtClean="0"/>
              <a:t>HTML5 – for structuring the web pages.</a:t>
            </a:r>
            <a:br>
              <a:rPr lang="en-US" sz="2400" b="0" dirty="0" smtClean="0"/>
            </a:br>
            <a:r>
              <a:rPr lang="en-US" sz="2400" b="0" dirty="0" smtClean="0"/>
              <a:t/>
            </a:r>
            <a:br>
              <a:rPr lang="en-US" sz="2400" b="0" dirty="0" smtClean="0"/>
            </a:br>
            <a:r>
              <a:rPr lang="en-US" sz="2400" dirty="0" smtClean="0"/>
              <a:t> </a:t>
            </a:r>
            <a:r>
              <a:rPr lang="en-US" sz="2400" b="0" dirty="0" smtClean="0"/>
              <a:t>· CSS3 – for styling and creating a modern black-and-white theme with responsive design.</a:t>
            </a:r>
            <a:br>
              <a:rPr lang="en-US" sz="2400" b="0" dirty="0" smtClean="0"/>
            </a:br>
            <a:r>
              <a:rPr lang="en-US" sz="2400" b="0" dirty="0" smtClean="0"/>
              <a:t/>
            </a:r>
            <a:br>
              <a:rPr lang="en-US" sz="2400" b="0" dirty="0" smtClean="0"/>
            </a:br>
            <a:r>
              <a:rPr lang="en-US" sz="2400" dirty="0" smtClean="0"/>
              <a:t> </a:t>
            </a:r>
            <a:r>
              <a:rPr lang="en-US" sz="2400" b="0" dirty="0" smtClean="0"/>
              <a:t>· JavaScript – for interactivity like navigation and button hover effects.</a:t>
            </a:r>
            <a:br>
              <a:rPr lang="en-US" sz="2400" b="0" dirty="0" smtClean="0"/>
            </a:br>
            <a:r>
              <a:rPr lang="en-US" sz="2400" b="0" dirty="0" smtClean="0"/>
              <a:t/>
            </a:r>
            <a:br>
              <a:rPr lang="en-US" sz="2400" b="0" dirty="0" smtClean="0"/>
            </a:br>
            <a:r>
              <a:rPr lang="en-US" sz="2400" dirty="0" smtClean="0"/>
              <a:t> </a:t>
            </a:r>
            <a:r>
              <a:rPr lang="en-US" sz="2400" b="0" dirty="0" smtClean="0"/>
              <a:t>· VS Code – as the code editor for development.</a:t>
            </a:r>
            <a:r>
              <a:rPr lang="en-US" sz="3600" b="0" dirty="0" smtClean="0"/>
              <a:t/>
            </a:r>
            <a:br>
              <a:rPr lang="en-US" sz="3600" b="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668164"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5579091"/>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lang="en-IN" sz="4000" b="1" spc="15" dirty="0" smtClean="0">
              <a:latin typeface="Trebuchet MS"/>
              <a:cs typeface="Trebuchet MS"/>
            </a:endParaRPr>
          </a:p>
          <a:p>
            <a:r>
              <a:rPr lang="en-US" sz="2400" b="1" dirty="0" smtClean="0"/>
              <a:t>Header &amp; Navigation </a:t>
            </a:r>
            <a:r>
              <a:rPr lang="en-US" sz="2400" dirty="0" smtClean="0"/>
              <a:t>– Name, title, photo, and navigation bar with clean buttons.</a:t>
            </a:r>
          </a:p>
          <a:p>
            <a:endParaRPr lang="en-US" sz="2400" dirty="0" smtClean="0"/>
          </a:p>
          <a:p>
            <a:r>
              <a:rPr lang="en-US" sz="2400" b="1" dirty="0" smtClean="0"/>
              <a:t>Hero Section </a:t>
            </a:r>
            <a:r>
              <a:rPr lang="en-US" sz="2400" dirty="0" smtClean="0"/>
              <a:t> – A short introduction highlighting passion and goals.</a:t>
            </a:r>
          </a:p>
          <a:p>
            <a:endParaRPr lang="en-US" sz="2400" dirty="0" smtClean="0"/>
          </a:p>
          <a:p>
            <a:r>
              <a:rPr lang="en-US" sz="2400" b="1" dirty="0" smtClean="0"/>
              <a:t>Content Section</a:t>
            </a:r>
            <a:r>
              <a:rPr lang="en-US" sz="2400" dirty="0" smtClean="0"/>
              <a:t> – Skills shown in button-style boxes, projects in simple descriptive cards.</a:t>
            </a:r>
          </a:p>
          <a:p>
            <a:endParaRPr lang="en-US" sz="2400" dirty="0" smtClean="0"/>
          </a:p>
          <a:p>
            <a:r>
              <a:rPr lang="en-US" sz="2400" b="1" dirty="0" err="1" smtClean="0"/>
              <a:t>Resume,Contact</a:t>
            </a:r>
            <a:r>
              <a:rPr lang="en-US" sz="2400" b="1" dirty="0" smtClean="0"/>
              <a:t> &amp; Footer </a:t>
            </a:r>
            <a:r>
              <a:rPr lang="en-US" sz="2400" dirty="0" smtClean="0"/>
              <a:t> – Downloadable resume, phone, email, and LinkedIn link and copyright footer.</a:t>
            </a:r>
          </a:p>
          <a:p>
            <a:pPr marL="12700">
              <a:lnSpc>
                <a:spcPct val="100000"/>
              </a:lnSpc>
              <a:spcBef>
                <a:spcPts val="105"/>
              </a:spcBef>
            </a:pPr>
            <a:endParaRPr lang="en-IN" sz="4000" b="1" spc="1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78532"/>
          </a:xfrm>
        </p:spPr>
        <p:txBody>
          <a:bodyPr/>
          <a:lstStyle/>
          <a:p>
            <a:r>
              <a:rPr lang="en-IN" dirty="0"/>
              <a:t>FEATURES AND </a:t>
            </a:r>
            <a:r>
              <a:rPr lang="en-IN" dirty="0" smtClean="0"/>
              <a:t>FUNCTIONALITY</a:t>
            </a:r>
            <a:br>
              <a:rPr lang="en-IN" dirty="0" smtClean="0"/>
            </a:br>
            <a:r>
              <a:rPr lang="en-IN" dirty="0" smtClean="0"/>
              <a:t/>
            </a:r>
            <a:br>
              <a:rPr lang="en-IN" dirty="0" smtClean="0"/>
            </a:br>
            <a:r>
              <a:rPr lang="en-IN" sz="2200" b="0" dirty="0" smtClean="0"/>
              <a:t>1. </a:t>
            </a:r>
            <a:r>
              <a:rPr lang="en-US" sz="2200" b="0" dirty="0" smtClean="0"/>
              <a:t>Responsive Design – Works on both mobile and desktop.</a:t>
            </a:r>
            <a:br>
              <a:rPr lang="en-US" sz="2200" b="0" dirty="0" smtClean="0"/>
            </a:br>
            <a:r>
              <a:rPr lang="en-US" sz="2200" b="0" dirty="0" smtClean="0"/>
              <a:t/>
            </a:r>
            <a:br>
              <a:rPr lang="en-US" sz="2200" b="0" dirty="0" smtClean="0"/>
            </a:br>
            <a:r>
              <a:rPr lang="en-US" sz="2200" b="0" dirty="0" smtClean="0"/>
              <a:t>2. Navigation Bar – Easy movement between sections.</a:t>
            </a:r>
            <a:br>
              <a:rPr lang="en-US" sz="2200" b="0" dirty="0" smtClean="0"/>
            </a:br>
            <a:r>
              <a:rPr lang="en-US" sz="2200" b="0" dirty="0" smtClean="0"/>
              <a:t/>
            </a:r>
            <a:br>
              <a:rPr lang="en-US" sz="2200" b="0" dirty="0" smtClean="0"/>
            </a:br>
            <a:r>
              <a:rPr lang="en-US" sz="2200" b="0" dirty="0" smtClean="0"/>
              <a:t>3. Skills &amp; Projects Display – Showcases your technical skills and project</a:t>
            </a:r>
            <a:br>
              <a:rPr lang="en-US" sz="2200" b="0" dirty="0" smtClean="0"/>
            </a:br>
            <a:r>
              <a:rPr lang="en-US" sz="2200" b="0" dirty="0" smtClean="0"/>
              <a:t> details clearly. </a:t>
            </a:r>
            <a:br>
              <a:rPr lang="en-US" sz="2200" b="0" dirty="0" smtClean="0"/>
            </a:br>
            <a:r>
              <a:rPr lang="en-US" sz="2200" b="0" dirty="0" smtClean="0"/>
              <a:t/>
            </a:r>
            <a:br>
              <a:rPr lang="en-US" sz="2200" b="0" dirty="0" smtClean="0"/>
            </a:br>
            <a:r>
              <a:rPr lang="en-US" sz="2200" b="0" dirty="0" smtClean="0"/>
              <a:t>4. Resume Download – Provides a button to download your resume in PDF format. </a:t>
            </a:r>
            <a:br>
              <a:rPr lang="en-US" sz="2200" b="0" dirty="0" smtClean="0"/>
            </a:br>
            <a:r>
              <a:rPr lang="en-US" sz="2200" b="0" dirty="0" smtClean="0"/>
              <a:t/>
            </a:r>
            <a:br>
              <a:rPr lang="en-US" sz="2200" b="0" dirty="0" smtClean="0"/>
            </a:br>
            <a:r>
              <a:rPr lang="en-US" sz="2200" b="0" dirty="0" smtClean="0"/>
              <a:t>5. Contact Information – Email, phone, and LinkedIn for easy communication. </a:t>
            </a:r>
            <a:br>
              <a:rPr lang="en-US" sz="2200" b="0" dirty="0" smtClean="0"/>
            </a:br>
            <a:r>
              <a:rPr lang="en-US" sz="2200" b="0" dirty="0" smtClean="0"/>
              <a:t/>
            </a:r>
            <a:br>
              <a:rPr lang="en-US" sz="2200" b="0" dirty="0" smtClean="0"/>
            </a:br>
            <a:r>
              <a:rPr lang="en-US" sz="2200" b="0" dirty="0" smtClean="0"/>
              <a:t>6. Footer – Professional copyright note.</a:t>
            </a:r>
            <a:r>
              <a:rPr lang="en-US" sz="2200" dirty="0" smtClean="0"/>
              <a:t/>
            </a:r>
            <a:br>
              <a:rPr lang="en-US" sz="2200" dirty="0" smtClean="0"/>
            </a:br>
            <a:endParaRPr lang="en-IN" sz="2200" dirty="0"/>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150</Words>
  <Application>Microsoft Office PowerPoint</Application>
  <PresentationFormat>Custom</PresentationFormat>
  <Paragraphs>47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DIGITAL                              PORTFOLIO USING FRONT END WEB DEVELOPMENT</vt:lpstr>
      <vt:lpstr>AGENDA</vt:lpstr>
      <vt:lpstr>PROBLEM STATEMENT      1. A normal resume feels too plain and doesn’t highlight creativity.  2. Freshers often struggle to showcase their skills and projects effectively.  3. There is a need for a modern, responsive, and easy-to-access portfolio.  4. A personal portfolio website solves this by acting as a digital identity.                       </vt:lpstr>
      <vt:lpstr>PROJECT OVERVIEW  1. A Digital personal Portfolio website built using HTML,CSS and JavaScript.  2. This project is a personal portfolio website created to showcase my skills, projects, education, and contact details in a professional way.  3. The website is designed with a modern black-and-white theme and is fully responsive, making it accessible on both desktop and mobile devices.  4. It includes separate sections such as About Me, Skills, Projects, Resume, and Contact, with smooth navigation and clean design. A downloadable resume and LinkedIn link are also included to make it easy for recruiters or collaborators to connect.  5. Overall, the portfolio serves as my digital identity, highlighting not just my technical knowledge but also my creativity and personality.       </vt:lpstr>
      <vt:lpstr>WHO ARE THE END USERS?                               1. Recruiters &amp; Hiring Managers – to check your skills, resume, and projects for job opportunities.  2. College/Faculty Members – to evaluate your work for academic purposes or project submissions.  3. Peers &amp; Collaborators – other developers or students who might want to collaborate with you.  4. General Visitors – anyone who wants to know more about you and your professional journey.         </vt:lpstr>
      <vt:lpstr>TOOLS AND TECHNIQUES  · HTML5 – for structuring the web pages.   · CSS3 – for styling and creating a modern black-and-white theme with responsive design.   · JavaScript – for interactivity like navigation and button hover effects.   · VS Code – as the code editor for development.       </vt:lpstr>
      <vt:lpstr>Slide 8</vt:lpstr>
      <vt:lpstr>FEATURES AND FUNCTIONALITY  1. Responsive Design – Works on both mobile and desktop.  2. Navigation Bar – Easy movement between sections.  3. Skills &amp; Projects Display – Showcases your technical skills and project  details clearly.   4. Resume Download – Provides a button to download your resume in PDF format.   5. Contact Information – Email, phone, and LinkedIn for easy communication.   6. Footer – Professional copyright note. </vt:lpstr>
      <vt:lpstr>RESULTS AND SCREENSHOTS  </vt:lpstr>
      <vt:lpstr>Slide 11</vt:lpstr>
      <vt:lpstr>CONCLUSION        1. This portfolio website effectively showcases my personal and professional details in a clean and modern layout.   2. Its responsive design and interactive features enhances user experience.  3. It highlights my skills, projects, education, and contact information while providing a downloadable resume.  4. The responsive design ensures accessibility on both desktop and mobile devices, making it a useful tool for presenting myself to recruiters, employers, and collaborators.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36</cp:revision>
  <dcterms:created xsi:type="dcterms:W3CDTF">2024-03-29T15:07:22Z</dcterms:created>
  <dcterms:modified xsi:type="dcterms:W3CDTF">2025-08-31T10:29:51Z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