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9" r:id="rId3"/>
    <p:sldId id="258" r:id="rId4"/>
    <p:sldId id="260" r:id="rId5"/>
    <p:sldId id="261" r:id="rId6"/>
    <p:sldId id="277" r:id="rId7"/>
    <p:sldId id="264" r:id="rId8"/>
    <p:sldId id="265" r:id="rId9"/>
    <p:sldId id="287" r:id="rId10"/>
    <p:sldId id="273" r:id="rId11"/>
    <p:sldId id="282" r:id="rId12"/>
    <p:sldId id="283" r:id="rId13"/>
    <p:sldId id="284" r:id="rId14"/>
    <p:sldId id="285" r:id="rId15"/>
    <p:sldId id="288" r:id="rId16"/>
    <p:sldId id="289" r:id="rId17"/>
    <p:sldId id="27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9A50-266A-4941-AF2A-594DBB7BFE92}" v="14" dt="2025-05-12T17:00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itha Saravanan" userId="4c3858fc6fad061f" providerId="LiveId" clId="{96D99A50-266A-4941-AF2A-594DBB7BFE92}"/>
    <pc:docChg chg="undo custSel modSld">
      <pc:chgData name="sushmitha Saravanan" userId="4c3858fc6fad061f" providerId="LiveId" clId="{96D99A50-266A-4941-AF2A-594DBB7BFE92}" dt="2025-05-12T17:08:34.523" v="320" actId="1076"/>
      <pc:docMkLst>
        <pc:docMk/>
      </pc:docMkLst>
      <pc:sldChg chg="modSp mod">
        <pc:chgData name="sushmitha Saravanan" userId="4c3858fc6fad061f" providerId="LiveId" clId="{96D99A50-266A-4941-AF2A-594DBB7BFE92}" dt="2025-05-12T17:01:22.252" v="282" actId="14100"/>
        <pc:sldMkLst>
          <pc:docMk/>
          <pc:sldMk cId="1508619164" sldId="258"/>
        </pc:sldMkLst>
        <pc:spChg chg="mod">
          <ac:chgData name="sushmitha Saravanan" userId="4c3858fc6fad061f" providerId="LiveId" clId="{96D99A50-266A-4941-AF2A-594DBB7BFE92}" dt="2025-05-12T17:01:22.252" v="282" actId="14100"/>
          <ac:spMkLst>
            <pc:docMk/>
            <pc:sldMk cId="1508619164" sldId="258"/>
            <ac:spMk id="10" creationId="{FEC1F9EB-D264-0699-E26D-059B872C6946}"/>
          </ac:spMkLst>
        </pc:spChg>
        <pc:picChg chg="mod">
          <ac:chgData name="sushmitha Saravanan" userId="4c3858fc6fad061f" providerId="LiveId" clId="{96D99A50-266A-4941-AF2A-594DBB7BFE92}" dt="2025-05-12T16:21:51.851" v="43" actId="1076"/>
          <ac:picMkLst>
            <pc:docMk/>
            <pc:sldMk cId="1508619164" sldId="258"/>
            <ac:picMk id="7" creationId="{06EFDB95-4463-528E-B019-E5027CB3C67A}"/>
          </ac:picMkLst>
        </pc:picChg>
      </pc:sldChg>
      <pc:sldChg chg="modSp mod">
        <pc:chgData name="sushmitha Saravanan" userId="4c3858fc6fad061f" providerId="LiveId" clId="{96D99A50-266A-4941-AF2A-594DBB7BFE92}" dt="2025-05-12T17:08:34.523" v="320" actId="1076"/>
        <pc:sldMkLst>
          <pc:docMk/>
          <pc:sldMk cId="891437434" sldId="259"/>
        </pc:sldMkLst>
        <pc:spChg chg="mod">
          <ac:chgData name="sushmitha Saravanan" userId="4c3858fc6fad061f" providerId="LiveId" clId="{96D99A50-266A-4941-AF2A-594DBB7BFE92}" dt="2025-05-12T17:08:34.523" v="320" actId="1076"/>
          <ac:spMkLst>
            <pc:docMk/>
            <pc:sldMk cId="891437434" sldId="259"/>
            <ac:spMk id="10" creationId="{75BB4E4B-8473-8E07-1764-7FC4439011A1}"/>
          </ac:spMkLst>
        </pc:spChg>
      </pc:sldChg>
      <pc:sldChg chg="modSp mod">
        <pc:chgData name="sushmitha Saravanan" userId="4c3858fc6fad061f" providerId="LiveId" clId="{96D99A50-266A-4941-AF2A-594DBB7BFE92}" dt="2025-05-12T17:03:07.067" v="313" actId="20577"/>
        <pc:sldMkLst>
          <pc:docMk/>
          <pc:sldMk cId="2075523415" sldId="260"/>
        </pc:sldMkLst>
        <pc:spChg chg="mod">
          <ac:chgData name="sushmitha Saravanan" userId="4c3858fc6fad061f" providerId="LiveId" clId="{96D99A50-266A-4941-AF2A-594DBB7BFE92}" dt="2025-05-12T17:03:07.067" v="313" actId="20577"/>
          <ac:spMkLst>
            <pc:docMk/>
            <pc:sldMk cId="2075523415" sldId="260"/>
            <ac:spMk id="12" creationId="{9F8056F9-0767-70B4-E621-C5D40E6EEA79}"/>
          </ac:spMkLst>
        </pc:spChg>
        <pc:picChg chg="mod">
          <ac:chgData name="sushmitha Saravanan" userId="4c3858fc6fad061f" providerId="LiveId" clId="{96D99A50-266A-4941-AF2A-594DBB7BFE92}" dt="2025-05-12T16:21:45.995" v="40" actId="1076"/>
          <ac:picMkLst>
            <pc:docMk/>
            <pc:sldMk cId="2075523415" sldId="260"/>
            <ac:picMk id="7" creationId="{4A63F4F8-BDFF-5FBD-7EF9-384888096D93}"/>
          </ac:picMkLst>
        </pc:picChg>
        <pc:picChg chg="mod">
          <ac:chgData name="sushmitha Saravanan" userId="4c3858fc6fad061f" providerId="LiveId" clId="{96D99A50-266A-4941-AF2A-594DBB7BFE92}" dt="2025-05-12T16:21:49.274" v="42" actId="1076"/>
          <ac:picMkLst>
            <pc:docMk/>
            <pc:sldMk cId="2075523415" sldId="260"/>
            <ac:picMk id="8" creationId="{B757400C-9629-42E1-C79A-FBE23EEE7C31}"/>
          </ac:picMkLst>
        </pc:picChg>
      </pc:sldChg>
      <pc:sldChg chg="modSp mod">
        <pc:chgData name="sushmitha Saravanan" userId="4c3858fc6fad061f" providerId="LiveId" clId="{96D99A50-266A-4941-AF2A-594DBB7BFE92}" dt="2025-05-12T16:21:42.876" v="39" actId="1076"/>
        <pc:sldMkLst>
          <pc:docMk/>
          <pc:sldMk cId="1222130355" sldId="261"/>
        </pc:sldMkLst>
        <pc:picChg chg="mod">
          <ac:chgData name="sushmitha Saravanan" userId="4c3858fc6fad061f" providerId="LiveId" clId="{96D99A50-266A-4941-AF2A-594DBB7BFE92}" dt="2025-05-12T16:21:41.091" v="38" actId="1076"/>
          <ac:picMkLst>
            <pc:docMk/>
            <pc:sldMk cId="1222130355" sldId="261"/>
            <ac:picMk id="7" creationId="{5D660B60-F045-A041-B90A-3B8459A1E1C3}"/>
          </ac:picMkLst>
        </pc:picChg>
        <pc:picChg chg="mod">
          <ac:chgData name="sushmitha Saravanan" userId="4c3858fc6fad061f" providerId="LiveId" clId="{96D99A50-266A-4941-AF2A-594DBB7BFE92}" dt="2025-05-12T16:21:42.876" v="39" actId="1076"/>
          <ac:picMkLst>
            <pc:docMk/>
            <pc:sldMk cId="1222130355" sldId="261"/>
            <ac:picMk id="8" creationId="{48F0F0D6-2C6D-2D51-620E-6208FBB6A480}"/>
          </ac:picMkLst>
        </pc:picChg>
      </pc:sldChg>
      <pc:sldChg chg="modSp mod">
        <pc:chgData name="sushmitha Saravanan" userId="4c3858fc6fad061f" providerId="LiveId" clId="{96D99A50-266A-4941-AF2A-594DBB7BFE92}" dt="2025-05-12T16:53:07.991" v="196" actId="1076"/>
        <pc:sldMkLst>
          <pc:docMk/>
          <pc:sldMk cId="646178406" sldId="264"/>
        </pc:sldMkLst>
        <pc:spChg chg="mod">
          <ac:chgData name="sushmitha Saravanan" userId="4c3858fc6fad061f" providerId="LiveId" clId="{96D99A50-266A-4941-AF2A-594DBB7BFE92}" dt="2025-05-12T16:53:07.991" v="196" actId="1076"/>
          <ac:spMkLst>
            <pc:docMk/>
            <pc:sldMk cId="646178406" sldId="264"/>
            <ac:spMk id="9" creationId="{6C13DA8E-32AD-79CA-E3E1-94BA5BE8EE36}"/>
          </ac:spMkLst>
        </pc:spChg>
        <pc:picChg chg="mod">
          <ac:chgData name="sushmitha Saravanan" userId="4c3858fc6fad061f" providerId="LiveId" clId="{96D99A50-266A-4941-AF2A-594DBB7BFE92}" dt="2025-05-12T16:21:32.181" v="36" actId="1076"/>
          <ac:picMkLst>
            <pc:docMk/>
            <pc:sldMk cId="646178406" sldId="264"/>
            <ac:picMk id="7" creationId="{3737EBEA-BB3F-C98C-7129-B5AF843E4042}"/>
          </ac:picMkLst>
        </pc:picChg>
        <pc:picChg chg="mod">
          <ac:chgData name="sushmitha Saravanan" userId="4c3858fc6fad061f" providerId="LiveId" clId="{96D99A50-266A-4941-AF2A-594DBB7BFE92}" dt="2025-05-12T16:21:34.749" v="37" actId="1076"/>
          <ac:picMkLst>
            <pc:docMk/>
            <pc:sldMk cId="646178406" sldId="264"/>
            <ac:picMk id="8" creationId="{AE1BA251-FD80-BCAA-A4D1-26223AA8BB46}"/>
          </ac:picMkLst>
        </pc:picChg>
      </pc:sldChg>
      <pc:sldChg chg="modSp mod">
        <pc:chgData name="sushmitha Saravanan" userId="4c3858fc6fad061f" providerId="LiveId" clId="{96D99A50-266A-4941-AF2A-594DBB7BFE92}" dt="2025-05-12T17:03:57.979" v="314" actId="948"/>
        <pc:sldMkLst>
          <pc:docMk/>
          <pc:sldMk cId="3150471260" sldId="265"/>
        </pc:sldMkLst>
        <pc:spChg chg="mod">
          <ac:chgData name="sushmitha Saravanan" userId="4c3858fc6fad061f" providerId="LiveId" clId="{96D99A50-266A-4941-AF2A-594DBB7BFE92}" dt="2025-05-12T17:03:57.979" v="314" actId="948"/>
          <ac:spMkLst>
            <pc:docMk/>
            <pc:sldMk cId="3150471260" sldId="265"/>
            <ac:spMk id="9" creationId="{DBAE8C1B-89D6-17AE-53B3-14221EE8B473}"/>
          </ac:spMkLst>
        </pc:spChg>
        <pc:picChg chg="mod">
          <ac:chgData name="sushmitha Saravanan" userId="4c3858fc6fad061f" providerId="LiveId" clId="{96D99A50-266A-4941-AF2A-594DBB7BFE92}" dt="2025-05-12T16:21:23.429" v="33" actId="1076"/>
          <ac:picMkLst>
            <pc:docMk/>
            <pc:sldMk cId="3150471260" sldId="265"/>
            <ac:picMk id="7" creationId="{1A62A2ED-2AEE-2461-0B53-56E567481BFE}"/>
          </ac:picMkLst>
        </pc:picChg>
        <pc:picChg chg="mod">
          <ac:chgData name="sushmitha Saravanan" userId="4c3858fc6fad061f" providerId="LiveId" clId="{96D99A50-266A-4941-AF2A-594DBB7BFE92}" dt="2025-05-12T16:21:28.940" v="35" actId="1076"/>
          <ac:picMkLst>
            <pc:docMk/>
            <pc:sldMk cId="3150471260" sldId="265"/>
            <ac:picMk id="8" creationId="{2663862F-06DD-65E3-B644-F95B6EAC5B1C}"/>
          </ac:picMkLst>
        </pc:picChg>
      </pc:sldChg>
      <pc:sldChg chg="addSp delSp modSp mod">
        <pc:chgData name="sushmitha Saravanan" userId="4c3858fc6fad061f" providerId="LiveId" clId="{96D99A50-266A-4941-AF2A-594DBB7BFE92}" dt="2025-05-12T17:05:21.344" v="315" actId="478"/>
        <pc:sldMkLst>
          <pc:docMk/>
          <pc:sldMk cId="3887698839" sldId="271"/>
        </pc:sldMkLst>
        <pc:picChg chg="add del mod">
          <ac:chgData name="sushmitha Saravanan" userId="4c3858fc6fad061f" providerId="LiveId" clId="{96D99A50-266A-4941-AF2A-594DBB7BFE92}" dt="2025-05-12T17:05:21.344" v="315" actId="478"/>
          <ac:picMkLst>
            <pc:docMk/>
            <pc:sldMk cId="3887698839" sldId="271"/>
            <ac:picMk id="3" creationId="{20A6CFBE-C547-8314-4911-257D6B967682}"/>
          </ac:picMkLst>
        </pc:picChg>
        <pc:picChg chg="mod">
          <ac:chgData name="sushmitha Saravanan" userId="4c3858fc6fad061f" providerId="LiveId" clId="{96D99A50-266A-4941-AF2A-594DBB7BFE92}" dt="2025-05-12T16:19:13.980" v="2" actId="1076"/>
          <ac:picMkLst>
            <pc:docMk/>
            <pc:sldMk cId="3887698839" sldId="271"/>
            <ac:picMk id="7" creationId="{AF513D11-1779-6000-F606-2C324D459442}"/>
          </ac:picMkLst>
        </pc:picChg>
        <pc:picChg chg="mod">
          <ac:chgData name="sushmitha Saravanan" userId="4c3858fc6fad061f" providerId="LiveId" clId="{96D99A50-266A-4941-AF2A-594DBB7BFE92}" dt="2025-05-12T16:19:11.180" v="1" actId="1076"/>
          <ac:picMkLst>
            <pc:docMk/>
            <pc:sldMk cId="3887698839" sldId="271"/>
            <ac:picMk id="8" creationId="{93DA895E-7B88-F1FF-EDD0-D416AA4D595A}"/>
          </ac:picMkLst>
        </pc:picChg>
      </pc:sldChg>
      <pc:sldChg chg="modSp mod">
        <pc:chgData name="sushmitha Saravanan" userId="4c3858fc6fad061f" providerId="LiveId" clId="{96D99A50-266A-4941-AF2A-594DBB7BFE92}" dt="2025-05-12T16:21:25.030" v="34" actId="1076"/>
        <pc:sldMkLst>
          <pc:docMk/>
          <pc:sldMk cId="20533399" sldId="272"/>
        </pc:sldMkLst>
        <pc:picChg chg="mod">
          <ac:chgData name="sushmitha Saravanan" userId="4c3858fc6fad061f" providerId="LiveId" clId="{96D99A50-266A-4941-AF2A-594DBB7BFE92}" dt="2025-05-12T16:21:25.030" v="34" actId="1076"/>
          <ac:picMkLst>
            <pc:docMk/>
            <pc:sldMk cId="20533399" sldId="272"/>
            <ac:picMk id="7" creationId="{05CBFC6A-13F3-AFB1-25F6-B10D29417F31}"/>
          </ac:picMkLst>
        </pc:picChg>
        <pc:picChg chg="mod">
          <ac:chgData name="sushmitha Saravanan" userId="4c3858fc6fad061f" providerId="LiveId" clId="{96D99A50-266A-4941-AF2A-594DBB7BFE92}" dt="2025-05-12T16:21:19.814" v="32" actId="1076"/>
          <ac:picMkLst>
            <pc:docMk/>
            <pc:sldMk cId="20533399" sldId="272"/>
            <ac:picMk id="8" creationId="{303EF7EC-06ED-1177-98F6-2316659819D7}"/>
          </ac:picMkLst>
        </pc:picChg>
      </pc:sldChg>
      <pc:sldChg chg="modSp mod">
        <pc:chgData name="sushmitha Saravanan" userId="4c3858fc6fad061f" providerId="LiveId" clId="{96D99A50-266A-4941-AF2A-594DBB7BFE92}" dt="2025-05-12T16:21:14.466" v="30" actId="1076"/>
        <pc:sldMkLst>
          <pc:docMk/>
          <pc:sldMk cId="3035638784" sldId="273"/>
        </pc:sldMkLst>
        <pc:picChg chg="mod">
          <ac:chgData name="sushmitha Saravanan" userId="4c3858fc6fad061f" providerId="LiveId" clId="{96D99A50-266A-4941-AF2A-594DBB7BFE92}" dt="2025-05-12T16:21:12.135" v="29" actId="1076"/>
          <ac:picMkLst>
            <pc:docMk/>
            <pc:sldMk cId="3035638784" sldId="273"/>
            <ac:picMk id="7" creationId="{416A44D6-A38A-4A50-B469-3D93F01DB803}"/>
          </ac:picMkLst>
        </pc:picChg>
        <pc:picChg chg="mod">
          <ac:chgData name="sushmitha Saravanan" userId="4c3858fc6fad061f" providerId="LiveId" clId="{96D99A50-266A-4941-AF2A-594DBB7BFE92}" dt="2025-05-12T16:21:14.466" v="30" actId="1076"/>
          <ac:picMkLst>
            <pc:docMk/>
            <pc:sldMk cId="3035638784" sldId="273"/>
            <ac:picMk id="8" creationId="{108B6C87-74C4-4DFC-63CF-98FC93D26932}"/>
          </ac:picMkLst>
        </pc:picChg>
      </pc:sldChg>
      <pc:sldChg chg="modSp mod">
        <pc:chgData name="sushmitha Saravanan" userId="4c3858fc6fad061f" providerId="LiveId" clId="{96D99A50-266A-4941-AF2A-594DBB7BFE92}" dt="2025-05-12T16:20:38.586" v="20" actId="1076"/>
        <pc:sldMkLst>
          <pc:docMk/>
          <pc:sldMk cId="4061535748" sldId="274"/>
        </pc:sldMkLst>
        <pc:picChg chg="mod">
          <ac:chgData name="sushmitha Saravanan" userId="4c3858fc6fad061f" providerId="LiveId" clId="{96D99A50-266A-4941-AF2A-594DBB7BFE92}" dt="2025-05-12T16:20:33.754" v="19" actId="1076"/>
          <ac:picMkLst>
            <pc:docMk/>
            <pc:sldMk cId="4061535748" sldId="274"/>
            <ac:picMk id="7" creationId="{EDDBA76F-5A0A-7FAE-8B81-E40C6D3C2B41}"/>
          </ac:picMkLst>
        </pc:picChg>
        <pc:picChg chg="mod">
          <ac:chgData name="sushmitha Saravanan" userId="4c3858fc6fad061f" providerId="LiveId" clId="{96D99A50-266A-4941-AF2A-594DBB7BFE92}" dt="2025-05-12T16:20:38.586" v="20" actId="1076"/>
          <ac:picMkLst>
            <pc:docMk/>
            <pc:sldMk cId="4061535748" sldId="274"/>
            <ac:picMk id="8" creationId="{184E4DF9-3E32-E2F7-BC64-202D050CE4EC}"/>
          </ac:picMkLst>
        </pc:picChg>
      </pc:sldChg>
      <pc:sldChg chg="modSp mod">
        <pc:chgData name="sushmitha Saravanan" userId="4c3858fc6fad061f" providerId="LiveId" clId="{96D99A50-266A-4941-AF2A-594DBB7BFE92}" dt="2025-05-12T16:56:57.944" v="229" actId="1076"/>
        <pc:sldMkLst>
          <pc:docMk/>
          <pc:sldMk cId="2847385104" sldId="275"/>
        </pc:sldMkLst>
        <pc:spChg chg="mod">
          <ac:chgData name="sushmitha Saravanan" userId="4c3858fc6fad061f" providerId="LiveId" clId="{96D99A50-266A-4941-AF2A-594DBB7BFE92}" dt="2025-05-12T16:56:57.944" v="229" actId="1076"/>
          <ac:spMkLst>
            <pc:docMk/>
            <pc:sldMk cId="2847385104" sldId="275"/>
            <ac:spMk id="9" creationId="{65D5E96F-187C-8BDA-5C41-9BA202BCEB5D}"/>
          </ac:spMkLst>
        </pc:spChg>
        <pc:picChg chg="mod">
          <ac:chgData name="sushmitha Saravanan" userId="4c3858fc6fad061f" providerId="LiveId" clId="{96D99A50-266A-4941-AF2A-594DBB7BFE92}" dt="2025-05-12T16:19:30.362" v="7" actId="1076"/>
          <ac:picMkLst>
            <pc:docMk/>
            <pc:sldMk cId="2847385104" sldId="275"/>
            <ac:picMk id="7" creationId="{111F25FD-962D-41F4-CA46-C707CAB1F5E3}"/>
          </ac:picMkLst>
        </pc:picChg>
        <pc:picChg chg="mod">
          <ac:chgData name="sushmitha Saravanan" userId="4c3858fc6fad061f" providerId="LiveId" clId="{96D99A50-266A-4941-AF2A-594DBB7BFE92}" dt="2025-05-12T16:19:28.420" v="6" actId="1076"/>
          <ac:picMkLst>
            <pc:docMk/>
            <pc:sldMk cId="2847385104" sldId="275"/>
            <ac:picMk id="8" creationId="{CCC2F14A-CE42-2F9C-0342-79438DFE4FAE}"/>
          </ac:picMkLst>
        </pc:picChg>
      </pc:sldChg>
      <pc:sldChg chg="modSp mod">
        <pc:chgData name="sushmitha Saravanan" userId="4c3858fc6fad061f" providerId="LiveId" clId="{96D99A50-266A-4941-AF2A-594DBB7BFE92}" dt="2025-05-12T16:19:19.474" v="4" actId="1076"/>
        <pc:sldMkLst>
          <pc:docMk/>
          <pc:sldMk cId="3048771015" sldId="276"/>
        </pc:sldMkLst>
        <pc:picChg chg="mod">
          <ac:chgData name="sushmitha Saravanan" userId="4c3858fc6fad061f" providerId="LiveId" clId="{96D99A50-266A-4941-AF2A-594DBB7BFE92}" dt="2025-05-12T16:19:17.380" v="3" actId="1076"/>
          <ac:picMkLst>
            <pc:docMk/>
            <pc:sldMk cId="3048771015" sldId="276"/>
            <ac:picMk id="7" creationId="{6A1EC439-2940-F9CA-EE74-1D44C2435458}"/>
          </ac:picMkLst>
        </pc:picChg>
        <pc:picChg chg="mod">
          <ac:chgData name="sushmitha Saravanan" userId="4c3858fc6fad061f" providerId="LiveId" clId="{96D99A50-266A-4941-AF2A-594DBB7BFE92}" dt="2025-05-12T16:19:19.474" v="4" actId="1076"/>
          <ac:picMkLst>
            <pc:docMk/>
            <pc:sldMk cId="3048771015" sldId="276"/>
            <ac:picMk id="8" creationId="{EBA3E513-4EB5-7228-0BE5-7E7D49B54F9C}"/>
          </ac:picMkLst>
        </pc:picChg>
      </pc:sldChg>
      <pc:sldChg chg="modSp mod">
        <pc:chgData name="sushmitha Saravanan" userId="4c3858fc6fad061f" providerId="LiveId" clId="{96D99A50-266A-4941-AF2A-594DBB7BFE92}" dt="2025-05-12T16:21:08.310" v="28" actId="1076"/>
        <pc:sldMkLst>
          <pc:docMk/>
          <pc:sldMk cId="4134830118" sldId="282"/>
        </pc:sldMkLst>
        <pc:picChg chg="mod">
          <ac:chgData name="sushmitha Saravanan" userId="4c3858fc6fad061f" providerId="LiveId" clId="{96D99A50-266A-4941-AF2A-594DBB7BFE92}" dt="2025-05-12T16:21:05.875" v="27" actId="1076"/>
          <ac:picMkLst>
            <pc:docMk/>
            <pc:sldMk cId="4134830118" sldId="282"/>
            <ac:picMk id="7" creationId="{A9992E94-073A-38F2-4F6B-8A879E77AE03}"/>
          </ac:picMkLst>
        </pc:picChg>
        <pc:picChg chg="mod">
          <ac:chgData name="sushmitha Saravanan" userId="4c3858fc6fad061f" providerId="LiveId" clId="{96D99A50-266A-4941-AF2A-594DBB7BFE92}" dt="2025-05-12T16:21:08.310" v="28" actId="1076"/>
          <ac:picMkLst>
            <pc:docMk/>
            <pc:sldMk cId="4134830118" sldId="282"/>
            <ac:picMk id="8" creationId="{11F1448E-2838-D329-C4BC-CD264FD87ADE}"/>
          </ac:picMkLst>
        </pc:picChg>
      </pc:sldChg>
      <pc:sldChg chg="modSp mod">
        <pc:chgData name="sushmitha Saravanan" userId="4c3858fc6fad061f" providerId="LiveId" clId="{96D99A50-266A-4941-AF2A-594DBB7BFE92}" dt="2025-05-12T16:21:01.256" v="26" actId="1076"/>
        <pc:sldMkLst>
          <pc:docMk/>
          <pc:sldMk cId="1002083847" sldId="283"/>
        </pc:sldMkLst>
        <pc:picChg chg="mod">
          <ac:chgData name="sushmitha Saravanan" userId="4c3858fc6fad061f" providerId="LiveId" clId="{96D99A50-266A-4941-AF2A-594DBB7BFE92}" dt="2025-05-12T16:20:58.747" v="25" actId="1076"/>
          <ac:picMkLst>
            <pc:docMk/>
            <pc:sldMk cId="1002083847" sldId="283"/>
            <ac:picMk id="7" creationId="{BDDC7E4E-A1C4-0852-3F1E-5EE2FD545C16}"/>
          </ac:picMkLst>
        </pc:picChg>
        <pc:picChg chg="mod">
          <ac:chgData name="sushmitha Saravanan" userId="4c3858fc6fad061f" providerId="LiveId" clId="{96D99A50-266A-4941-AF2A-594DBB7BFE92}" dt="2025-05-12T16:21:01.256" v="26" actId="1076"/>
          <ac:picMkLst>
            <pc:docMk/>
            <pc:sldMk cId="1002083847" sldId="283"/>
            <ac:picMk id="8" creationId="{754C7856-005F-22E8-4ECD-6A64D75F8CC5}"/>
          </ac:picMkLst>
        </pc:picChg>
      </pc:sldChg>
      <pc:sldChg chg="modSp mod">
        <pc:chgData name="sushmitha Saravanan" userId="4c3858fc6fad061f" providerId="LiveId" clId="{96D99A50-266A-4941-AF2A-594DBB7BFE92}" dt="2025-05-12T16:20:54.179" v="24" actId="1076"/>
        <pc:sldMkLst>
          <pc:docMk/>
          <pc:sldMk cId="3885238647" sldId="284"/>
        </pc:sldMkLst>
        <pc:picChg chg="mod">
          <ac:chgData name="sushmitha Saravanan" userId="4c3858fc6fad061f" providerId="LiveId" clId="{96D99A50-266A-4941-AF2A-594DBB7BFE92}" dt="2025-05-12T16:20:49.587" v="23" actId="1076"/>
          <ac:picMkLst>
            <pc:docMk/>
            <pc:sldMk cId="3885238647" sldId="284"/>
            <ac:picMk id="7" creationId="{0E50F938-D2E9-B244-71F5-69440FDC4A99}"/>
          </ac:picMkLst>
        </pc:picChg>
        <pc:picChg chg="mod">
          <ac:chgData name="sushmitha Saravanan" userId="4c3858fc6fad061f" providerId="LiveId" clId="{96D99A50-266A-4941-AF2A-594DBB7BFE92}" dt="2025-05-12T16:20:54.179" v="24" actId="1076"/>
          <ac:picMkLst>
            <pc:docMk/>
            <pc:sldMk cId="3885238647" sldId="284"/>
            <ac:picMk id="8" creationId="{E3FEF9D9-72DB-F67E-1072-3BFA24355957}"/>
          </ac:picMkLst>
        </pc:picChg>
      </pc:sldChg>
      <pc:sldChg chg="modSp mod">
        <pc:chgData name="sushmitha Saravanan" userId="4c3858fc6fad061f" providerId="LiveId" clId="{96D99A50-266A-4941-AF2A-594DBB7BFE92}" dt="2025-05-12T16:20:46.786" v="22" actId="1076"/>
        <pc:sldMkLst>
          <pc:docMk/>
          <pc:sldMk cId="51887695" sldId="285"/>
        </pc:sldMkLst>
        <pc:picChg chg="mod">
          <ac:chgData name="sushmitha Saravanan" userId="4c3858fc6fad061f" providerId="LiveId" clId="{96D99A50-266A-4941-AF2A-594DBB7BFE92}" dt="2025-05-12T16:20:44.450" v="21" actId="1076"/>
          <ac:picMkLst>
            <pc:docMk/>
            <pc:sldMk cId="51887695" sldId="285"/>
            <ac:picMk id="7" creationId="{E8144538-10E2-525C-993B-0482B31F1C82}"/>
          </ac:picMkLst>
        </pc:picChg>
        <pc:picChg chg="mod">
          <ac:chgData name="sushmitha Saravanan" userId="4c3858fc6fad061f" providerId="LiveId" clId="{96D99A50-266A-4941-AF2A-594DBB7BFE92}" dt="2025-05-12T16:20:46.786" v="22" actId="1076"/>
          <ac:picMkLst>
            <pc:docMk/>
            <pc:sldMk cId="51887695" sldId="285"/>
            <ac:picMk id="8" creationId="{A225B56A-C113-007E-A6DA-BB01497D9CEE}"/>
          </ac:picMkLst>
        </pc:picChg>
      </pc:sldChg>
      <pc:sldChg chg="addSp modSp mod">
        <pc:chgData name="sushmitha Saravanan" userId="4c3858fc6fad061f" providerId="LiveId" clId="{96D99A50-266A-4941-AF2A-594DBB7BFE92}" dt="2025-05-12T16:20:27.463" v="18" actId="1076"/>
        <pc:sldMkLst>
          <pc:docMk/>
          <pc:sldMk cId="232447123" sldId="286"/>
        </pc:sldMkLst>
        <pc:spChg chg="add mod">
          <ac:chgData name="sushmitha Saravanan" userId="4c3858fc6fad061f" providerId="LiveId" clId="{96D99A50-266A-4941-AF2A-594DBB7BFE92}" dt="2025-05-12T16:20:09.558" v="15"/>
          <ac:spMkLst>
            <pc:docMk/>
            <pc:sldMk cId="232447123" sldId="286"/>
            <ac:spMk id="13" creationId="{BECC651E-EA3E-7834-1BCC-71FE43E76DB6}"/>
          </ac:spMkLst>
        </pc:spChg>
        <pc:picChg chg="mod modCrop">
          <ac:chgData name="sushmitha Saravanan" userId="4c3858fc6fad061f" providerId="LiveId" clId="{96D99A50-266A-4941-AF2A-594DBB7BFE92}" dt="2025-05-12T16:20:27.463" v="18" actId="1076"/>
          <ac:picMkLst>
            <pc:docMk/>
            <pc:sldMk cId="232447123" sldId="286"/>
            <ac:picMk id="7" creationId="{D7462739-62FF-6F2F-1E87-34D6CA526FF1}"/>
          </ac:picMkLst>
        </pc:picChg>
        <pc:picChg chg="add mod">
          <ac:chgData name="sushmitha Saravanan" userId="4c3858fc6fad061f" providerId="LiveId" clId="{96D99A50-266A-4941-AF2A-594DBB7BFE92}" dt="2025-05-12T16:19:51.627" v="12" actId="1076"/>
          <ac:picMkLst>
            <pc:docMk/>
            <pc:sldMk cId="232447123" sldId="286"/>
            <ac:picMk id="10" creationId="{FE17C742-853B-83F7-1902-B64D8CF52DA9}"/>
          </ac:picMkLst>
        </pc:picChg>
        <pc:picChg chg="add mod">
          <ac:chgData name="sushmitha Saravanan" userId="4c3858fc6fad061f" providerId="LiveId" clId="{96D99A50-266A-4941-AF2A-594DBB7BFE92}" dt="2025-05-12T16:19:49.915" v="11" actId="1076"/>
          <ac:picMkLst>
            <pc:docMk/>
            <pc:sldMk cId="232447123" sldId="286"/>
            <ac:picMk id="12" creationId="{C15FB9E9-8679-869E-5AAB-EBDBDD7812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9-Jun-25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9-Jun-25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9-Jun-25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9-Jun-25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9-Jun-25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9-Jun-25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9-Jun-25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9-Jun-25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9-Jun-25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9-Jun-25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9-Jun-25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9-Jun-25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9-Jun-25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  <a:t>SEED GERMINATION PREDICTOR USING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US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r>
              <a:rPr lang="en-IN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rs</a:t>
            </a:r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. R.JASMINE M.E</a:t>
            </a:r>
          </a:p>
          <a:p>
            <a:r>
              <a:rPr lang="en-IN" sz="2800" dirty="0">
                <a:latin typeface="Arial Narrow" panose="020B0606020202030204" pitchFamily="34" charset="0"/>
                <a:cs typeface="Arial" panose="020B0604020202020204" pitchFamily="34" charset="0"/>
              </a:rPr>
              <a:t>Assistant </a:t>
            </a:r>
            <a:r>
              <a:rPr lang="en-IN" sz="2800" dirty="0" err="1">
                <a:latin typeface="Arial Narrow" panose="020B0606020202030204" pitchFamily="34" charset="0"/>
                <a:cs typeface="Arial" panose="020B0604020202020204" pitchFamily="34" charset="0"/>
              </a:rPr>
              <a:t>Professor,CSE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6096000" y="3738433"/>
            <a:ext cx="60548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BALAJI P                   (811722104021)</a:t>
            </a:r>
          </a:p>
          <a:p>
            <a:pPr defTabSz="914400">
              <a:defRPr/>
            </a:pPr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DHINESH KUMAR S (811722104033)</a:t>
            </a:r>
          </a:p>
          <a:p>
            <a:pPr defTabSz="914400">
              <a:defRPr/>
            </a:pPr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HARIVARMA  M         (811722104050)</a:t>
            </a:r>
          </a:p>
          <a:p>
            <a:endParaRPr lang="en-IN" sz="2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60" y="286603"/>
            <a:ext cx="9118959" cy="1620855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</a:t>
            </a:r>
            <a:r>
              <a:rPr lang="en-US" sz="4400" b="1" dirty="0"/>
              <a:t>Preprocessing and Feature              </a:t>
            </a:r>
            <a:br>
              <a:rPr lang="en-US" sz="4400" b="1" dirty="0"/>
            </a:br>
            <a:r>
              <a:rPr lang="en-US" sz="4400" b="1" dirty="0"/>
              <a:t>Engineering Module</a:t>
            </a: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8279" y="2172124"/>
            <a:ext cx="9965089" cy="331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1.Cleans and normalizes data for consistency.  </a:t>
            </a:r>
          </a:p>
          <a:p>
            <a:pPr marL="0" lvl="0" indent="0">
              <a:buClr>
                <a:srgbClr val="FF0000"/>
              </a:buClr>
              <a:buSzPts val="2800"/>
              <a:buNone/>
            </a:pPr>
            <a:endParaRPr lang="en-US" sz="2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2.Extracts important features like water absorption rate, seed coat thickness, etc.  </a:t>
            </a:r>
          </a:p>
          <a:p>
            <a:pPr marL="0" lvl="0" indent="0">
              <a:buClr>
                <a:srgbClr val="FF0000"/>
              </a:buClr>
              <a:buSzPts val="2800"/>
              <a:buNone/>
            </a:pPr>
            <a:endParaRPr lang="en-US" sz="2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3.Handles missing values and outliers.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</a:t>
            </a:r>
            <a:r>
              <a:rPr lang="en-IN" sz="4400" b="1" dirty="0"/>
              <a:t> Seed Quality Evaluation </a:t>
            </a: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4" y="2313913"/>
            <a:ext cx="10690207" cy="331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</a:t>
            </a:r>
            <a:r>
              <a:rPr lang="en-US" sz="24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Machine learning algorithm selection (e.g. regression, decision trees) </a:t>
            </a:r>
          </a:p>
          <a:p>
            <a:pPr marL="0" lvl="0" indent="0">
              <a:buClr>
                <a:srgbClr val="FF0000"/>
              </a:buClr>
              <a:buSzPts val="2800"/>
              <a:buNone/>
            </a:pPr>
            <a:endParaRPr lang="en-US" sz="2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</a:t>
            </a:r>
            <a:r>
              <a:rPr lang="en-US" sz="24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Model training and hyperparameter tuning</a:t>
            </a:r>
          </a:p>
          <a:p>
            <a:pPr marL="0" lvl="0" indent="0">
              <a:buClr>
                <a:srgbClr val="FF0000"/>
              </a:buClr>
              <a:buSzPts val="2800"/>
              <a:buNone/>
            </a:pPr>
            <a:endParaRPr lang="en-US" sz="2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3.Prediction of seed quality attributes (e.g. germination rate, vigor, moisture content)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</a:t>
            </a:r>
            <a:r>
              <a:rPr lang="en-IN" sz="4400" dirty="0"/>
              <a:t> </a:t>
            </a:r>
            <a:r>
              <a:rPr lang="en-IN" sz="4400" b="1" dirty="0"/>
              <a:t>Seed Image Analysis</a:t>
            </a: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490" y="1924754"/>
            <a:ext cx="10982114" cy="392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1.Image processing techniques (e.g. thresholding, segmentation, feature extraction)</a:t>
            </a:r>
          </a:p>
          <a:p>
            <a:pPr marL="514350" indent="-514350">
              <a:spcBef>
                <a:spcPts val="0"/>
              </a:spcBef>
              <a:buSzPts val="2800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2.Object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detection and localization (e.g. seed shape, size, orientation)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3.Image-based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extraction (e.g. texture, color, shape)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Model Deployment and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909" y="2077148"/>
            <a:ext cx="10982114" cy="399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1.Model deployment on a cloud-based platform (e.g. AWS, Google Cloud, Azure) </a:t>
            </a:r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2.API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for model integration with external applications- </a:t>
            </a:r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3.Testing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validation of the deployed model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D2F21C02-9731-251A-F345-F8145FE8E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652"/>
          <a:stretch/>
        </p:blipFill>
        <p:spPr>
          <a:xfrm>
            <a:off x="1423412" y="1737360"/>
            <a:ext cx="9305249" cy="4513972"/>
          </a:xfr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F52BDA2B-ACF3-4BCF-3BD0-31709258A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-200"/>
          <a:stretch/>
        </p:blipFill>
        <p:spPr>
          <a:xfrm>
            <a:off x="1445342" y="1861345"/>
            <a:ext cx="9606116" cy="4434049"/>
          </a:xfr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424" y="2054474"/>
            <a:ext cx="10982114" cy="37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Improving model accuracy: </a:t>
            </a:r>
          </a:p>
          <a:p>
            <a:pPr marL="0" indent="0" algn="just">
              <a:buNone/>
            </a:pPr>
            <a:r>
              <a:rPr lang="en-US" sz="2400" dirty="0"/>
              <a:t>                                              Developing more accurate models that can predict seed germination and seedling emergence parameters, such as time to mid-germination and shoot elongation rate, using machine learning and statistical techniques.</a:t>
            </a:r>
          </a:p>
          <a:p>
            <a:r>
              <a:rPr lang="en-US" sz="2400" dirty="0"/>
              <a:t> </a:t>
            </a:r>
            <a:r>
              <a:rPr lang="en-US" sz="2400" b="1" dirty="0" smtClean="0"/>
              <a:t>Image-driven </a:t>
            </a:r>
            <a:r>
              <a:rPr lang="en-US" sz="2400" b="1" dirty="0"/>
              <a:t>machine learning: </a:t>
            </a:r>
          </a:p>
          <a:p>
            <a:pPr marL="0" indent="0" algn="just">
              <a:buNone/>
            </a:pPr>
            <a:r>
              <a:rPr lang="en-US" sz="2400" dirty="0"/>
              <a:t>                                              Utilizing image analysis and machine learning algorithms to predict seed germination and seedling growth, as demonstrated in recent studies on tree seed germination prediction.</a:t>
            </a:r>
            <a:endParaRPr lang="en-IN" sz="2400" dirty="0"/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79" y="1845733"/>
            <a:ext cx="10542847" cy="440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1.Yuval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Nehoshtan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et al. (2021): "Robust Seed Germination Prediction Using Deep Learning" in Scientific Reports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2. Baskin, C. C., &amp; Baskin, J. M. (2014): "Seeds: Ecology, Biogeography, and Evolution of Dormancy and Germination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3. Bewley, J. D., Bradford, K. J.,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Hilhorst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H. W. M., &amp;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Nonogaki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H. (2013): "Seeds: Physiology of Development, Germination and Dormancy".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1.Seed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germination prediction is vital for optimizing agricultural productivity.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manual methods are inefficient and subjective.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paper proposes a Convolutional Neural Network (CNN)-based model to automate germination prediction using image data.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3.Our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CNN architecture processes seed images and classifies them into "germinated" or "non-germinated"  seed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is used to learn about the seeds are of premium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quality,standard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quality or regular quality.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=""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64154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3BAA67-F14C-DFBA-104C-153DD8B5ED76}"/>
              </a:ext>
            </a:extLst>
          </p:cNvPr>
          <p:cNvSpPr txBox="1"/>
          <p:nvPr/>
        </p:nvSpPr>
        <p:spPr>
          <a:xfrm>
            <a:off x="762001" y="1844792"/>
            <a:ext cx="104504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1. To collect a dataset of crop seed images representing bad seed and mature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seed.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2. To implement and evaluate several machine learning models for crop seed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detection, including Convolutional Neural Networks (CNNs) and transfer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learning-based approaches.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3 To compare the performance of the different models and identify the best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performing model for seed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4. To visualize and interpret the model predictions to gain insights into the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features and patterns that distinguish bad seed and mature seed.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697"/>
              </p:ext>
            </p:extLst>
          </p:nvPr>
        </p:nvGraphicFramePr>
        <p:xfrm>
          <a:off x="885865" y="2020173"/>
          <a:ext cx="10668826" cy="38131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="" xmlns:a16="http://schemas.microsoft.com/office/drawing/2014/main" val="2874843043"/>
                    </a:ext>
                  </a:extLst>
                </a:gridCol>
                <a:gridCol w="3834245">
                  <a:extLst>
                    <a:ext uri="{9D8B030D-6E8A-4147-A177-3AD203B41FA5}">
                      <a16:colId xmlns="" xmlns:a16="http://schemas.microsoft.com/office/drawing/2014/main" val="2512751112"/>
                    </a:ext>
                  </a:extLst>
                </a:gridCol>
                <a:gridCol w="1537855">
                  <a:extLst>
                    <a:ext uri="{9D8B030D-6E8A-4147-A177-3AD203B41FA5}">
                      <a16:colId xmlns="" xmlns:a16="http://schemas.microsoft.com/office/drawing/2014/main" val="3054159816"/>
                    </a:ext>
                  </a:extLst>
                </a:gridCol>
                <a:gridCol w="4104409">
                  <a:extLst>
                    <a:ext uri="{9D8B030D-6E8A-4147-A177-3AD203B41FA5}">
                      <a16:colId xmlns="" xmlns:a16="http://schemas.microsoft.com/office/drawing/2014/main" val="2258209217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1581155362"/>
                  </a:ext>
                </a:extLst>
              </a:tr>
              <a:tr h="954402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Seed Classification Using Convolutional Neural Networks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2018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Used CNN to classify seed types based on image features with good accuracy.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29073945"/>
                  </a:ext>
                </a:extLst>
              </a:tr>
              <a:tr h="1124218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Machine Learning Techniques for Seed Germination Prediction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Explored SVM, Decision Trees, and Random Forests for germination prediction.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17045999"/>
                  </a:ext>
                </a:extLst>
              </a:tr>
              <a:tr h="125723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Deep Learning-Based Agricultural Crop and Seed Image Classification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Implemented deep CNN for automatic classification of seed and crop types.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6966"/>
              </p:ext>
            </p:extLst>
          </p:nvPr>
        </p:nvGraphicFramePr>
        <p:xfrm>
          <a:off x="1096962" y="1846262"/>
          <a:ext cx="10488900" cy="43051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=""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=""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=""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="" xmlns:a16="http://schemas.microsoft.com/office/drawing/2014/main" val="951006298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3852083097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Image-Based Seed Quality Assessment Using AI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Used image analysis to predict seed viability and health using AI algorithms.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3728428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 Automated Framework for Seed Health Detection Using Machine Vision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Focused on health prediction using features like color, shape, and texture.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1305326"/>
                  </a:ext>
                </a:extLst>
              </a:tr>
              <a:tr h="12920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Prediction of Crop Growth Factors Based on Seed Type Using Neural Networks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2022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Mapped seed types to ideal environmental growth conditions using neural models.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=""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C3A3079C-BF2B-3E20-E9AD-28EBBDBE7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290" r="91"/>
          <a:stretch/>
        </p:blipFill>
        <p:spPr bwMode="auto">
          <a:xfrm>
            <a:off x="1869704" y="1955799"/>
            <a:ext cx="8197164" cy="40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345C7E46-FBCE-9AFD-87FC-BB999E0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22964" cy="4023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4" name="Title 1">
            <a:extLst>
              <a:ext uri="{FF2B5EF4-FFF2-40B4-BE49-F238E27FC236}">
                <a16:creationId xmlns="" xmlns:a16="http://schemas.microsoft.com/office/drawing/2014/main" id="{05F14634-0B25-E673-C782-2FB8DDA665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8AF7789-A570-B136-3797-D9D4B2B1A0DB}"/>
              </a:ext>
            </a:extLst>
          </p:cNvPr>
          <p:cNvSpPr/>
          <p:nvPr/>
        </p:nvSpPr>
        <p:spPr>
          <a:xfrm>
            <a:off x="4883974" y="2412462"/>
            <a:ext cx="2059406" cy="1091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extration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08D07EA-259C-5B7C-1092-AE1AA2EB6FB6}"/>
              </a:ext>
            </a:extLst>
          </p:cNvPr>
          <p:cNvSpPr/>
          <p:nvPr/>
        </p:nvSpPr>
        <p:spPr>
          <a:xfrm>
            <a:off x="2028756" y="2447727"/>
            <a:ext cx="2153265" cy="1091381"/>
          </a:xfrm>
          <a:prstGeom prst="rect">
            <a:avLst/>
          </a:prstGeom>
          <a:ln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Training and process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2D94392-4EC2-2C48-3D45-BB403D575347}"/>
              </a:ext>
            </a:extLst>
          </p:cNvPr>
          <p:cNvSpPr/>
          <p:nvPr/>
        </p:nvSpPr>
        <p:spPr>
          <a:xfrm>
            <a:off x="7766632" y="2412462"/>
            <a:ext cx="2059406" cy="109138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classifier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EDC5E42B-FA96-4426-3C7B-0433FEC6A5D9}"/>
              </a:ext>
            </a:extLst>
          </p:cNvPr>
          <p:cNvSpPr/>
          <p:nvPr/>
        </p:nvSpPr>
        <p:spPr>
          <a:xfrm>
            <a:off x="9477922" y="4874331"/>
            <a:ext cx="19423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the classifier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C69A8BD-9B8C-E6A3-2C70-53D6E420B290}"/>
              </a:ext>
            </a:extLst>
          </p:cNvPr>
          <p:cNvSpPr/>
          <p:nvPr/>
        </p:nvSpPr>
        <p:spPr>
          <a:xfrm>
            <a:off x="6265163" y="4874331"/>
            <a:ext cx="2453951" cy="998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Predictive  analysis and result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8BA768F-9EF0-F094-87E2-C9A1C6EF9D46}"/>
              </a:ext>
            </a:extLst>
          </p:cNvPr>
          <p:cNvSpPr/>
          <p:nvPr/>
        </p:nvSpPr>
        <p:spPr>
          <a:xfrm>
            <a:off x="3357603" y="4874331"/>
            <a:ext cx="2059406" cy="937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dataset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76161DFA-2D11-E79B-E867-BAA574FFE8A1}"/>
              </a:ext>
            </a:extLst>
          </p:cNvPr>
          <p:cNvSpPr/>
          <p:nvPr/>
        </p:nvSpPr>
        <p:spPr>
          <a:xfrm>
            <a:off x="1013149" y="4133461"/>
            <a:ext cx="1530220" cy="998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="" xmlns:a16="http://schemas.microsoft.com/office/drawing/2014/main" id="{53D78AF1-D508-8CBE-18E5-834D1AFAAD21}"/>
              </a:ext>
            </a:extLst>
          </p:cNvPr>
          <p:cNvSpPr/>
          <p:nvPr/>
        </p:nvSpPr>
        <p:spPr>
          <a:xfrm>
            <a:off x="1520953" y="3004605"/>
            <a:ext cx="349246" cy="99847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="" xmlns:a16="http://schemas.microsoft.com/office/drawing/2014/main" id="{BCF7531F-C674-6DD3-A8DA-130604125A9D}"/>
              </a:ext>
            </a:extLst>
          </p:cNvPr>
          <p:cNvSpPr/>
          <p:nvPr/>
        </p:nvSpPr>
        <p:spPr>
          <a:xfrm>
            <a:off x="4385388" y="2993417"/>
            <a:ext cx="307910" cy="272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="" xmlns:a16="http://schemas.microsoft.com/office/drawing/2014/main" id="{542A06FB-F372-7085-4922-355321ADE5D6}"/>
              </a:ext>
            </a:extLst>
          </p:cNvPr>
          <p:cNvSpPr/>
          <p:nvPr/>
        </p:nvSpPr>
        <p:spPr>
          <a:xfrm>
            <a:off x="7064679" y="2900118"/>
            <a:ext cx="572729" cy="261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="" xmlns:a16="http://schemas.microsoft.com/office/drawing/2014/main" id="{F211DF5E-2736-D3AC-859D-B5C3189C6B71}"/>
              </a:ext>
            </a:extLst>
          </p:cNvPr>
          <p:cNvSpPr/>
          <p:nvPr/>
        </p:nvSpPr>
        <p:spPr>
          <a:xfrm>
            <a:off x="9477922" y="3557876"/>
            <a:ext cx="580705" cy="9984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Left 45">
            <a:extLst>
              <a:ext uri="{FF2B5EF4-FFF2-40B4-BE49-F238E27FC236}">
                <a16:creationId xmlns="" xmlns:a16="http://schemas.microsoft.com/office/drawing/2014/main" id="{754E22DD-BAC8-7E18-8943-B9711A8B522B}"/>
              </a:ext>
            </a:extLst>
          </p:cNvPr>
          <p:cNvSpPr/>
          <p:nvPr/>
        </p:nvSpPr>
        <p:spPr>
          <a:xfrm>
            <a:off x="8848317" y="5319623"/>
            <a:ext cx="595179" cy="16795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="" xmlns:a16="http://schemas.microsoft.com/office/drawing/2014/main" id="{35A4A3B5-9985-6D3F-CD1D-8FD89804DE80}"/>
              </a:ext>
            </a:extLst>
          </p:cNvPr>
          <p:cNvSpPr/>
          <p:nvPr/>
        </p:nvSpPr>
        <p:spPr>
          <a:xfrm>
            <a:off x="5458408" y="5131934"/>
            <a:ext cx="632601" cy="211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Bent-Up 47">
            <a:extLst>
              <a:ext uri="{FF2B5EF4-FFF2-40B4-BE49-F238E27FC236}">
                <a16:creationId xmlns="" xmlns:a16="http://schemas.microsoft.com/office/drawing/2014/main" id="{61FC740E-3AB5-617B-5350-7E6AAF710823}"/>
              </a:ext>
            </a:extLst>
          </p:cNvPr>
          <p:cNvSpPr/>
          <p:nvPr/>
        </p:nvSpPr>
        <p:spPr>
          <a:xfrm rot="5400000">
            <a:off x="2433555" y="5056393"/>
            <a:ext cx="734786" cy="69441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CEABB5C9-D4E0-D62D-CC21-149B3377C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33" y="1824037"/>
            <a:ext cx="5370067" cy="4398963"/>
          </a:xfr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="" xmlns:a16="http://schemas.microsoft.com/office/drawing/2014/main" id="{093D5EC7-9C9D-365D-7C55-D569E4855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52320" cy="20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Data Collection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066" y="2190350"/>
            <a:ext cx="10982114" cy="316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1.Collects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data (temperature, 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growth,rainfall,soil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moisture, etc.).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2.Gathers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seed-related data (seed type, size, viability, dormancy status, etc.).</a:t>
            </a:r>
          </a:p>
          <a:p>
            <a:pPr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3.Uses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sensors, databases, or manual inputs for data acquisition.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874</Words>
  <Application>Microsoft Office PowerPoint</Application>
  <PresentationFormat>Custom</PresentationFormat>
  <Paragraphs>179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EXISTING SYSTEM</vt:lpstr>
      <vt:lpstr>PROPOSED SYSTEM </vt:lpstr>
      <vt:lpstr>SYSTEM ARCHITECTURE</vt:lpstr>
      <vt:lpstr>MODULE 1 : Data Collection Module</vt:lpstr>
      <vt:lpstr>MODULE 2 : Preprocessing and Feature               Engineering Module</vt:lpstr>
      <vt:lpstr>MODULE 3 : Seed Quality Evaluation </vt:lpstr>
      <vt:lpstr>MODULE 4 :  Seed Image Analysis</vt:lpstr>
      <vt:lpstr>MODULE 5 : Model Deployment and Testing</vt:lpstr>
      <vt:lpstr>OUTPUT</vt:lpstr>
      <vt:lpstr>OUTPUT</vt:lpstr>
      <vt:lpstr>CONCLUSION &amp; FUTURE ENHANCEMENT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User</cp:lastModifiedBy>
  <cp:revision>15</cp:revision>
  <dcterms:created xsi:type="dcterms:W3CDTF">2025-05-09T08:00:13Z</dcterms:created>
  <dcterms:modified xsi:type="dcterms:W3CDTF">2025-06-09T15:19:09Z</dcterms:modified>
</cp:coreProperties>
</file>