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507" r:id="rId5"/>
    <p:sldId id="2147470495" r:id="rId6"/>
    <p:sldId id="2147470501" r:id="rId7"/>
    <p:sldId id="2147470502" r:id="rId8"/>
    <p:sldId id="2147470496" r:id="rId9"/>
    <p:sldId id="2147470510" r:id="rId10"/>
    <p:sldId id="2147470503" r:id="rId11"/>
    <p:sldId id="2147470497" r:id="rId12"/>
    <p:sldId id="2147470491" r:id="rId13"/>
    <p:sldId id="2147470508" r:id="rId14"/>
    <p:sldId id="2147470506" r:id="rId15"/>
    <p:sldId id="2147470509" r:id="rId16"/>
    <p:sldId id="21474705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Dhinesh M N 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56268"/>
              </p:ext>
            </p:extLst>
          </p:nvPr>
        </p:nvGraphicFramePr>
        <p:xfrm>
          <a:off x="-47290" y="5613400"/>
          <a:ext cx="12239216" cy="31526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4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186" y="1353515"/>
            <a:ext cx="11298013" cy="50019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Developing a network-centric approach for anomalous behavior detection on YouTube: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Finds coordinated groups of YouTube commenters faking popularity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Integrating Sentiment Analysis With Machine Learning for Cyberbullying Detection on Social Media: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Uses Sentiment features and ML framework for cyberbullying detection on social media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2898213" y="-2000"/>
            <a:ext cx="980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33233" cy="4846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Data Source: Public and Open Source (ex: Jigsaw) and small local sample for testing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Environment: Runs in a Local, offline environment.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Privacy: Redact and logging flagged comments. Logs does not contain no raw PII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Metrics:  F1-score,Precision,Recall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2359153" y="0"/>
            <a:ext cx="98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Data preprocessing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Training Toxicity detection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PII detection and Redaction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Application showcasing Moderator 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2177144" y="40880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936004" cy="40954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Ingest &amp; Schema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Normalize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Tokenize 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1C3898"/>
                </a:solidFill>
              </a:rPr>
              <a:t>Vectorize</a:t>
            </a: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Splits</a:t>
            </a: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642617" y="57036"/>
            <a:ext cx="954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9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Trained using public comments dataset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Baseline LR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Evaluate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Risk scores and ranges</a:t>
            </a: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Training Toxicity detection Models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414017" y="57036"/>
            <a:ext cx="977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23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326404" cy="4395023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Detection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Validation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Classifications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Redaction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PII detection and Redaction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3154681" y="57036"/>
            <a:ext cx="903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220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457033" cy="3540264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rgbClr val="1C3898"/>
                </a:solidFill>
              </a:rPr>
              <a:t>List of harmful comments with reasons highlighted</a:t>
            </a:r>
          </a:p>
          <a:p>
            <a:pPr lvl="1">
              <a:lnSpc>
                <a:spcPct val="200000"/>
              </a:lnSpc>
            </a:pPr>
            <a:r>
              <a:rPr lang="en-US" sz="2800" dirty="0">
                <a:solidFill>
                  <a:srgbClr val="1C3898"/>
                </a:solidFill>
              </a:rPr>
              <a:t> Actions to be taken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err="1">
                <a:solidFill>
                  <a:srgbClr val="5B9BD5">
                    <a:lumMod val="50000"/>
                  </a:srgbClr>
                </a:solidFill>
              </a:rPr>
              <a:t>Streamlit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 Application showcasing Moderator view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861638" y="-678"/>
            <a:ext cx="984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</p:txBody>
      </p:sp>
    </p:spTree>
    <p:extLst>
      <p:ext uri="{BB962C8B-B14F-4D97-AF65-F5344CB8AC3E}">
        <p14:creationId xmlns:p14="http://schemas.microsoft.com/office/powerpoint/2010/main" val="406743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489690" cy="43950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Large amount of comments are being posted on social media everyday.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Users </a:t>
            </a:r>
            <a:r>
              <a:rPr lang="en-US" b="0">
                <a:solidFill>
                  <a:srgbClr val="5583D1"/>
                </a:solidFill>
                <a:latin typeface="+mn-lt"/>
              </a:rPr>
              <a:t>might  post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harmful or toxic comments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So handling of these comments by moderators are tougher to handle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Reduce the workload for moderators by automating decisions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Also, sensitive details needs to be handled carefully.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1608474" y="0"/>
            <a:ext cx="1229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667780" cy="437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 Identify toxic comments and PII and flag them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 dashboard for moderator shows the redacted comments &amp; reasons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Logs displayed to moderators will be redacted with reasons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Involves training models with publicly available toxic comments dataset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2518084" y="9718"/>
            <a:ext cx="1061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196" y="1234637"/>
            <a:ext cx="12051828" cy="52301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Text normalization (handles obfuscations).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PII detection and redaction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Uses public datasets (e.g., Jigsaw) + a small local sample for testing.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Runs offline locally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moderator view with reason shown.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2353057" y="40880"/>
            <a:ext cx="10829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4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[1] V. Garg, G. Xu and M. P. Singh, "Understanding Inciting Speech as New Malice," in IEEE Transactions on Computational Social Systems, vol. 12, no. 3, pp. 947-956, June 2025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[2] Mubeen, M.,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Muskan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Akram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 et al. Cyberbullying-Related Automated Hate Speech Detection on Social Media Platforms Using Stack Ensemble Classification Method. International Journal of Computational Intelligence Systems 18, 174 (2025)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1106425" y="57036"/>
            <a:ext cx="1108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68364" cy="47272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[3]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Marshan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A., Nizar, F.N.M.,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Ioannou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 et al. Comparing Machine Learning and Deep Learning Techniques for Text Analytics: Detecting the Severity of Hate Comments Online. Information Systems Frontiers 27, 487–505 (2025).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[4]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Nascimento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F.R.S.,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Cavalcanti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G.D.C. &amp; Costa-Abreu, M.D. Gender bias detection on hate speech classification: an analysis at feature-level. Neural Computing and Applications 37, 3887–3905 (2025).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3233493" y="40880"/>
            <a:ext cx="9165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8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[5]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Shajari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S., Agarwal, N. Developing a network-centric approach for anomalous behavior detection on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Youtube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. Social Network Analysis and Mining 15, 3 (2025).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[6] M.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Fahaad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Almufareh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N. Zaman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Jhanjhi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M.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Humayun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G.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Naif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Alwakid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D.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Javed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and S.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Naif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Almuayqil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"Integrating Sentiment Analysis With Machine Learning for Cyberbullying Detection on Social Media," in IEEE Access, vol. 13, pp. 78348-78359, 2025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3483865" y="57036"/>
            <a:ext cx="870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5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7" y="1307795"/>
            <a:ext cx="11729174" cy="51474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Understanding Inciting Speech as New Malice: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Defines/characterizes Inciting speech and identifies harm beyond abuse.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Cyberbullying-Related Automated Hate Speech Detection on Social Media Platforms Using Stack Ensemble Classification Method: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Proposes a stacked ensemble method combining various models to classify tweets into various categories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2801983" y="40880"/>
            <a:ext cx="1004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8644" y="1307795"/>
            <a:ext cx="11009412" cy="46723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Comparing Machine Learning and Deep Learning Techniques for Text Analytics: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Compares ML vs DL to predict hate-comment severity and studies preprocessing impact.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Bias detection on hate speech classification: an analysis at feature-level: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Analyzes gender bias in hate-speech classification across features/models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2650891" y="19440"/>
            <a:ext cx="10335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5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921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Dhinesh M N</cp:lastModifiedBy>
  <cp:revision>37</cp:revision>
  <dcterms:created xsi:type="dcterms:W3CDTF">2024-05-13T10:33:11Z</dcterms:created>
  <dcterms:modified xsi:type="dcterms:W3CDTF">2025-09-16T08:09:36Z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