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EAE2E3"/>
          </a:solidFill>
        </a:fill>
      </a:tcStyle>
    </a:wholeTbl>
    <a:band2H>
      <a:tcTxStyle b="def" i="def"/>
      <a:tcStyle>
        <a:tcBdr/>
        <a:fill>
          <a:solidFill>
            <a:srgbClr val="F5F1F2"/>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1"/>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381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1"/>
          </a:solid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381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EFDBD7"/>
          </a:solidFill>
        </a:fill>
      </a:tcStyle>
    </a:wholeTbl>
    <a:band2H>
      <a:tcTxStyle b="def" i="def"/>
      <a:tcStyle>
        <a:tcBdr/>
        <a:fill>
          <a:solidFill>
            <a:srgbClr val="F7EEEC"/>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3"/>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381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3"/>
          </a:solid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381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D8DFDC"/>
          </a:solidFill>
        </a:fill>
      </a:tcStyle>
    </a:wholeTbl>
    <a:band2H>
      <a:tcTxStyle b="def" i="def"/>
      <a:tcStyle>
        <a:tcBdr/>
        <a:fill>
          <a:solidFill>
            <a:srgbClr val="EDF0EE"/>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6"/>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381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6"/>
          </a:solid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381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000000"/>
          </a:solidFill>
        </a:fill>
      </a:tcStyle>
    </a:band2H>
    <a:firstCol>
      <a:tcTxStyle b="on"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000000"/>
          </a:solidFill>
        </a:fill>
      </a:tcStyle>
    </a:lastRow>
    <a:firstRow>
      <a:tcTxStyle b="on" i="off">
        <a:fontRef idx="minor">
          <a:srgbClr val="000000"/>
        </a:fontRef>
        <a:srgbClr val="000000"/>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381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solid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381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70" name="Shape 170"/>
          <p:cNvSpPr/>
          <p:nvPr>
            <p:ph type="sldImg"/>
          </p:nvPr>
        </p:nvSpPr>
        <p:spPr>
          <a:xfrm>
            <a:off x="1143000" y="685800"/>
            <a:ext cx="4572000" cy="3429000"/>
          </a:xfrm>
          <a:prstGeom prst="rect">
            <a:avLst/>
          </a:prstGeom>
        </p:spPr>
        <p:txBody>
          <a:bodyPr/>
          <a:lstStyle/>
          <a:p>
            <a:pPr/>
          </a:p>
        </p:txBody>
      </p:sp>
      <p:sp>
        <p:nvSpPr>
          <p:cNvPr id="171" name="Shape 17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Picture Placeholder 7"/>
          <p:cNvSpPr/>
          <p:nvPr>
            <p:ph type="pic" idx="21"/>
          </p:nvPr>
        </p:nvSpPr>
        <p:spPr>
          <a:xfrm>
            <a:off x="0" y="0"/>
            <a:ext cx="12192000" cy="6858000"/>
          </a:xfrm>
          <a:prstGeom prst="rect">
            <a:avLst/>
          </a:prstGeom>
        </p:spPr>
        <p:txBody>
          <a:bodyPr lIns="91439" tIns="45719" rIns="91439" bIns="45719">
            <a:noAutofit/>
          </a:bodyPr>
          <a:lstStyle/>
          <a:p>
            <a:pPr/>
          </a:p>
        </p:txBody>
      </p:sp>
      <p:sp>
        <p:nvSpPr>
          <p:cNvPr id="12" name="Title Text"/>
          <p:cNvSpPr txBox="1"/>
          <p:nvPr>
            <p:ph type="title"/>
          </p:nvPr>
        </p:nvSpPr>
        <p:spPr>
          <a:xfrm>
            <a:off x="457200" y="4517135"/>
            <a:ext cx="6581555" cy="1371609"/>
          </a:xfrm>
          <a:prstGeom prst="rect">
            <a:avLst/>
          </a:prstGeom>
        </p:spPr>
        <p:txBody>
          <a:bodyPr/>
          <a:lstStyle>
            <a:lvl1pPr>
              <a:lnSpc>
                <a:spcPts val="4600"/>
              </a:lnSpc>
            </a:lvl1pPr>
          </a:lstStyle>
          <a:p>
            <a:pPr/>
            <a:r>
              <a:t>Title Text</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Immersive palette Star of the show">
    <p:spTree>
      <p:nvGrpSpPr>
        <p:cNvPr id="1" name=""/>
        <p:cNvGrpSpPr/>
        <p:nvPr/>
      </p:nvGrpSpPr>
      <p:grpSpPr>
        <a:xfrm>
          <a:off x="0" y="0"/>
          <a:ext cx="0" cy="0"/>
          <a:chOff x="0" y="0"/>
          <a:chExt cx="0" cy="0"/>
        </a:xfrm>
      </p:grpSpPr>
      <p:sp>
        <p:nvSpPr>
          <p:cNvPr id="127" name="Rectangle 7"/>
          <p:cNvSpPr/>
          <p:nvPr/>
        </p:nvSpPr>
        <p:spPr>
          <a:xfrm>
            <a:off x="0" y="495300"/>
            <a:ext cx="6057900" cy="1333500"/>
          </a:xfrm>
          <a:prstGeom prst="rect">
            <a:avLst/>
          </a:prstGeom>
          <a:solidFill>
            <a:srgbClr val="8E7961"/>
          </a:solidFill>
          <a:ln w="12700">
            <a:miter lim="400000"/>
          </a:ln>
        </p:spPr>
        <p:txBody>
          <a:bodyPr lIns="45718" tIns="45718" rIns="45718" bIns="45718" anchor="ctr"/>
          <a:lstStyle/>
          <a:p>
            <a:pPr algn="ctr">
              <a:defRPr>
                <a:solidFill>
                  <a:srgbClr val="FFFFFF"/>
                </a:solidFill>
                <a:latin typeface="Segoe UI"/>
                <a:ea typeface="Segoe UI"/>
                <a:cs typeface="Segoe UI"/>
                <a:sym typeface="Segoe UI"/>
              </a:defRPr>
            </a:pPr>
          </a:p>
        </p:txBody>
      </p:sp>
      <p:sp>
        <p:nvSpPr>
          <p:cNvPr id="128" name="Rectangle 8"/>
          <p:cNvSpPr/>
          <p:nvPr/>
        </p:nvSpPr>
        <p:spPr>
          <a:xfrm>
            <a:off x="6530702" y="495300"/>
            <a:ext cx="2931596" cy="2628900"/>
          </a:xfrm>
          <a:prstGeom prst="rect">
            <a:avLst/>
          </a:prstGeom>
          <a:solidFill>
            <a:schemeClr val="accent5"/>
          </a:solidFill>
          <a:ln w="12700">
            <a:miter lim="400000"/>
          </a:ln>
        </p:spPr>
        <p:txBody>
          <a:bodyPr lIns="45718" tIns="45718" rIns="45718" bIns="45718" anchor="ctr"/>
          <a:lstStyle/>
          <a:p>
            <a:pPr algn="ctr">
              <a:defRPr>
                <a:solidFill>
                  <a:srgbClr val="FFFFFF"/>
                </a:solidFill>
                <a:latin typeface="Segoe UI"/>
                <a:ea typeface="Segoe UI"/>
                <a:cs typeface="Segoe UI"/>
                <a:sym typeface="Segoe UI"/>
              </a:defRPr>
            </a:pPr>
          </a:p>
        </p:txBody>
      </p:sp>
      <p:sp>
        <p:nvSpPr>
          <p:cNvPr id="129" name="Rectangle 10"/>
          <p:cNvSpPr/>
          <p:nvPr/>
        </p:nvSpPr>
        <p:spPr>
          <a:xfrm>
            <a:off x="8852617" y="3863713"/>
            <a:ext cx="2921001" cy="2590801"/>
          </a:xfrm>
          <a:prstGeom prst="rect">
            <a:avLst/>
          </a:prstGeom>
          <a:solidFill>
            <a:srgbClr val="7C6560"/>
          </a:solidFill>
          <a:ln w="12700">
            <a:miter lim="400000"/>
          </a:ln>
        </p:spPr>
        <p:txBody>
          <a:bodyPr lIns="45718" tIns="45718" rIns="45718" bIns="45718" anchor="ctr"/>
          <a:lstStyle/>
          <a:p>
            <a:pPr algn="ctr">
              <a:defRPr>
                <a:solidFill>
                  <a:srgbClr val="FFFFFF"/>
                </a:solidFill>
                <a:latin typeface="Segoe UI"/>
                <a:ea typeface="Segoe UI"/>
                <a:cs typeface="Segoe UI"/>
                <a:sym typeface="Segoe UI"/>
              </a:defRPr>
            </a:pPr>
          </a:p>
        </p:txBody>
      </p:sp>
      <p:sp>
        <p:nvSpPr>
          <p:cNvPr id="130" name="Rectangle 11"/>
          <p:cNvSpPr/>
          <p:nvPr/>
        </p:nvSpPr>
        <p:spPr>
          <a:xfrm>
            <a:off x="228600" y="241300"/>
            <a:ext cx="11772900" cy="6400800"/>
          </a:xfrm>
          <a:prstGeom prst="rect">
            <a:avLst/>
          </a:prstGeom>
          <a:ln w="25400">
            <a:solidFill>
              <a:srgbClr val="AEA392"/>
            </a:solidFill>
            <a:miter/>
          </a:ln>
        </p:spPr>
        <p:txBody>
          <a:bodyPr lIns="45718" tIns="45718" rIns="45718" bIns="45718" anchor="ctr"/>
          <a:lstStyle/>
          <a:p>
            <a:pPr algn="ctr">
              <a:defRPr>
                <a:solidFill>
                  <a:srgbClr val="FFFFFF"/>
                </a:solidFill>
                <a:latin typeface="Segoe UI"/>
                <a:ea typeface="Segoe UI"/>
                <a:cs typeface="Segoe UI"/>
                <a:sym typeface="Segoe UI"/>
              </a:defRPr>
            </a:pPr>
          </a:p>
        </p:txBody>
      </p:sp>
      <p:sp>
        <p:nvSpPr>
          <p:cNvPr id="131" name="Title Text"/>
          <p:cNvSpPr txBox="1"/>
          <p:nvPr>
            <p:ph type="title"/>
          </p:nvPr>
        </p:nvSpPr>
        <p:spPr>
          <a:xfrm>
            <a:off x="457198" y="914400"/>
            <a:ext cx="5638804" cy="1572128"/>
          </a:xfrm>
          <a:prstGeom prst="rect">
            <a:avLst/>
          </a:prstGeom>
        </p:spPr>
        <p:txBody>
          <a:bodyPr anchor="t"/>
          <a:lstStyle>
            <a:lvl1pPr>
              <a:defRPr>
                <a:solidFill>
                  <a:srgbClr val="000000"/>
                </a:solidFill>
              </a:defRPr>
            </a:lvl1pPr>
          </a:lstStyle>
          <a:p>
            <a:pPr/>
            <a:r>
              <a:t>Title Text</a:t>
            </a:r>
          </a:p>
        </p:txBody>
      </p:sp>
      <p:sp>
        <p:nvSpPr>
          <p:cNvPr id="132" name="Body Level One…"/>
          <p:cNvSpPr txBox="1"/>
          <p:nvPr>
            <p:ph type="body" sz="half" idx="1" hasCustomPrompt="1"/>
          </p:nvPr>
        </p:nvSpPr>
        <p:spPr>
          <a:xfrm>
            <a:off x="457200" y="2489200"/>
            <a:ext cx="5202936" cy="3547872"/>
          </a:xfrm>
          <a:prstGeom prst="rect">
            <a:avLst/>
          </a:prstGeom>
        </p:spPr>
        <p:txBody>
          <a:bodyPr/>
          <a:lstStyle>
            <a:lvl1pPr>
              <a:lnSpc>
                <a:spcPts val="3000"/>
              </a:lnSpc>
              <a:defRPr>
                <a:solidFill>
                  <a:srgbClr val="000000"/>
                </a:solidFill>
              </a:defRPr>
            </a:lvl1pPr>
            <a:lvl2pPr>
              <a:lnSpc>
                <a:spcPts val="3000"/>
              </a:lnSpc>
              <a:defRPr>
                <a:solidFill>
                  <a:srgbClr val="000000"/>
                </a:solidFill>
              </a:defRPr>
            </a:lvl2pPr>
            <a:lvl3pPr>
              <a:lnSpc>
                <a:spcPts val="3000"/>
              </a:lnSpc>
              <a:defRPr>
                <a:solidFill>
                  <a:srgbClr val="000000"/>
                </a:solidFill>
              </a:defRPr>
            </a:lvl3pPr>
            <a:lvl4pPr>
              <a:lnSpc>
                <a:spcPts val="3000"/>
              </a:lnSpc>
              <a:defRPr>
                <a:solidFill>
                  <a:srgbClr val="000000"/>
                </a:solidFill>
              </a:defRPr>
            </a:lvl4pPr>
            <a:lvl5pPr>
              <a:lnSpc>
                <a:spcPts val="3000"/>
              </a:lnSpc>
              <a:defRPr>
                <a:solidFill>
                  <a:srgbClr val="000000"/>
                </a:solidFill>
              </a:defRPr>
            </a:lvl5pPr>
          </a:lstStyle>
          <a:p>
            <a:pPr/>
            <a:r>
              <a:t>Click to edit text</a:t>
            </a:r>
          </a:p>
          <a:p>
            <a:pPr lvl="1"/>
            <a:r>
              <a:t/>
            </a:r>
          </a:p>
          <a:p>
            <a:pPr lvl="2"/>
            <a:r>
              <a:t/>
            </a:r>
          </a:p>
          <a:p>
            <a:pPr lvl="3"/>
            <a:r>
              <a:t/>
            </a:r>
          </a:p>
          <a:p>
            <a:pPr lvl="4"/>
            <a:r>
              <a:t/>
            </a:r>
          </a:p>
        </p:txBody>
      </p:sp>
      <p:sp>
        <p:nvSpPr>
          <p:cNvPr id="133" name="Picture Placeholder 6"/>
          <p:cNvSpPr/>
          <p:nvPr>
            <p:ph type="pic" sz="half" idx="21"/>
          </p:nvPr>
        </p:nvSpPr>
        <p:spPr>
          <a:xfrm>
            <a:off x="6997700" y="914400"/>
            <a:ext cx="4334256" cy="5093209"/>
          </a:xfrm>
          <a:prstGeom prst="rect">
            <a:avLst/>
          </a:prstGeom>
        </p:spPr>
        <p:txBody>
          <a:bodyPr lIns="91439" tIns="45719" rIns="91439" bIns="45719">
            <a:noAutofit/>
          </a:bodyPr>
          <a:lstStyle/>
          <a:p>
            <a:pPr/>
          </a:p>
        </p:txBody>
      </p:sp>
      <p:sp>
        <p:nvSpPr>
          <p:cNvPr id="1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alette Amusements">
    <p:bg>
      <p:bgPr>
        <a:solidFill>
          <a:srgbClr val="D9D9D9"/>
        </a:solidFill>
      </p:bgPr>
    </p:bg>
    <p:spTree>
      <p:nvGrpSpPr>
        <p:cNvPr id="1" name=""/>
        <p:cNvGrpSpPr/>
        <p:nvPr/>
      </p:nvGrpSpPr>
      <p:grpSpPr>
        <a:xfrm>
          <a:off x="0" y="0"/>
          <a:ext cx="0" cy="0"/>
          <a:chOff x="0" y="0"/>
          <a:chExt cx="0" cy="0"/>
        </a:xfrm>
      </p:grpSpPr>
      <p:sp>
        <p:nvSpPr>
          <p:cNvPr id="141" name="Click to edit title"/>
          <p:cNvSpPr txBox="1"/>
          <p:nvPr>
            <p:ph type="title" hasCustomPrompt="1"/>
          </p:nvPr>
        </p:nvSpPr>
        <p:spPr>
          <a:xfrm>
            <a:off x="457198" y="2569464"/>
            <a:ext cx="3619504" cy="1179585"/>
          </a:xfrm>
          <a:prstGeom prst="rect">
            <a:avLst/>
          </a:prstGeom>
        </p:spPr>
        <p:txBody>
          <a:bodyPr anchor="b"/>
          <a:lstStyle>
            <a:lvl1pPr>
              <a:lnSpc>
                <a:spcPts val="4000"/>
              </a:lnSpc>
              <a:defRPr sz="3200">
                <a:solidFill>
                  <a:srgbClr val="000000"/>
                </a:solidFill>
              </a:defRPr>
            </a:lvl1pPr>
          </a:lstStyle>
          <a:p>
            <a:pPr/>
            <a:r>
              <a:t>Click to edit title</a:t>
            </a:r>
          </a:p>
        </p:txBody>
      </p:sp>
      <p:sp>
        <p:nvSpPr>
          <p:cNvPr id="142" name="Picture Placeholder 8"/>
          <p:cNvSpPr/>
          <p:nvPr>
            <p:ph type="pic" sz="quarter" idx="21"/>
          </p:nvPr>
        </p:nvSpPr>
        <p:spPr>
          <a:xfrm>
            <a:off x="4279391" y="1463038"/>
            <a:ext cx="1499625" cy="2194562"/>
          </a:xfrm>
          <a:prstGeom prst="rect">
            <a:avLst/>
          </a:prstGeom>
        </p:spPr>
        <p:txBody>
          <a:bodyPr lIns="91439" tIns="45719" rIns="91439" bIns="45719">
            <a:noAutofit/>
          </a:bodyPr>
          <a:lstStyle/>
          <a:p>
            <a:pPr/>
          </a:p>
        </p:txBody>
      </p:sp>
      <p:sp>
        <p:nvSpPr>
          <p:cNvPr id="143" name="Picture Placeholder 8"/>
          <p:cNvSpPr/>
          <p:nvPr>
            <p:ph type="pic" sz="quarter" idx="22"/>
          </p:nvPr>
        </p:nvSpPr>
        <p:spPr>
          <a:xfrm>
            <a:off x="6227064" y="1463038"/>
            <a:ext cx="1499625" cy="2194562"/>
          </a:xfrm>
          <a:prstGeom prst="rect">
            <a:avLst/>
          </a:prstGeom>
        </p:spPr>
        <p:txBody>
          <a:bodyPr lIns="91439" tIns="45719" rIns="91439" bIns="45719">
            <a:noAutofit/>
          </a:bodyPr>
          <a:lstStyle/>
          <a:p>
            <a:pPr/>
          </a:p>
        </p:txBody>
      </p:sp>
      <p:sp>
        <p:nvSpPr>
          <p:cNvPr id="144" name="Picture Placeholder 8"/>
          <p:cNvSpPr/>
          <p:nvPr>
            <p:ph type="pic" sz="quarter" idx="23"/>
          </p:nvPr>
        </p:nvSpPr>
        <p:spPr>
          <a:xfrm>
            <a:off x="8174735" y="1463038"/>
            <a:ext cx="1499625" cy="2194562"/>
          </a:xfrm>
          <a:prstGeom prst="rect">
            <a:avLst/>
          </a:prstGeom>
        </p:spPr>
        <p:txBody>
          <a:bodyPr lIns="91439" tIns="45719" rIns="91439" bIns="45719">
            <a:noAutofit/>
          </a:bodyPr>
          <a:lstStyle/>
          <a:p>
            <a:pPr/>
          </a:p>
        </p:txBody>
      </p:sp>
      <p:sp>
        <p:nvSpPr>
          <p:cNvPr id="145" name="Picture Placeholder 8"/>
          <p:cNvSpPr/>
          <p:nvPr>
            <p:ph type="pic" sz="quarter" idx="24"/>
          </p:nvPr>
        </p:nvSpPr>
        <p:spPr>
          <a:xfrm>
            <a:off x="10122406" y="1463038"/>
            <a:ext cx="1499625" cy="2194562"/>
          </a:xfrm>
          <a:prstGeom prst="rect">
            <a:avLst/>
          </a:prstGeom>
        </p:spPr>
        <p:txBody>
          <a:bodyPr lIns="91439" tIns="45719" rIns="91439" bIns="45719">
            <a:noAutofit/>
          </a:bodyPr>
          <a:lstStyle/>
          <a:p>
            <a:pPr/>
          </a:p>
        </p:txBody>
      </p:sp>
      <p:sp>
        <p:nvSpPr>
          <p:cNvPr id="146" name="Picture Placeholder 8"/>
          <p:cNvSpPr/>
          <p:nvPr>
            <p:ph type="pic" sz="quarter" idx="25"/>
          </p:nvPr>
        </p:nvSpPr>
        <p:spPr>
          <a:xfrm>
            <a:off x="4279391" y="4087367"/>
            <a:ext cx="1499625" cy="2194569"/>
          </a:xfrm>
          <a:prstGeom prst="rect">
            <a:avLst/>
          </a:prstGeom>
        </p:spPr>
        <p:txBody>
          <a:bodyPr lIns="91439" tIns="45719" rIns="91439" bIns="45719">
            <a:noAutofit/>
          </a:bodyPr>
          <a:lstStyle/>
          <a:p>
            <a:pPr/>
          </a:p>
        </p:txBody>
      </p:sp>
      <p:sp>
        <p:nvSpPr>
          <p:cNvPr id="147" name="Picture Placeholder 8"/>
          <p:cNvSpPr/>
          <p:nvPr>
            <p:ph type="pic" sz="quarter" idx="26"/>
          </p:nvPr>
        </p:nvSpPr>
        <p:spPr>
          <a:xfrm>
            <a:off x="6227064" y="4087367"/>
            <a:ext cx="1499625" cy="2194569"/>
          </a:xfrm>
          <a:prstGeom prst="rect">
            <a:avLst/>
          </a:prstGeom>
        </p:spPr>
        <p:txBody>
          <a:bodyPr lIns="91439" tIns="45719" rIns="91439" bIns="45719">
            <a:noAutofit/>
          </a:bodyPr>
          <a:lstStyle/>
          <a:p>
            <a:pPr/>
          </a:p>
        </p:txBody>
      </p:sp>
      <p:sp>
        <p:nvSpPr>
          <p:cNvPr id="148" name="Picture Placeholder 8"/>
          <p:cNvSpPr/>
          <p:nvPr>
            <p:ph type="pic" sz="quarter" idx="27"/>
          </p:nvPr>
        </p:nvSpPr>
        <p:spPr>
          <a:xfrm>
            <a:off x="8174735" y="4087367"/>
            <a:ext cx="1499625" cy="2194569"/>
          </a:xfrm>
          <a:prstGeom prst="rect">
            <a:avLst/>
          </a:prstGeom>
        </p:spPr>
        <p:txBody>
          <a:bodyPr lIns="91439" tIns="45719" rIns="91439" bIns="45719">
            <a:noAutofit/>
          </a:bodyPr>
          <a:lstStyle/>
          <a:p>
            <a:pPr/>
          </a:p>
        </p:txBody>
      </p:sp>
      <p:sp>
        <p:nvSpPr>
          <p:cNvPr id="149" name="Picture Placeholder 8"/>
          <p:cNvSpPr/>
          <p:nvPr>
            <p:ph type="pic" sz="quarter" idx="28"/>
          </p:nvPr>
        </p:nvSpPr>
        <p:spPr>
          <a:xfrm>
            <a:off x="10122406" y="4087367"/>
            <a:ext cx="1499625" cy="2194569"/>
          </a:xfrm>
          <a:prstGeom prst="rect">
            <a:avLst/>
          </a:prstGeom>
        </p:spPr>
        <p:txBody>
          <a:bodyPr lIns="91439" tIns="45719" rIns="91439" bIns="45719">
            <a:noAutofit/>
          </a:bodyPr>
          <a:lstStyle/>
          <a:p>
            <a:pPr/>
          </a:p>
        </p:txBody>
      </p:sp>
      <p:sp>
        <p:nvSpPr>
          <p:cNvPr id="1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Immersive palette Amusements">
    <p:bg>
      <p:bgPr>
        <a:solidFill>
          <a:schemeClr val="accent5"/>
        </a:solidFill>
      </p:bgPr>
    </p:bg>
    <p:spTree>
      <p:nvGrpSpPr>
        <p:cNvPr id="1" name=""/>
        <p:cNvGrpSpPr/>
        <p:nvPr/>
      </p:nvGrpSpPr>
      <p:grpSpPr>
        <a:xfrm>
          <a:off x="0" y="0"/>
          <a:ext cx="0" cy="0"/>
          <a:chOff x="0" y="0"/>
          <a:chExt cx="0" cy="0"/>
        </a:xfrm>
      </p:grpSpPr>
      <p:sp>
        <p:nvSpPr>
          <p:cNvPr id="157" name="Rectangle 7"/>
          <p:cNvSpPr/>
          <p:nvPr/>
        </p:nvSpPr>
        <p:spPr>
          <a:xfrm>
            <a:off x="6712973" y="1651000"/>
            <a:ext cx="460463" cy="5207000"/>
          </a:xfrm>
          <a:prstGeom prst="rect">
            <a:avLst/>
          </a:prstGeom>
          <a:solidFill>
            <a:srgbClr val="85A0A9"/>
          </a:solidFill>
          <a:ln w="12700">
            <a:miter lim="400000"/>
          </a:ln>
        </p:spPr>
        <p:txBody>
          <a:bodyPr lIns="45718" tIns="45718" rIns="45718" bIns="45718" anchor="ctr"/>
          <a:lstStyle/>
          <a:p>
            <a:pPr algn="ctr">
              <a:defRPr>
                <a:solidFill>
                  <a:srgbClr val="FFFFFF"/>
                </a:solidFill>
                <a:latin typeface="Segoe UI"/>
                <a:ea typeface="Segoe UI"/>
                <a:cs typeface="Segoe UI"/>
                <a:sym typeface="Segoe UI"/>
              </a:defRPr>
            </a:pPr>
          </a:p>
        </p:txBody>
      </p:sp>
      <p:sp>
        <p:nvSpPr>
          <p:cNvPr id="158" name="Rectangle 8"/>
          <p:cNvSpPr/>
          <p:nvPr/>
        </p:nvSpPr>
        <p:spPr>
          <a:xfrm>
            <a:off x="9271000" y="0"/>
            <a:ext cx="2921000" cy="5397500"/>
          </a:xfrm>
          <a:prstGeom prst="rect">
            <a:avLst/>
          </a:prstGeom>
          <a:solidFill>
            <a:srgbClr val="EEC272"/>
          </a:solidFill>
          <a:ln w="12700">
            <a:miter lim="400000"/>
          </a:ln>
        </p:spPr>
        <p:txBody>
          <a:bodyPr lIns="45718" tIns="45718" rIns="45718" bIns="45718" anchor="ctr"/>
          <a:lstStyle/>
          <a:p>
            <a:pPr algn="ctr">
              <a:defRPr>
                <a:solidFill>
                  <a:srgbClr val="FFFFFF"/>
                </a:solidFill>
                <a:latin typeface="Segoe UI"/>
                <a:ea typeface="Segoe UI"/>
                <a:cs typeface="Segoe UI"/>
                <a:sym typeface="Segoe UI"/>
              </a:defRPr>
            </a:pPr>
          </a:p>
        </p:txBody>
      </p:sp>
      <p:sp>
        <p:nvSpPr>
          <p:cNvPr id="159" name="Rectangle 10"/>
          <p:cNvSpPr/>
          <p:nvPr/>
        </p:nvSpPr>
        <p:spPr>
          <a:xfrm>
            <a:off x="0" y="2387600"/>
            <a:ext cx="5461000" cy="215900"/>
          </a:xfrm>
          <a:prstGeom prst="rect">
            <a:avLst/>
          </a:prstGeom>
          <a:solidFill>
            <a:srgbClr val="D75078"/>
          </a:solidFill>
          <a:ln w="12700">
            <a:miter lim="400000"/>
          </a:ln>
        </p:spPr>
        <p:txBody>
          <a:bodyPr lIns="45718" tIns="45718" rIns="45718" bIns="45718" anchor="ctr"/>
          <a:lstStyle/>
          <a:p>
            <a:pPr algn="ctr">
              <a:defRPr>
                <a:solidFill>
                  <a:srgbClr val="FFFFFF"/>
                </a:solidFill>
                <a:latin typeface="Segoe UI"/>
                <a:ea typeface="Segoe UI"/>
                <a:cs typeface="Segoe UI"/>
                <a:sym typeface="Segoe UI"/>
              </a:defRPr>
            </a:pPr>
          </a:p>
        </p:txBody>
      </p:sp>
      <p:sp>
        <p:nvSpPr>
          <p:cNvPr id="160" name="Rectangle 11"/>
          <p:cNvSpPr/>
          <p:nvPr/>
        </p:nvSpPr>
        <p:spPr>
          <a:xfrm>
            <a:off x="228600" y="241300"/>
            <a:ext cx="11772900" cy="6400800"/>
          </a:xfrm>
          <a:prstGeom prst="rect">
            <a:avLst/>
          </a:prstGeom>
          <a:ln w="25400">
            <a:solidFill>
              <a:srgbClr val="B38F6A"/>
            </a:solidFill>
            <a:miter/>
          </a:ln>
        </p:spPr>
        <p:txBody>
          <a:bodyPr lIns="45718" tIns="45718" rIns="45718" bIns="45718" anchor="ctr"/>
          <a:lstStyle/>
          <a:p>
            <a:pPr algn="ctr">
              <a:defRPr>
                <a:solidFill>
                  <a:srgbClr val="FFFFFF"/>
                </a:solidFill>
                <a:latin typeface="Segoe UI"/>
                <a:ea typeface="Segoe UI"/>
                <a:cs typeface="Segoe UI"/>
                <a:sym typeface="Segoe UI"/>
              </a:defRPr>
            </a:pPr>
          </a:p>
        </p:txBody>
      </p:sp>
      <p:sp>
        <p:nvSpPr>
          <p:cNvPr id="161" name="Title Text"/>
          <p:cNvSpPr txBox="1"/>
          <p:nvPr>
            <p:ph type="title"/>
          </p:nvPr>
        </p:nvSpPr>
        <p:spPr>
          <a:xfrm>
            <a:off x="457198" y="914400"/>
            <a:ext cx="5605273" cy="1572128"/>
          </a:xfrm>
          <a:prstGeom prst="rect">
            <a:avLst/>
          </a:prstGeom>
        </p:spPr>
        <p:txBody>
          <a:bodyPr/>
          <a:lstStyle/>
          <a:p>
            <a:pPr/>
            <a:r>
              <a:t>Title Text</a:t>
            </a:r>
          </a:p>
        </p:txBody>
      </p:sp>
      <p:sp>
        <p:nvSpPr>
          <p:cNvPr id="162" name="Body Level One…"/>
          <p:cNvSpPr txBox="1"/>
          <p:nvPr>
            <p:ph type="body" sz="quarter" idx="1" hasCustomPrompt="1"/>
          </p:nvPr>
        </p:nvSpPr>
        <p:spPr>
          <a:xfrm>
            <a:off x="457200" y="3072383"/>
            <a:ext cx="4946904" cy="2871217"/>
          </a:xfrm>
          <a:prstGeom prst="rect">
            <a:avLst/>
          </a:prstGeom>
        </p:spPr>
        <p:txBody>
          <a:bodyPr/>
          <a:lstStyle>
            <a:lvl1pPr>
              <a:lnSpc>
                <a:spcPts val="3000"/>
              </a:lnSpc>
            </a:lvl1pPr>
            <a:lvl2pPr>
              <a:lnSpc>
                <a:spcPts val="3000"/>
              </a:lnSpc>
            </a:lvl2pPr>
            <a:lvl3pPr>
              <a:lnSpc>
                <a:spcPts val="3000"/>
              </a:lnSpc>
            </a:lvl3pPr>
            <a:lvl4pPr>
              <a:lnSpc>
                <a:spcPts val="3000"/>
              </a:lnSpc>
            </a:lvl4pPr>
            <a:lvl5pPr>
              <a:lnSpc>
                <a:spcPts val="3000"/>
              </a:lnSpc>
            </a:lvl5pPr>
          </a:lstStyle>
          <a:p>
            <a:pPr/>
            <a:r>
              <a:t>Click to edit text</a:t>
            </a:r>
          </a:p>
          <a:p>
            <a:pPr lvl="1"/>
            <a:r>
              <a:t/>
            </a:r>
          </a:p>
          <a:p>
            <a:pPr lvl="2"/>
            <a:r>
              <a:t/>
            </a:r>
          </a:p>
          <a:p>
            <a:pPr lvl="3"/>
            <a:r>
              <a:t/>
            </a:r>
          </a:p>
          <a:p>
            <a:pPr lvl="4"/>
            <a:r>
              <a:t/>
            </a:r>
          </a:p>
        </p:txBody>
      </p:sp>
      <p:sp>
        <p:nvSpPr>
          <p:cNvPr id="163" name="Picture Placeholder 6"/>
          <p:cNvSpPr/>
          <p:nvPr>
            <p:ph type="pic" sz="half" idx="21"/>
          </p:nvPr>
        </p:nvSpPr>
        <p:spPr>
          <a:xfrm>
            <a:off x="7178040" y="457200"/>
            <a:ext cx="4562865" cy="6400800"/>
          </a:xfrm>
          <a:prstGeom prst="rect">
            <a:avLst/>
          </a:prstGeom>
        </p:spPr>
        <p:txBody>
          <a:bodyPr lIns="91439" tIns="45719" rIns="91439" bIns="45719">
            <a:noAutofit/>
          </a:bodyPr>
          <a:lstStyle/>
          <a:p>
            <a:pPr/>
          </a:p>
        </p:txBody>
      </p:sp>
      <p:sp>
        <p:nvSpPr>
          <p:cNvPr id="1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0">
    <p:bg>
      <p:bgPr>
        <a:solidFill>
          <a:srgbClr val="000000"/>
        </a:solidFill>
      </p:bgPr>
    </p:bg>
    <p:spTree>
      <p:nvGrpSpPr>
        <p:cNvPr id="1" name=""/>
        <p:cNvGrpSpPr/>
        <p:nvPr/>
      </p:nvGrpSpPr>
      <p:grpSpPr>
        <a:xfrm>
          <a:off x="0" y="0"/>
          <a:ext cx="0" cy="0"/>
          <a:chOff x="0" y="0"/>
          <a:chExt cx="0" cy="0"/>
        </a:xfrm>
      </p:grpSpPr>
      <p:sp>
        <p:nvSpPr>
          <p:cNvPr id="20" name="Picture Placeholder 7"/>
          <p:cNvSpPr/>
          <p:nvPr>
            <p:ph type="pic" idx="21"/>
          </p:nvPr>
        </p:nvSpPr>
        <p:spPr>
          <a:xfrm>
            <a:off x="0" y="0"/>
            <a:ext cx="12192000" cy="6858000"/>
          </a:xfrm>
          <a:prstGeom prst="rect">
            <a:avLst/>
          </a:prstGeom>
        </p:spPr>
        <p:txBody>
          <a:bodyPr lIns="91439" tIns="45719" rIns="91439" bIns="45719">
            <a:noAutofit/>
          </a:bodyPr>
          <a:lstStyle/>
          <a:p>
            <a:pPr/>
          </a:p>
        </p:txBody>
      </p:sp>
      <p:sp>
        <p:nvSpPr>
          <p:cNvPr id="21" name="Title Text"/>
          <p:cNvSpPr txBox="1"/>
          <p:nvPr>
            <p:ph type="title"/>
          </p:nvPr>
        </p:nvSpPr>
        <p:spPr>
          <a:xfrm>
            <a:off x="457200" y="4517135"/>
            <a:ext cx="6581555" cy="1371609"/>
          </a:xfrm>
          <a:prstGeom prst="rect">
            <a:avLst/>
          </a:prstGeom>
        </p:spPr>
        <p:txBody>
          <a:bodyPr/>
          <a:lstStyle>
            <a:lvl1pPr>
              <a:lnSpc>
                <a:spcPts val="4600"/>
              </a:lnSpc>
              <a:defRPr>
                <a:solidFill>
                  <a:srgbClr val="000000"/>
                </a:solidFill>
              </a:defRPr>
            </a:lvl1pPr>
          </a:lstStyle>
          <a:p>
            <a:pPr/>
            <a:r>
              <a:t>Title Text</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Intro">
    <p:spTree>
      <p:nvGrpSpPr>
        <p:cNvPr id="1" name=""/>
        <p:cNvGrpSpPr/>
        <p:nvPr/>
      </p:nvGrpSpPr>
      <p:grpSpPr>
        <a:xfrm>
          <a:off x="0" y="0"/>
          <a:ext cx="0" cy="0"/>
          <a:chOff x="0" y="0"/>
          <a:chExt cx="0" cy="0"/>
        </a:xfrm>
      </p:grpSpPr>
      <p:sp>
        <p:nvSpPr>
          <p:cNvPr id="29" name="Picture Placeholder 7"/>
          <p:cNvSpPr/>
          <p:nvPr>
            <p:ph type="pic" idx="21"/>
          </p:nvPr>
        </p:nvSpPr>
        <p:spPr>
          <a:xfrm>
            <a:off x="0" y="0"/>
            <a:ext cx="12192000" cy="6858000"/>
          </a:xfrm>
          <a:prstGeom prst="rect">
            <a:avLst/>
          </a:prstGeom>
        </p:spPr>
        <p:txBody>
          <a:bodyPr lIns="91439" tIns="45719" rIns="91439" bIns="45719">
            <a:noAutofit/>
          </a:bodyPr>
          <a:lstStyle/>
          <a:p>
            <a:pPr/>
          </a:p>
        </p:txBody>
      </p:sp>
      <p:sp>
        <p:nvSpPr>
          <p:cNvPr id="30" name="Title Text"/>
          <p:cNvSpPr txBox="1"/>
          <p:nvPr>
            <p:ph type="title"/>
          </p:nvPr>
        </p:nvSpPr>
        <p:spPr>
          <a:prstGeom prst="rect">
            <a:avLst/>
          </a:prstGeom>
        </p:spPr>
        <p:txBody>
          <a:bodyPr/>
          <a:lstStyle/>
          <a:p>
            <a:pPr/>
            <a:r>
              <a:t>Title Text</a:t>
            </a:r>
          </a:p>
        </p:txBody>
      </p:sp>
      <p:sp>
        <p:nvSpPr>
          <p:cNvPr id="31" name="Body Level One…"/>
          <p:cNvSpPr txBox="1"/>
          <p:nvPr>
            <p:ph type="body" sz="half" idx="1" hasCustomPrompt="1"/>
          </p:nvPr>
        </p:nvSpPr>
        <p:spPr>
          <a:prstGeom prst="rect">
            <a:avLst/>
          </a:prstGeom>
        </p:spPr>
        <p:txBody>
          <a:bodyPr/>
          <a:lstStyle/>
          <a:p>
            <a:pPr/>
            <a:r>
              <a:t>Click to edit text</a:t>
            </a:r>
          </a:p>
          <a:p>
            <a:pPr lvl="1"/>
            <a:r>
              <a:t/>
            </a:r>
          </a:p>
          <a:p>
            <a:pPr lvl="2"/>
            <a:r>
              <a:t/>
            </a:r>
          </a:p>
          <a:p>
            <a:pPr lvl="3"/>
            <a:r>
              <a:t/>
            </a:r>
          </a:p>
          <a:p>
            <a:pPr lvl="4"/>
            <a:r>
              <a:t/>
            </a:r>
          </a:p>
        </p:txBody>
      </p:sp>
      <p:sp>
        <p:nvSpPr>
          <p:cNvPr id="32" name="Text Placeholder 6"/>
          <p:cNvSpPr/>
          <p:nvPr>
            <p:ph type="body" sz="quarter" idx="22" hasCustomPrompt="1"/>
          </p:nvPr>
        </p:nvSpPr>
        <p:spPr>
          <a:xfrm>
            <a:off x="630936" y="4498847"/>
            <a:ext cx="2121408" cy="621801"/>
          </a:xfrm>
          <a:prstGeom prst="rect">
            <a:avLst/>
          </a:prstGeom>
        </p:spPr>
        <p:txBody>
          <a:bodyPr lIns="0" tIns="0" rIns="0" bIns="0"/>
          <a:lstStyle>
            <a:lvl1pPr>
              <a:lnSpc>
                <a:spcPts val="1800"/>
              </a:lnSpc>
              <a:defRPr b="1" sz="1200">
                <a:solidFill>
                  <a:srgbClr val="000000"/>
                </a:solidFill>
              </a:defRPr>
            </a:lvl1pPr>
          </a:lstStyle>
          <a:p>
            <a:pPr/>
            <a:r>
              <a:t>Click to text</a:t>
            </a:r>
          </a:p>
        </p:txBody>
      </p:sp>
      <p:sp>
        <p:nvSpPr>
          <p:cNvPr id="3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alette Balance act">
    <p:bg>
      <p:bgPr>
        <a:solidFill>
          <a:srgbClr val="D9D9D9"/>
        </a:solidFill>
      </p:bgPr>
    </p:bg>
    <p:spTree>
      <p:nvGrpSpPr>
        <p:cNvPr id="1" name=""/>
        <p:cNvGrpSpPr/>
        <p:nvPr/>
      </p:nvGrpSpPr>
      <p:grpSpPr>
        <a:xfrm>
          <a:off x="0" y="0"/>
          <a:ext cx="0" cy="0"/>
          <a:chOff x="0" y="0"/>
          <a:chExt cx="0" cy="0"/>
        </a:xfrm>
      </p:grpSpPr>
      <p:sp>
        <p:nvSpPr>
          <p:cNvPr id="40" name="Click to edit title"/>
          <p:cNvSpPr txBox="1"/>
          <p:nvPr>
            <p:ph type="title" hasCustomPrompt="1"/>
          </p:nvPr>
        </p:nvSpPr>
        <p:spPr>
          <a:xfrm>
            <a:off x="457198" y="2569464"/>
            <a:ext cx="3619504" cy="1179585"/>
          </a:xfrm>
          <a:prstGeom prst="rect">
            <a:avLst/>
          </a:prstGeom>
        </p:spPr>
        <p:txBody>
          <a:bodyPr anchor="b"/>
          <a:lstStyle>
            <a:lvl1pPr>
              <a:lnSpc>
                <a:spcPts val="4000"/>
              </a:lnSpc>
              <a:defRPr sz="3200">
                <a:solidFill>
                  <a:srgbClr val="000000"/>
                </a:solidFill>
              </a:defRPr>
            </a:lvl1pPr>
          </a:lstStyle>
          <a:p>
            <a:pPr/>
            <a:r>
              <a:t>Click to edit title</a:t>
            </a:r>
          </a:p>
        </p:txBody>
      </p:sp>
      <p:sp>
        <p:nvSpPr>
          <p:cNvPr id="41" name="Picture Placeholder 8"/>
          <p:cNvSpPr/>
          <p:nvPr>
            <p:ph type="pic" sz="quarter" idx="21"/>
          </p:nvPr>
        </p:nvSpPr>
        <p:spPr>
          <a:xfrm>
            <a:off x="4279391" y="1463038"/>
            <a:ext cx="1499625" cy="2194562"/>
          </a:xfrm>
          <a:prstGeom prst="rect">
            <a:avLst/>
          </a:prstGeom>
        </p:spPr>
        <p:txBody>
          <a:bodyPr lIns="91439" tIns="45719" rIns="91439" bIns="45719">
            <a:noAutofit/>
          </a:bodyPr>
          <a:lstStyle/>
          <a:p>
            <a:pPr/>
          </a:p>
        </p:txBody>
      </p:sp>
      <p:sp>
        <p:nvSpPr>
          <p:cNvPr id="42" name="Picture Placeholder 8"/>
          <p:cNvSpPr/>
          <p:nvPr>
            <p:ph type="pic" sz="quarter" idx="22"/>
          </p:nvPr>
        </p:nvSpPr>
        <p:spPr>
          <a:xfrm>
            <a:off x="6227064" y="1463038"/>
            <a:ext cx="1499625" cy="2194562"/>
          </a:xfrm>
          <a:prstGeom prst="rect">
            <a:avLst/>
          </a:prstGeom>
        </p:spPr>
        <p:txBody>
          <a:bodyPr lIns="91439" tIns="45719" rIns="91439" bIns="45719">
            <a:noAutofit/>
          </a:bodyPr>
          <a:lstStyle/>
          <a:p>
            <a:pPr/>
          </a:p>
        </p:txBody>
      </p:sp>
      <p:sp>
        <p:nvSpPr>
          <p:cNvPr id="43" name="Picture Placeholder 8"/>
          <p:cNvSpPr/>
          <p:nvPr>
            <p:ph type="pic" sz="quarter" idx="23"/>
          </p:nvPr>
        </p:nvSpPr>
        <p:spPr>
          <a:xfrm>
            <a:off x="8174735" y="1463038"/>
            <a:ext cx="1499625" cy="2194562"/>
          </a:xfrm>
          <a:prstGeom prst="rect">
            <a:avLst/>
          </a:prstGeom>
        </p:spPr>
        <p:txBody>
          <a:bodyPr lIns="91439" tIns="45719" rIns="91439" bIns="45719">
            <a:noAutofit/>
          </a:bodyPr>
          <a:lstStyle/>
          <a:p>
            <a:pPr/>
          </a:p>
        </p:txBody>
      </p:sp>
      <p:sp>
        <p:nvSpPr>
          <p:cNvPr id="44" name="Picture Placeholder 8"/>
          <p:cNvSpPr/>
          <p:nvPr>
            <p:ph type="pic" sz="quarter" idx="24"/>
          </p:nvPr>
        </p:nvSpPr>
        <p:spPr>
          <a:xfrm>
            <a:off x="10122406" y="1463038"/>
            <a:ext cx="1499625" cy="2194562"/>
          </a:xfrm>
          <a:prstGeom prst="rect">
            <a:avLst/>
          </a:prstGeom>
        </p:spPr>
        <p:txBody>
          <a:bodyPr lIns="91439" tIns="45719" rIns="91439" bIns="45719">
            <a:noAutofit/>
          </a:bodyPr>
          <a:lstStyle/>
          <a:p>
            <a:pPr/>
          </a:p>
        </p:txBody>
      </p:sp>
      <p:sp>
        <p:nvSpPr>
          <p:cNvPr id="45" name="Picture Placeholder 8"/>
          <p:cNvSpPr/>
          <p:nvPr>
            <p:ph type="pic" sz="quarter" idx="25"/>
          </p:nvPr>
        </p:nvSpPr>
        <p:spPr>
          <a:xfrm>
            <a:off x="4279391" y="4087367"/>
            <a:ext cx="1499625" cy="2194569"/>
          </a:xfrm>
          <a:prstGeom prst="rect">
            <a:avLst/>
          </a:prstGeom>
        </p:spPr>
        <p:txBody>
          <a:bodyPr lIns="91439" tIns="45719" rIns="91439" bIns="45719">
            <a:noAutofit/>
          </a:bodyPr>
          <a:lstStyle/>
          <a:p>
            <a:pPr/>
          </a:p>
        </p:txBody>
      </p:sp>
      <p:sp>
        <p:nvSpPr>
          <p:cNvPr id="46" name="Picture Placeholder 8"/>
          <p:cNvSpPr/>
          <p:nvPr>
            <p:ph type="pic" sz="quarter" idx="26"/>
          </p:nvPr>
        </p:nvSpPr>
        <p:spPr>
          <a:xfrm>
            <a:off x="6227064" y="4087367"/>
            <a:ext cx="1499625" cy="2194569"/>
          </a:xfrm>
          <a:prstGeom prst="rect">
            <a:avLst/>
          </a:prstGeom>
        </p:spPr>
        <p:txBody>
          <a:bodyPr lIns="91439" tIns="45719" rIns="91439" bIns="45719">
            <a:noAutofit/>
          </a:bodyPr>
          <a:lstStyle/>
          <a:p>
            <a:pPr/>
          </a:p>
        </p:txBody>
      </p:sp>
      <p:sp>
        <p:nvSpPr>
          <p:cNvPr id="47" name="Picture Placeholder 8"/>
          <p:cNvSpPr/>
          <p:nvPr>
            <p:ph type="pic" sz="quarter" idx="27"/>
          </p:nvPr>
        </p:nvSpPr>
        <p:spPr>
          <a:xfrm>
            <a:off x="8174735" y="4087367"/>
            <a:ext cx="1499625" cy="2194569"/>
          </a:xfrm>
          <a:prstGeom prst="rect">
            <a:avLst/>
          </a:prstGeom>
        </p:spPr>
        <p:txBody>
          <a:bodyPr lIns="91439" tIns="45719" rIns="91439" bIns="45719">
            <a:noAutofit/>
          </a:bodyPr>
          <a:lstStyle/>
          <a:p>
            <a:pPr/>
          </a:p>
        </p:txBody>
      </p:sp>
      <p:sp>
        <p:nvSpPr>
          <p:cNvPr id="48" name="Picture Placeholder 8"/>
          <p:cNvSpPr/>
          <p:nvPr>
            <p:ph type="pic" sz="quarter" idx="28"/>
          </p:nvPr>
        </p:nvSpPr>
        <p:spPr>
          <a:xfrm>
            <a:off x="10122406" y="4087367"/>
            <a:ext cx="1499625" cy="2194569"/>
          </a:xfrm>
          <a:prstGeom prst="rect">
            <a:avLst/>
          </a:prstGeom>
        </p:spPr>
        <p:txBody>
          <a:bodyPr lIns="91439" tIns="45719" rIns="91439" bIns="45719">
            <a:noAutofit/>
          </a:bodyPr>
          <a:lstStyle/>
          <a:p>
            <a:pP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Immersive palette Balancing Act">
    <p:bg>
      <p:bgPr>
        <a:solidFill>
          <a:schemeClr val="accent5"/>
        </a:solidFill>
      </p:bgPr>
    </p:bg>
    <p:spTree>
      <p:nvGrpSpPr>
        <p:cNvPr id="1" name=""/>
        <p:cNvGrpSpPr/>
        <p:nvPr/>
      </p:nvGrpSpPr>
      <p:grpSpPr>
        <a:xfrm>
          <a:off x="0" y="0"/>
          <a:ext cx="0" cy="0"/>
          <a:chOff x="0" y="0"/>
          <a:chExt cx="0" cy="0"/>
        </a:xfrm>
      </p:grpSpPr>
      <p:sp>
        <p:nvSpPr>
          <p:cNvPr id="56" name="Rectangle 10"/>
          <p:cNvSpPr/>
          <p:nvPr/>
        </p:nvSpPr>
        <p:spPr>
          <a:xfrm>
            <a:off x="0" y="2400300"/>
            <a:ext cx="4267200" cy="4457700"/>
          </a:xfrm>
          <a:prstGeom prst="rect">
            <a:avLst/>
          </a:prstGeom>
          <a:solidFill>
            <a:srgbClr val="D29381"/>
          </a:solidFill>
          <a:ln w="12700">
            <a:miter lim="400000"/>
          </a:ln>
        </p:spPr>
        <p:txBody>
          <a:bodyPr lIns="45718" tIns="45718" rIns="45718" bIns="45718" anchor="ctr"/>
          <a:lstStyle/>
          <a:p>
            <a:pPr algn="ctr">
              <a:defRPr>
                <a:solidFill>
                  <a:srgbClr val="FFFFFF"/>
                </a:solidFill>
                <a:latin typeface="Segoe UI"/>
                <a:ea typeface="Segoe UI"/>
                <a:cs typeface="Segoe UI"/>
                <a:sym typeface="Segoe UI"/>
              </a:defRPr>
            </a:pPr>
          </a:p>
        </p:txBody>
      </p:sp>
      <p:sp>
        <p:nvSpPr>
          <p:cNvPr id="57" name="Title Text"/>
          <p:cNvSpPr txBox="1"/>
          <p:nvPr>
            <p:ph type="title"/>
          </p:nvPr>
        </p:nvSpPr>
        <p:spPr>
          <a:xfrm>
            <a:off x="457198" y="1399032"/>
            <a:ext cx="3619504" cy="877833"/>
          </a:xfrm>
          <a:prstGeom prst="rect">
            <a:avLst/>
          </a:prstGeom>
        </p:spPr>
        <p:txBody>
          <a:bodyPr/>
          <a:lstStyle/>
          <a:p>
            <a:pPr/>
            <a:r>
              <a:t>Title Text</a:t>
            </a:r>
          </a:p>
        </p:txBody>
      </p:sp>
      <p:sp>
        <p:nvSpPr>
          <p:cNvPr id="58" name="Body Level One…"/>
          <p:cNvSpPr txBox="1"/>
          <p:nvPr>
            <p:ph type="body" sz="quarter" idx="1" hasCustomPrompt="1"/>
          </p:nvPr>
        </p:nvSpPr>
        <p:spPr>
          <a:xfrm>
            <a:off x="457200" y="2779776"/>
            <a:ext cx="3465577" cy="3255265"/>
          </a:xfrm>
          <a:prstGeom prst="rect">
            <a:avLst/>
          </a:prstGeom>
        </p:spPr>
        <p:txBody>
          <a:bodyPr/>
          <a:lstStyle>
            <a:lvl1pPr>
              <a:lnSpc>
                <a:spcPts val="3000"/>
              </a:lnSpc>
            </a:lvl1pPr>
            <a:lvl2pPr>
              <a:lnSpc>
                <a:spcPts val="3000"/>
              </a:lnSpc>
            </a:lvl2pPr>
            <a:lvl3pPr>
              <a:lnSpc>
                <a:spcPts val="3000"/>
              </a:lnSpc>
            </a:lvl3pPr>
            <a:lvl4pPr>
              <a:lnSpc>
                <a:spcPts val="3000"/>
              </a:lnSpc>
            </a:lvl4pPr>
            <a:lvl5pPr>
              <a:lnSpc>
                <a:spcPts val="3000"/>
              </a:lnSpc>
            </a:lvl5pPr>
          </a:lstStyle>
          <a:p>
            <a:pPr/>
            <a:r>
              <a:t>Click to edit text</a:t>
            </a:r>
          </a:p>
          <a:p>
            <a:pPr lvl="1"/>
            <a:r>
              <a:t/>
            </a:r>
          </a:p>
          <a:p>
            <a:pPr lvl="2"/>
            <a:r>
              <a:t/>
            </a:r>
          </a:p>
          <a:p>
            <a:pPr lvl="3"/>
            <a:r>
              <a:t/>
            </a:r>
          </a:p>
          <a:p>
            <a:pPr lvl="4"/>
            <a:r>
              <a:t/>
            </a:r>
          </a:p>
        </p:txBody>
      </p:sp>
      <p:sp>
        <p:nvSpPr>
          <p:cNvPr id="59" name="Picture Placeholder 6"/>
          <p:cNvSpPr/>
          <p:nvPr>
            <p:ph type="pic" idx="21"/>
          </p:nvPr>
        </p:nvSpPr>
        <p:spPr>
          <a:xfrm>
            <a:off x="4254500" y="0"/>
            <a:ext cx="7480300" cy="6858000"/>
          </a:xfrm>
          <a:prstGeom prst="rect">
            <a:avLst/>
          </a:prstGeom>
        </p:spPr>
        <p:txBody>
          <a:bodyPr lIns="91439" tIns="45719" rIns="91439" bIns="45719">
            <a:noAutofit/>
          </a:bodyPr>
          <a:lstStyle/>
          <a:p>
            <a:pPr/>
          </a:p>
        </p:txBody>
      </p:sp>
      <p:sp>
        <p:nvSpPr>
          <p:cNvPr id="60" name="Rectangle 7"/>
          <p:cNvSpPr/>
          <p:nvPr/>
        </p:nvSpPr>
        <p:spPr>
          <a:xfrm>
            <a:off x="11734800" y="4445000"/>
            <a:ext cx="457200" cy="2413000"/>
          </a:xfrm>
          <a:prstGeom prst="rect">
            <a:avLst/>
          </a:prstGeom>
          <a:solidFill>
            <a:srgbClr val="884C5E"/>
          </a:solidFill>
          <a:ln w="12700">
            <a:miter lim="400000"/>
          </a:ln>
        </p:spPr>
        <p:txBody>
          <a:bodyPr lIns="45718" tIns="45718" rIns="45718" bIns="45718" anchor="ctr"/>
          <a:lstStyle/>
          <a:p>
            <a:pPr algn="ctr">
              <a:defRPr>
                <a:solidFill>
                  <a:srgbClr val="FFFFFF"/>
                </a:solidFill>
                <a:latin typeface="Segoe UI"/>
                <a:ea typeface="Segoe UI"/>
                <a:cs typeface="Segoe UI"/>
                <a:sym typeface="Segoe UI"/>
              </a:defRPr>
            </a:pPr>
          </a:p>
        </p:txBody>
      </p:sp>
      <p:sp>
        <p:nvSpPr>
          <p:cNvPr id="61" name="Rectangle 8"/>
          <p:cNvSpPr/>
          <p:nvPr/>
        </p:nvSpPr>
        <p:spPr>
          <a:xfrm>
            <a:off x="11734800" y="0"/>
            <a:ext cx="457200" cy="4462272"/>
          </a:xfrm>
          <a:prstGeom prst="rect">
            <a:avLst/>
          </a:prstGeom>
          <a:solidFill>
            <a:srgbClr val="86A293"/>
          </a:solidFill>
          <a:ln w="12700">
            <a:miter lim="400000"/>
          </a:ln>
        </p:spPr>
        <p:txBody>
          <a:bodyPr lIns="45718" tIns="45718" rIns="45718" bIns="45718" anchor="ctr"/>
          <a:lstStyle/>
          <a:p>
            <a:pPr algn="ctr">
              <a:defRPr>
                <a:solidFill>
                  <a:srgbClr val="FFFFFF"/>
                </a:solidFill>
                <a:latin typeface="Segoe UI"/>
                <a:ea typeface="Segoe UI"/>
                <a:cs typeface="Segoe UI"/>
                <a:sym typeface="Segoe UI"/>
              </a:defRPr>
            </a:pPr>
          </a:p>
        </p:txBody>
      </p:sp>
      <p:sp>
        <p:nvSpPr>
          <p:cNvPr id="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Instructions">
    <p:spTree>
      <p:nvGrpSpPr>
        <p:cNvPr id="1" name=""/>
        <p:cNvGrpSpPr/>
        <p:nvPr/>
      </p:nvGrpSpPr>
      <p:grpSpPr>
        <a:xfrm>
          <a:off x="0" y="0"/>
          <a:ext cx="0" cy="0"/>
          <a:chOff x="0" y="0"/>
          <a:chExt cx="0" cy="0"/>
        </a:xfrm>
      </p:grpSpPr>
      <p:sp>
        <p:nvSpPr>
          <p:cNvPr id="69" name="Title Text"/>
          <p:cNvSpPr txBox="1"/>
          <p:nvPr>
            <p:ph type="title"/>
          </p:nvPr>
        </p:nvSpPr>
        <p:spPr>
          <a:xfrm>
            <a:off x="457198" y="914400"/>
            <a:ext cx="7467604" cy="1572768"/>
          </a:xfrm>
          <a:prstGeom prst="rect">
            <a:avLst/>
          </a:prstGeom>
        </p:spPr>
        <p:txBody>
          <a:bodyPr/>
          <a:lstStyle>
            <a:lvl1pPr>
              <a:lnSpc>
                <a:spcPts val="4600"/>
              </a:lnSpc>
              <a:defRPr cap="none">
                <a:solidFill>
                  <a:srgbClr val="000000"/>
                </a:solidFill>
              </a:defRPr>
            </a:lvl1pPr>
          </a:lstStyle>
          <a:p>
            <a:pPr/>
            <a:r>
              <a:t>Title Text</a:t>
            </a:r>
          </a:p>
        </p:txBody>
      </p:sp>
      <p:sp>
        <p:nvSpPr>
          <p:cNvPr id="70" name="Body Level One…"/>
          <p:cNvSpPr txBox="1"/>
          <p:nvPr>
            <p:ph type="body" sz="half" idx="1" hasCustomPrompt="1"/>
          </p:nvPr>
        </p:nvSpPr>
        <p:spPr>
          <a:xfrm>
            <a:off x="457200" y="2540000"/>
            <a:ext cx="6591300" cy="3403600"/>
          </a:xfrm>
          <a:prstGeom prst="rect">
            <a:avLst/>
          </a:prstGeom>
        </p:spPr>
        <p:txBody>
          <a:bodyPr/>
          <a:lstStyle>
            <a:lvl1pPr marL="342900" indent="-342900">
              <a:lnSpc>
                <a:spcPts val="3000"/>
              </a:lnSpc>
              <a:buSzPct val="100000"/>
              <a:buAutoNum type="arabicPeriod" startAt="1"/>
              <a:defRPr>
                <a:solidFill>
                  <a:srgbClr val="000000"/>
                </a:solidFill>
              </a:defRPr>
            </a:lvl1pPr>
            <a:lvl2pPr>
              <a:lnSpc>
                <a:spcPts val="3000"/>
              </a:lnSpc>
              <a:defRPr>
                <a:solidFill>
                  <a:srgbClr val="000000"/>
                </a:solidFill>
              </a:defRPr>
            </a:lvl2pPr>
            <a:lvl3pPr>
              <a:lnSpc>
                <a:spcPts val="3000"/>
              </a:lnSpc>
              <a:defRPr>
                <a:solidFill>
                  <a:srgbClr val="000000"/>
                </a:solidFill>
              </a:defRPr>
            </a:lvl3pPr>
            <a:lvl4pPr>
              <a:lnSpc>
                <a:spcPts val="3000"/>
              </a:lnSpc>
              <a:defRPr>
                <a:solidFill>
                  <a:srgbClr val="000000"/>
                </a:solidFill>
              </a:defRPr>
            </a:lvl4pPr>
            <a:lvl5pPr>
              <a:lnSpc>
                <a:spcPts val="3000"/>
              </a:lnSpc>
              <a:defRPr>
                <a:solidFill>
                  <a:srgbClr val="000000"/>
                </a:solidFill>
              </a:defRPr>
            </a:lvl5pPr>
          </a:lstStyle>
          <a:p>
            <a:pPr/>
            <a:r>
              <a:t>Click to edit text</a:t>
            </a:r>
          </a:p>
          <a:p>
            <a:pPr lvl="1"/>
            <a:r>
              <a:t/>
            </a:r>
          </a:p>
          <a:p>
            <a:pPr lvl="2"/>
            <a:r>
              <a:t/>
            </a:r>
          </a:p>
          <a:p>
            <a:pPr lvl="3"/>
            <a:r>
              <a:t/>
            </a:r>
          </a:p>
          <a:p>
            <a:pPr lvl="4"/>
            <a:r>
              <a:t/>
            </a:r>
          </a:p>
        </p:txBody>
      </p:sp>
      <p:sp>
        <p:nvSpPr>
          <p:cNvPr id="71" name="Picture Placeholder 2"/>
          <p:cNvSpPr/>
          <p:nvPr>
            <p:ph type="pic" sz="quarter" idx="21"/>
          </p:nvPr>
        </p:nvSpPr>
        <p:spPr>
          <a:xfrm>
            <a:off x="8115300" y="1384300"/>
            <a:ext cx="3410712" cy="4572000"/>
          </a:xfrm>
          <a:prstGeom prst="rect">
            <a:avLst/>
          </a:prstGeom>
        </p:spPr>
        <p:txBody>
          <a:bodyPr lIns="91439" tIns="45719" rIns="91439" bIns="45719">
            <a:noAutofit/>
          </a:bodyPr>
          <a:lstStyle/>
          <a:p>
            <a:pPr/>
          </a:p>
        </p:txBody>
      </p:sp>
      <p:sp>
        <p:nvSpPr>
          <p:cNvPr id="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alette Wellspring">
    <p:bg>
      <p:bgPr>
        <a:solidFill>
          <a:srgbClr val="D9D9D9"/>
        </a:solidFill>
      </p:bgPr>
    </p:bg>
    <p:spTree>
      <p:nvGrpSpPr>
        <p:cNvPr id="1" name=""/>
        <p:cNvGrpSpPr/>
        <p:nvPr/>
      </p:nvGrpSpPr>
      <p:grpSpPr>
        <a:xfrm>
          <a:off x="0" y="0"/>
          <a:ext cx="0" cy="0"/>
          <a:chOff x="0" y="0"/>
          <a:chExt cx="0" cy="0"/>
        </a:xfrm>
      </p:grpSpPr>
      <p:sp>
        <p:nvSpPr>
          <p:cNvPr id="79" name="Click to edit title"/>
          <p:cNvSpPr txBox="1"/>
          <p:nvPr>
            <p:ph type="title" hasCustomPrompt="1"/>
          </p:nvPr>
        </p:nvSpPr>
        <p:spPr>
          <a:xfrm>
            <a:off x="457198" y="2569464"/>
            <a:ext cx="3619504" cy="1179585"/>
          </a:xfrm>
          <a:prstGeom prst="rect">
            <a:avLst/>
          </a:prstGeom>
        </p:spPr>
        <p:txBody>
          <a:bodyPr anchor="b"/>
          <a:lstStyle>
            <a:lvl1pPr>
              <a:lnSpc>
                <a:spcPts val="4000"/>
              </a:lnSpc>
              <a:defRPr sz="3200">
                <a:solidFill>
                  <a:srgbClr val="000000"/>
                </a:solidFill>
              </a:defRPr>
            </a:lvl1pPr>
          </a:lstStyle>
          <a:p>
            <a:pPr/>
            <a:r>
              <a:t>Click to edit title</a:t>
            </a:r>
          </a:p>
        </p:txBody>
      </p:sp>
      <p:sp>
        <p:nvSpPr>
          <p:cNvPr id="80" name="Picture Placeholder 8"/>
          <p:cNvSpPr/>
          <p:nvPr>
            <p:ph type="pic" sz="quarter" idx="21"/>
          </p:nvPr>
        </p:nvSpPr>
        <p:spPr>
          <a:xfrm>
            <a:off x="4279391" y="1463038"/>
            <a:ext cx="1499625" cy="2194562"/>
          </a:xfrm>
          <a:prstGeom prst="rect">
            <a:avLst/>
          </a:prstGeom>
        </p:spPr>
        <p:txBody>
          <a:bodyPr lIns="91439" tIns="45719" rIns="91439" bIns="45719">
            <a:noAutofit/>
          </a:bodyPr>
          <a:lstStyle/>
          <a:p>
            <a:pPr/>
          </a:p>
        </p:txBody>
      </p:sp>
      <p:sp>
        <p:nvSpPr>
          <p:cNvPr id="81" name="Picture Placeholder 8"/>
          <p:cNvSpPr/>
          <p:nvPr>
            <p:ph type="pic" sz="quarter" idx="22"/>
          </p:nvPr>
        </p:nvSpPr>
        <p:spPr>
          <a:xfrm>
            <a:off x="6227064" y="1463038"/>
            <a:ext cx="1499625" cy="2194562"/>
          </a:xfrm>
          <a:prstGeom prst="rect">
            <a:avLst/>
          </a:prstGeom>
        </p:spPr>
        <p:txBody>
          <a:bodyPr lIns="91439" tIns="45719" rIns="91439" bIns="45719">
            <a:noAutofit/>
          </a:bodyPr>
          <a:lstStyle/>
          <a:p>
            <a:pPr/>
          </a:p>
        </p:txBody>
      </p:sp>
      <p:sp>
        <p:nvSpPr>
          <p:cNvPr id="82" name="Picture Placeholder 8"/>
          <p:cNvSpPr/>
          <p:nvPr>
            <p:ph type="pic" sz="quarter" idx="23"/>
          </p:nvPr>
        </p:nvSpPr>
        <p:spPr>
          <a:xfrm>
            <a:off x="8174735" y="1463038"/>
            <a:ext cx="1499625" cy="2194562"/>
          </a:xfrm>
          <a:prstGeom prst="rect">
            <a:avLst/>
          </a:prstGeom>
        </p:spPr>
        <p:txBody>
          <a:bodyPr lIns="91439" tIns="45719" rIns="91439" bIns="45719">
            <a:noAutofit/>
          </a:bodyPr>
          <a:lstStyle/>
          <a:p>
            <a:pPr/>
          </a:p>
        </p:txBody>
      </p:sp>
      <p:sp>
        <p:nvSpPr>
          <p:cNvPr id="83" name="Picture Placeholder 8"/>
          <p:cNvSpPr/>
          <p:nvPr>
            <p:ph type="pic" sz="quarter" idx="24"/>
          </p:nvPr>
        </p:nvSpPr>
        <p:spPr>
          <a:xfrm>
            <a:off x="10122406" y="1463038"/>
            <a:ext cx="1499625" cy="2194562"/>
          </a:xfrm>
          <a:prstGeom prst="rect">
            <a:avLst/>
          </a:prstGeom>
        </p:spPr>
        <p:txBody>
          <a:bodyPr lIns="91439" tIns="45719" rIns="91439" bIns="45719">
            <a:noAutofit/>
          </a:bodyPr>
          <a:lstStyle/>
          <a:p>
            <a:pPr/>
          </a:p>
        </p:txBody>
      </p:sp>
      <p:sp>
        <p:nvSpPr>
          <p:cNvPr id="84" name="Picture Placeholder 8"/>
          <p:cNvSpPr/>
          <p:nvPr>
            <p:ph type="pic" sz="quarter" idx="25"/>
          </p:nvPr>
        </p:nvSpPr>
        <p:spPr>
          <a:xfrm>
            <a:off x="4279391" y="4087367"/>
            <a:ext cx="1499625" cy="2194569"/>
          </a:xfrm>
          <a:prstGeom prst="rect">
            <a:avLst/>
          </a:prstGeom>
        </p:spPr>
        <p:txBody>
          <a:bodyPr lIns="91439" tIns="45719" rIns="91439" bIns="45719">
            <a:noAutofit/>
          </a:bodyPr>
          <a:lstStyle/>
          <a:p>
            <a:pPr/>
          </a:p>
        </p:txBody>
      </p:sp>
      <p:sp>
        <p:nvSpPr>
          <p:cNvPr id="85" name="Picture Placeholder 8"/>
          <p:cNvSpPr/>
          <p:nvPr>
            <p:ph type="pic" sz="quarter" idx="26"/>
          </p:nvPr>
        </p:nvSpPr>
        <p:spPr>
          <a:xfrm>
            <a:off x="6227064" y="4087367"/>
            <a:ext cx="1499625" cy="2194569"/>
          </a:xfrm>
          <a:prstGeom prst="rect">
            <a:avLst/>
          </a:prstGeom>
        </p:spPr>
        <p:txBody>
          <a:bodyPr lIns="91439" tIns="45719" rIns="91439" bIns="45719">
            <a:noAutofit/>
          </a:bodyPr>
          <a:lstStyle/>
          <a:p>
            <a:pPr/>
          </a:p>
        </p:txBody>
      </p:sp>
      <p:sp>
        <p:nvSpPr>
          <p:cNvPr id="86" name="Picture Placeholder 8"/>
          <p:cNvSpPr/>
          <p:nvPr>
            <p:ph type="pic" sz="quarter" idx="27"/>
          </p:nvPr>
        </p:nvSpPr>
        <p:spPr>
          <a:xfrm>
            <a:off x="8174735" y="4087367"/>
            <a:ext cx="1499625" cy="2194569"/>
          </a:xfrm>
          <a:prstGeom prst="rect">
            <a:avLst/>
          </a:prstGeom>
        </p:spPr>
        <p:txBody>
          <a:bodyPr lIns="91439" tIns="45719" rIns="91439" bIns="45719">
            <a:noAutofit/>
          </a:bodyPr>
          <a:lstStyle/>
          <a:p>
            <a:pPr/>
          </a:p>
        </p:txBody>
      </p:sp>
      <p:sp>
        <p:nvSpPr>
          <p:cNvPr id="87" name="Picture Placeholder 8"/>
          <p:cNvSpPr/>
          <p:nvPr>
            <p:ph type="pic" sz="quarter" idx="28"/>
          </p:nvPr>
        </p:nvSpPr>
        <p:spPr>
          <a:xfrm>
            <a:off x="10122406" y="4087367"/>
            <a:ext cx="1499625" cy="2194569"/>
          </a:xfrm>
          <a:prstGeom prst="rect">
            <a:avLst/>
          </a:prstGeom>
        </p:spPr>
        <p:txBody>
          <a:bodyPr lIns="91439" tIns="45719" rIns="91439" bIns="45719">
            <a:noAutofit/>
          </a:bodyPr>
          <a:lstStyle/>
          <a:p>
            <a:pPr/>
          </a:p>
        </p:txBody>
      </p:sp>
      <p:sp>
        <p:nvSpPr>
          <p:cNvPr id="8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Immersive palette Wellspring">
    <p:bg>
      <p:bgPr>
        <a:solidFill>
          <a:srgbClr val="A1CAC9"/>
        </a:solidFill>
      </p:bgPr>
    </p:bg>
    <p:spTree>
      <p:nvGrpSpPr>
        <p:cNvPr id="1" name=""/>
        <p:cNvGrpSpPr/>
        <p:nvPr/>
      </p:nvGrpSpPr>
      <p:grpSpPr>
        <a:xfrm>
          <a:off x="0" y="0"/>
          <a:ext cx="0" cy="0"/>
          <a:chOff x="0" y="0"/>
          <a:chExt cx="0" cy="0"/>
        </a:xfrm>
      </p:grpSpPr>
      <p:sp>
        <p:nvSpPr>
          <p:cNvPr id="95" name="Rectangle 7"/>
          <p:cNvSpPr/>
          <p:nvPr/>
        </p:nvSpPr>
        <p:spPr>
          <a:xfrm>
            <a:off x="0" y="0"/>
            <a:ext cx="2445488" cy="457200"/>
          </a:xfrm>
          <a:prstGeom prst="rect">
            <a:avLst/>
          </a:prstGeom>
          <a:solidFill>
            <a:srgbClr val="CFBF54"/>
          </a:solidFill>
          <a:ln w="12700">
            <a:miter lim="400000"/>
          </a:ln>
        </p:spPr>
        <p:txBody>
          <a:bodyPr lIns="45718" tIns="45718" rIns="45718" bIns="45718" anchor="ctr"/>
          <a:lstStyle/>
          <a:p>
            <a:pPr algn="ctr">
              <a:defRPr>
                <a:solidFill>
                  <a:srgbClr val="FFFFFF"/>
                </a:solidFill>
                <a:latin typeface="Segoe UI"/>
                <a:ea typeface="Segoe UI"/>
                <a:cs typeface="Segoe UI"/>
                <a:sym typeface="Segoe UI"/>
              </a:defRPr>
            </a:pPr>
          </a:p>
        </p:txBody>
      </p:sp>
      <p:sp>
        <p:nvSpPr>
          <p:cNvPr id="96" name="Rectangle 8"/>
          <p:cNvSpPr/>
          <p:nvPr/>
        </p:nvSpPr>
        <p:spPr>
          <a:xfrm rot="5400000">
            <a:off x="10740656" y="5406656"/>
            <a:ext cx="2445490" cy="457207"/>
          </a:xfrm>
          <a:prstGeom prst="rect">
            <a:avLst/>
          </a:prstGeom>
          <a:solidFill>
            <a:srgbClr val="8A5897"/>
          </a:solidFill>
          <a:ln w="12700">
            <a:miter lim="400000"/>
          </a:ln>
        </p:spPr>
        <p:txBody>
          <a:bodyPr lIns="45718" tIns="45718" rIns="45718" bIns="45718" anchor="ctr"/>
          <a:lstStyle/>
          <a:p>
            <a:pPr algn="ctr">
              <a:defRPr>
                <a:solidFill>
                  <a:srgbClr val="FFFFFF"/>
                </a:solidFill>
                <a:latin typeface="Segoe UI"/>
                <a:ea typeface="Segoe UI"/>
                <a:cs typeface="Segoe UI"/>
                <a:sym typeface="Segoe UI"/>
              </a:defRPr>
            </a:pPr>
          </a:p>
        </p:txBody>
      </p:sp>
      <p:sp>
        <p:nvSpPr>
          <p:cNvPr id="97" name="Rectangle 10"/>
          <p:cNvSpPr/>
          <p:nvPr/>
        </p:nvSpPr>
        <p:spPr>
          <a:xfrm>
            <a:off x="7982711" y="495300"/>
            <a:ext cx="3753616" cy="5943600"/>
          </a:xfrm>
          <a:prstGeom prst="rect">
            <a:avLst/>
          </a:prstGeom>
          <a:solidFill>
            <a:srgbClr val="48996B"/>
          </a:solidFill>
          <a:ln w="12700">
            <a:miter lim="400000"/>
          </a:ln>
        </p:spPr>
        <p:txBody>
          <a:bodyPr lIns="45718" tIns="45718" rIns="45718" bIns="45718" anchor="ctr"/>
          <a:lstStyle/>
          <a:p>
            <a:pPr algn="ctr">
              <a:defRPr>
                <a:solidFill>
                  <a:srgbClr val="FFFFFF"/>
                </a:solidFill>
                <a:latin typeface="Segoe UI"/>
                <a:ea typeface="Segoe UI"/>
                <a:cs typeface="Segoe UI"/>
                <a:sym typeface="Segoe UI"/>
              </a:defRPr>
            </a:pPr>
          </a:p>
        </p:txBody>
      </p:sp>
      <p:sp>
        <p:nvSpPr>
          <p:cNvPr id="98" name="Rectangle 11"/>
          <p:cNvSpPr/>
          <p:nvPr/>
        </p:nvSpPr>
        <p:spPr>
          <a:xfrm>
            <a:off x="4251157" y="495300"/>
            <a:ext cx="3787062" cy="5943600"/>
          </a:xfrm>
          <a:prstGeom prst="rect">
            <a:avLst/>
          </a:prstGeom>
          <a:solidFill>
            <a:schemeClr val="accent5"/>
          </a:solidFill>
          <a:ln w="12700">
            <a:miter lim="400000"/>
          </a:ln>
        </p:spPr>
        <p:txBody>
          <a:bodyPr lIns="45718" tIns="45718" rIns="45718" bIns="45718" anchor="ctr"/>
          <a:lstStyle/>
          <a:p>
            <a:pPr algn="ctr">
              <a:defRPr>
                <a:solidFill>
                  <a:srgbClr val="FFFFFF"/>
                </a:solidFill>
                <a:latin typeface="Segoe UI"/>
                <a:ea typeface="Segoe UI"/>
                <a:cs typeface="Segoe UI"/>
                <a:sym typeface="Segoe UI"/>
              </a:defRPr>
            </a:pPr>
          </a:p>
        </p:txBody>
      </p:sp>
      <p:sp>
        <p:nvSpPr>
          <p:cNvPr id="99" name="Body Level One…"/>
          <p:cNvSpPr txBox="1"/>
          <p:nvPr>
            <p:ph type="body" sz="quarter" idx="1" hasCustomPrompt="1"/>
          </p:nvPr>
        </p:nvSpPr>
        <p:spPr>
          <a:xfrm>
            <a:off x="457200" y="2779776"/>
            <a:ext cx="3465577" cy="3255265"/>
          </a:xfrm>
          <a:prstGeom prst="rect">
            <a:avLst/>
          </a:prstGeom>
        </p:spPr>
        <p:txBody>
          <a:bodyPr/>
          <a:lstStyle>
            <a:lvl1pPr>
              <a:lnSpc>
                <a:spcPts val="3000"/>
              </a:lnSpc>
              <a:defRPr>
                <a:solidFill>
                  <a:srgbClr val="000000"/>
                </a:solidFill>
              </a:defRPr>
            </a:lvl1pPr>
            <a:lvl2pPr>
              <a:lnSpc>
                <a:spcPts val="3000"/>
              </a:lnSpc>
              <a:defRPr>
                <a:solidFill>
                  <a:srgbClr val="000000"/>
                </a:solidFill>
              </a:defRPr>
            </a:lvl2pPr>
            <a:lvl3pPr>
              <a:lnSpc>
                <a:spcPts val="3000"/>
              </a:lnSpc>
              <a:defRPr>
                <a:solidFill>
                  <a:srgbClr val="000000"/>
                </a:solidFill>
              </a:defRPr>
            </a:lvl3pPr>
            <a:lvl4pPr>
              <a:lnSpc>
                <a:spcPts val="3000"/>
              </a:lnSpc>
              <a:defRPr>
                <a:solidFill>
                  <a:srgbClr val="000000"/>
                </a:solidFill>
              </a:defRPr>
            </a:lvl4pPr>
            <a:lvl5pPr>
              <a:lnSpc>
                <a:spcPts val="3000"/>
              </a:lnSpc>
              <a:defRPr>
                <a:solidFill>
                  <a:srgbClr val="000000"/>
                </a:solidFill>
              </a:defRPr>
            </a:lvl5pPr>
          </a:lstStyle>
          <a:p>
            <a:pPr/>
            <a:r>
              <a:t>Click to edit text</a:t>
            </a:r>
          </a:p>
          <a:p>
            <a:pPr lvl="1"/>
            <a:r>
              <a:t/>
            </a:r>
          </a:p>
          <a:p>
            <a:pPr lvl="2"/>
            <a:r>
              <a:t/>
            </a:r>
          </a:p>
          <a:p>
            <a:pPr lvl="3"/>
            <a:r>
              <a:t/>
            </a:r>
          </a:p>
          <a:p>
            <a:pPr lvl="4"/>
            <a:r>
              <a:t/>
            </a:r>
          </a:p>
        </p:txBody>
      </p:sp>
      <p:sp>
        <p:nvSpPr>
          <p:cNvPr id="100" name="Picture Placeholder 6"/>
          <p:cNvSpPr/>
          <p:nvPr>
            <p:ph type="pic" sz="half" idx="21"/>
          </p:nvPr>
        </p:nvSpPr>
        <p:spPr>
          <a:xfrm>
            <a:off x="4709159" y="960119"/>
            <a:ext cx="6574537" cy="5074924"/>
          </a:xfrm>
          <a:prstGeom prst="rect">
            <a:avLst/>
          </a:prstGeom>
        </p:spPr>
        <p:txBody>
          <a:bodyPr lIns="91439" tIns="45719" rIns="91439" bIns="45719">
            <a:noAutofit/>
          </a:bodyPr>
          <a:lstStyle/>
          <a:p>
            <a:pPr/>
          </a:p>
        </p:txBody>
      </p:sp>
      <p:sp>
        <p:nvSpPr>
          <p:cNvPr id="101" name="Rectangle 12"/>
          <p:cNvSpPr/>
          <p:nvPr/>
        </p:nvSpPr>
        <p:spPr>
          <a:xfrm>
            <a:off x="228600" y="241300"/>
            <a:ext cx="11772900" cy="6400800"/>
          </a:xfrm>
          <a:prstGeom prst="rect">
            <a:avLst/>
          </a:prstGeom>
          <a:ln w="25400">
            <a:solidFill>
              <a:srgbClr val="8C5896"/>
            </a:solidFill>
            <a:miter/>
          </a:ln>
        </p:spPr>
        <p:txBody>
          <a:bodyPr lIns="45718" tIns="45718" rIns="45718" bIns="45718" anchor="ctr"/>
          <a:lstStyle/>
          <a:p>
            <a:pPr algn="ctr">
              <a:defRPr>
                <a:solidFill>
                  <a:srgbClr val="FFFFFF"/>
                </a:solidFill>
                <a:latin typeface="Segoe UI"/>
                <a:ea typeface="Segoe UI"/>
                <a:cs typeface="Segoe UI"/>
                <a:sym typeface="Segoe UI"/>
              </a:defRPr>
            </a:pPr>
          </a:p>
        </p:txBody>
      </p:sp>
      <p:sp>
        <p:nvSpPr>
          <p:cNvPr id="102" name="Straight Connector 13"/>
          <p:cNvSpPr/>
          <p:nvPr/>
        </p:nvSpPr>
        <p:spPr>
          <a:xfrm>
            <a:off x="228595" y="2415905"/>
            <a:ext cx="4022570" cy="10"/>
          </a:xfrm>
          <a:prstGeom prst="line">
            <a:avLst/>
          </a:prstGeom>
          <a:ln w="25400">
            <a:solidFill>
              <a:srgbClr val="8C5896"/>
            </a:solidFill>
            <a:miter/>
          </a:ln>
        </p:spPr>
        <p:txBody>
          <a:bodyPr lIns="45718" tIns="45718" rIns="45718" bIns="45718"/>
          <a:lstStyle/>
          <a:p>
            <a:pPr/>
          </a:p>
        </p:txBody>
      </p:sp>
      <p:sp>
        <p:nvSpPr>
          <p:cNvPr id="103" name="Title Text"/>
          <p:cNvSpPr txBox="1"/>
          <p:nvPr>
            <p:ph type="title"/>
          </p:nvPr>
        </p:nvSpPr>
        <p:spPr>
          <a:xfrm>
            <a:off x="457198" y="1371600"/>
            <a:ext cx="3619504" cy="877826"/>
          </a:xfrm>
          <a:prstGeom prst="rect">
            <a:avLst/>
          </a:prstGeom>
        </p:spPr>
        <p:txBody>
          <a:bodyPr/>
          <a:lstStyle>
            <a:lvl1pPr>
              <a:lnSpc>
                <a:spcPts val="4300"/>
              </a:lnSpc>
              <a:defRPr>
                <a:solidFill>
                  <a:srgbClr val="000000"/>
                </a:solidFill>
              </a:defRPr>
            </a:lvl1pPr>
          </a:lstStyle>
          <a:p>
            <a:pPr/>
            <a:r>
              <a:t>Title Text</a:t>
            </a:r>
          </a:p>
        </p:txBody>
      </p:sp>
      <p:sp>
        <p:nvSpPr>
          <p:cNvPr id="1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alette Star of the show">
    <p:bg>
      <p:bgPr>
        <a:solidFill>
          <a:srgbClr val="D9D9D9"/>
        </a:solidFill>
      </p:bgPr>
    </p:bg>
    <p:spTree>
      <p:nvGrpSpPr>
        <p:cNvPr id="1" name=""/>
        <p:cNvGrpSpPr/>
        <p:nvPr/>
      </p:nvGrpSpPr>
      <p:grpSpPr>
        <a:xfrm>
          <a:off x="0" y="0"/>
          <a:ext cx="0" cy="0"/>
          <a:chOff x="0" y="0"/>
          <a:chExt cx="0" cy="0"/>
        </a:xfrm>
      </p:grpSpPr>
      <p:sp>
        <p:nvSpPr>
          <p:cNvPr id="111" name="Click to edit title"/>
          <p:cNvSpPr txBox="1"/>
          <p:nvPr>
            <p:ph type="title" hasCustomPrompt="1"/>
          </p:nvPr>
        </p:nvSpPr>
        <p:spPr>
          <a:xfrm>
            <a:off x="457198" y="2569464"/>
            <a:ext cx="3619504" cy="1179585"/>
          </a:xfrm>
          <a:prstGeom prst="rect">
            <a:avLst/>
          </a:prstGeom>
        </p:spPr>
        <p:txBody>
          <a:bodyPr anchor="t"/>
          <a:lstStyle>
            <a:lvl1pPr>
              <a:lnSpc>
                <a:spcPts val="4000"/>
              </a:lnSpc>
              <a:defRPr sz="3200">
                <a:solidFill>
                  <a:srgbClr val="000000"/>
                </a:solidFill>
              </a:defRPr>
            </a:lvl1pPr>
          </a:lstStyle>
          <a:p>
            <a:pPr/>
            <a:r>
              <a:t>Click to edit title</a:t>
            </a:r>
          </a:p>
        </p:txBody>
      </p:sp>
      <p:sp>
        <p:nvSpPr>
          <p:cNvPr id="112" name="Picture Placeholder 8"/>
          <p:cNvSpPr/>
          <p:nvPr>
            <p:ph type="pic" sz="quarter" idx="21"/>
          </p:nvPr>
        </p:nvSpPr>
        <p:spPr>
          <a:xfrm>
            <a:off x="4279391" y="1463038"/>
            <a:ext cx="1499625" cy="2194562"/>
          </a:xfrm>
          <a:prstGeom prst="rect">
            <a:avLst/>
          </a:prstGeom>
        </p:spPr>
        <p:txBody>
          <a:bodyPr lIns="91439" tIns="45719" rIns="91439" bIns="45719">
            <a:noAutofit/>
          </a:bodyPr>
          <a:lstStyle/>
          <a:p>
            <a:pPr/>
          </a:p>
        </p:txBody>
      </p:sp>
      <p:sp>
        <p:nvSpPr>
          <p:cNvPr id="113" name="Picture Placeholder 8"/>
          <p:cNvSpPr/>
          <p:nvPr>
            <p:ph type="pic" sz="quarter" idx="22"/>
          </p:nvPr>
        </p:nvSpPr>
        <p:spPr>
          <a:xfrm>
            <a:off x="6227064" y="1463038"/>
            <a:ext cx="1499625" cy="2194562"/>
          </a:xfrm>
          <a:prstGeom prst="rect">
            <a:avLst/>
          </a:prstGeom>
        </p:spPr>
        <p:txBody>
          <a:bodyPr lIns="91439" tIns="45719" rIns="91439" bIns="45719">
            <a:noAutofit/>
          </a:bodyPr>
          <a:lstStyle/>
          <a:p>
            <a:pPr/>
          </a:p>
        </p:txBody>
      </p:sp>
      <p:sp>
        <p:nvSpPr>
          <p:cNvPr id="114" name="Picture Placeholder 8"/>
          <p:cNvSpPr/>
          <p:nvPr>
            <p:ph type="pic" sz="quarter" idx="23"/>
          </p:nvPr>
        </p:nvSpPr>
        <p:spPr>
          <a:xfrm>
            <a:off x="8174735" y="1463038"/>
            <a:ext cx="1499625" cy="2194562"/>
          </a:xfrm>
          <a:prstGeom prst="rect">
            <a:avLst/>
          </a:prstGeom>
        </p:spPr>
        <p:txBody>
          <a:bodyPr lIns="91439" tIns="45719" rIns="91439" bIns="45719">
            <a:noAutofit/>
          </a:bodyPr>
          <a:lstStyle/>
          <a:p>
            <a:pPr/>
          </a:p>
        </p:txBody>
      </p:sp>
      <p:sp>
        <p:nvSpPr>
          <p:cNvPr id="115" name="Picture Placeholder 8"/>
          <p:cNvSpPr/>
          <p:nvPr>
            <p:ph type="pic" sz="quarter" idx="24"/>
          </p:nvPr>
        </p:nvSpPr>
        <p:spPr>
          <a:xfrm>
            <a:off x="10122406" y="1463038"/>
            <a:ext cx="1499625" cy="2194562"/>
          </a:xfrm>
          <a:prstGeom prst="rect">
            <a:avLst/>
          </a:prstGeom>
        </p:spPr>
        <p:txBody>
          <a:bodyPr lIns="91439" tIns="45719" rIns="91439" bIns="45719">
            <a:noAutofit/>
          </a:bodyPr>
          <a:lstStyle/>
          <a:p>
            <a:pPr/>
          </a:p>
        </p:txBody>
      </p:sp>
      <p:sp>
        <p:nvSpPr>
          <p:cNvPr id="116" name="Picture Placeholder 8"/>
          <p:cNvSpPr/>
          <p:nvPr>
            <p:ph type="pic" sz="quarter" idx="25"/>
          </p:nvPr>
        </p:nvSpPr>
        <p:spPr>
          <a:xfrm>
            <a:off x="4279391" y="4087367"/>
            <a:ext cx="1499625" cy="2194569"/>
          </a:xfrm>
          <a:prstGeom prst="rect">
            <a:avLst/>
          </a:prstGeom>
        </p:spPr>
        <p:txBody>
          <a:bodyPr lIns="91439" tIns="45719" rIns="91439" bIns="45719">
            <a:noAutofit/>
          </a:bodyPr>
          <a:lstStyle/>
          <a:p>
            <a:pPr/>
          </a:p>
        </p:txBody>
      </p:sp>
      <p:sp>
        <p:nvSpPr>
          <p:cNvPr id="117" name="Picture Placeholder 8"/>
          <p:cNvSpPr/>
          <p:nvPr>
            <p:ph type="pic" sz="quarter" idx="26"/>
          </p:nvPr>
        </p:nvSpPr>
        <p:spPr>
          <a:xfrm>
            <a:off x="6227064" y="4087367"/>
            <a:ext cx="1499625" cy="2194569"/>
          </a:xfrm>
          <a:prstGeom prst="rect">
            <a:avLst/>
          </a:prstGeom>
        </p:spPr>
        <p:txBody>
          <a:bodyPr lIns="91439" tIns="45719" rIns="91439" bIns="45719">
            <a:noAutofit/>
          </a:bodyPr>
          <a:lstStyle/>
          <a:p>
            <a:pPr/>
          </a:p>
        </p:txBody>
      </p:sp>
      <p:sp>
        <p:nvSpPr>
          <p:cNvPr id="118" name="Picture Placeholder 8"/>
          <p:cNvSpPr/>
          <p:nvPr>
            <p:ph type="pic" sz="quarter" idx="27"/>
          </p:nvPr>
        </p:nvSpPr>
        <p:spPr>
          <a:xfrm>
            <a:off x="8174735" y="4087367"/>
            <a:ext cx="1499625" cy="2194569"/>
          </a:xfrm>
          <a:prstGeom prst="rect">
            <a:avLst/>
          </a:prstGeom>
        </p:spPr>
        <p:txBody>
          <a:bodyPr lIns="91439" tIns="45719" rIns="91439" bIns="45719">
            <a:noAutofit/>
          </a:bodyPr>
          <a:lstStyle/>
          <a:p>
            <a:pPr/>
          </a:p>
        </p:txBody>
      </p:sp>
      <p:sp>
        <p:nvSpPr>
          <p:cNvPr id="119" name="Picture Placeholder 8"/>
          <p:cNvSpPr/>
          <p:nvPr>
            <p:ph type="pic" sz="quarter" idx="28"/>
          </p:nvPr>
        </p:nvSpPr>
        <p:spPr>
          <a:xfrm>
            <a:off x="10122406" y="4087367"/>
            <a:ext cx="1499625" cy="2194569"/>
          </a:xfrm>
          <a:prstGeom prst="rect">
            <a:avLst/>
          </a:prstGeom>
        </p:spPr>
        <p:txBody>
          <a:bodyPr lIns="91439" tIns="45719" rIns="91439" bIns="45719">
            <a:noAutofit/>
          </a:bodyPr>
          <a:lstStyle/>
          <a:p>
            <a:pPr/>
          </a:p>
        </p:txBody>
      </p:sp>
      <p:sp>
        <p:nvSpPr>
          <p:cNvPr id="12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457198" y="914400"/>
            <a:ext cx="11174822" cy="90376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Title Text</a:t>
            </a:r>
          </a:p>
        </p:txBody>
      </p:sp>
      <p:sp>
        <p:nvSpPr>
          <p:cNvPr id="3" name="Body Level One…"/>
          <p:cNvSpPr txBox="1"/>
          <p:nvPr>
            <p:ph type="body" idx="1" hasCustomPrompt="1"/>
          </p:nvPr>
        </p:nvSpPr>
        <p:spPr>
          <a:xfrm>
            <a:off x="3429000" y="2240277"/>
            <a:ext cx="4645153" cy="419710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Click to edit text</a:t>
            </a:r>
          </a:p>
          <a:p>
            <a:pPr lvl="1"/>
            <a:r>
              <a:t/>
            </a:r>
          </a:p>
          <a:p>
            <a:pPr lvl="2"/>
            <a:r>
              <a:t/>
            </a:r>
          </a:p>
          <a:p>
            <a:pPr lvl="3"/>
            <a:r>
              <a:t/>
            </a:r>
          </a:p>
          <a:p>
            <a:pPr lvl="4"/>
            <a:r>
              <a:t/>
            </a:r>
          </a:p>
        </p:txBody>
      </p:sp>
      <p:sp>
        <p:nvSpPr>
          <p:cNvPr id="4" name="Slide Number"/>
          <p:cNvSpPr txBox="1"/>
          <p:nvPr>
            <p:ph type="sldNum" sz="quarter" idx="2"/>
          </p:nvPr>
        </p:nvSpPr>
        <p:spPr>
          <a:xfrm>
            <a:off x="8439694" y="6215382"/>
            <a:ext cx="297911" cy="281937"/>
          </a:xfrm>
          <a:prstGeom prst="rect">
            <a:avLst/>
          </a:prstGeom>
          <a:ln w="12700">
            <a:miter lim="400000"/>
          </a:ln>
        </p:spPr>
        <p:txBody>
          <a:bodyPr wrap="none" lIns="45718" tIns="45718" rIns="45718" bIns="45718" anchor="ctr">
            <a:spAutoFit/>
          </a:bodyPr>
          <a:lstStyle>
            <a:lvl1pPr algn="r">
              <a:defRPr sz="1200">
                <a:solidFill>
                  <a:srgbClr val="888888"/>
                </a:solidFill>
                <a:latin typeface="Segoe UI"/>
                <a:ea typeface="Segoe UI"/>
                <a:cs typeface="Segoe UI"/>
                <a:sym typeface="Segoe U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all" i="0" spc="0" strike="noStrike" sz="3600" u="none">
          <a:solidFill>
            <a:srgbClr val="FFFFFF"/>
          </a:solidFill>
          <a:uFillTx/>
          <a:latin typeface="Segoe UI Light"/>
          <a:ea typeface="Segoe UI Light"/>
          <a:cs typeface="Segoe UI Light"/>
          <a:sym typeface="Segoe UI Light"/>
        </a:defRPr>
      </a:lvl1pPr>
      <a:lvl2pPr marL="0" marR="0" indent="0" algn="l" defTabSz="914400" rtl="0" latinLnBrk="0">
        <a:lnSpc>
          <a:spcPct val="90000"/>
        </a:lnSpc>
        <a:spcBef>
          <a:spcPts val="0"/>
        </a:spcBef>
        <a:spcAft>
          <a:spcPts val="0"/>
        </a:spcAft>
        <a:buClrTx/>
        <a:buSzTx/>
        <a:buFontTx/>
        <a:buNone/>
        <a:tabLst/>
        <a:defRPr b="0" baseline="0" cap="all" i="0" spc="0" strike="noStrike" sz="3600" u="none">
          <a:solidFill>
            <a:srgbClr val="FFFFFF"/>
          </a:solidFill>
          <a:uFillTx/>
          <a:latin typeface="Segoe UI Light"/>
          <a:ea typeface="Segoe UI Light"/>
          <a:cs typeface="Segoe UI Light"/>
          <a:sym typeface="Segoe UI Light"/>
        </a:defRPr>
      </a:lvl2pPr>
      <a:lvl3pPr marL="0" marR="0" indent="0" algn="l" defTabSz="914400" rtl="0" latinLnBrk="0">
        <a:lnSpc>
          <a:spcPct val="90000"/>
        </a:lnSpc>
        <a:spcBef>
          <a:spcPts val="0"/>
        </a:spcBef>
        <a:spcAft>
          <a:spcPts val="0"/>
        </a:spcAft>
        <a:buClrTx/>
        <a:buSzTx/>
        <a:buFontTx/>
        <a:buNone/>
        <a:tabLst/>
        <a:defRPr b="0" baseline="0" cap="all" i="0" spc="0" strike="noStrike" sz="3600" u="none">
          <a:solidFill>
            <a:srgbClr val="FFFFFF"/>
          </a:solidFill>
          <a:uFillTx/>
          <a:latin typeface="Segoe UI Light"/>
          <a:ea typeface="Segoe UI Light"/>
          <a:cs typeface="Segoe UI Light"/>
          <a:sym typeface="Segoe UI Light"/>
        </a:defRPr>
      </a:lvl3pPr>
      <a:lvl4pPr marL="0" marR="0" indent="0" algn="l" defTabSz="914400" rtl="0" latinLnBrk="0">
        <a:lnSpc>
          <a:spcPct val="90000"/>
        </a:lnSpc>
        <a:spcBef>
          <a:spcPts val="0"/>
        </a:spcBef>
        <a:spcAft>
          <a:spcPts val="0"/>
        </a:spcAft>
        <a:buClrTx/>
        <a:buSzTx/>
        <a:buFontTx/>
        <a:buNone/>
        <a:tabLst/>
        <a:defRPr b="0" baseline="0" cap="all" i="0" spc="0" strike="noStrike" sz="3600" u="none">
          <a:solidFill>
            <a:srgbClr val="FFFFFF"/>
          </a:solidFill>
          <a:uFillTx/>
          <a:latin typeface="Segoe UI Light"/>
          <a:ea typeface="Segoe UI Light"/>
          <a:cs typeface="Segoe UI Light"/>
          <a:sym typeface="Segoe UI Light"/>
        </a:defRPr>
      </a:lvl4pPr>
      <a:lvl5pPr marL="0" marR="0" indent="0" algn="l" defTabSz="914400" rtl="0" latinLnBrk="0">
        <a:lnSpc>
          <a:spcPct val="90000"/>
        </a:lnSpc>
        <a:spcBef>
          <a:spcPts val="0"/>
        </a:spcBef>
        <a:spcAft>
          <a:spcPts val="0"/>
        </a:spcAft>
        <a:buClrTx/>
        <a:buSzTx/>
        <a:buFontTx/>
        <a:buNone/>
        <a:tabLst/>
        <a:defRPr b="0" baseline="0" cap="all" i="0" spc="0" strike="noStrike" sz="3600" u="none">
          <a:solidFill>
            <a:srgbClr val="FFFFFF"/>
          </a:solidFill>
          <a:uFillTx/>
          <a:latin typeface="Segoe UI Light"/>
          <a:ea typeface="Segoe UI Light"/>
          <a:cs typeface="Segoe UI Light"/>
          <a:sym typeface="Segoe UI Light"/>
        </a:defRPr>
      </a:lvl5pPr>
      <a:lvl6pPr marL="0" marR="0" indent="0" algn="l" defTabSz="914400" rtl="0" latinLnBrk="0">
        <a:lnSpc>
          <a:spcPct val="90000"/>
        </a:lnSpc>
        <a:spcBef>
          <a:spcPts val="0"/>
        </a:spcBef>
        <a:spcAft>
          <a:spcPts val="0"/>
        </a:spcAft>
        <a:buClrTx/>
        <a:buSzTx/>
        <a:buFontTx/>
        <a:buNone/>
        <a:tabLst/>
        <a:defRPr b="0" baseline="0" cap="all" i="0" spc="0" strike="noStrike" sz="3600" u="none">
          <a:solidFill>
            <a:srgbClr val="FFFFFF"/>
          </a:solidFill>
          <a:uFillTx/>
          <a:latin typeface="Segoe UI Light"/>
          <a:ea typeface="Segoe UI Light"/>
          <a:cs typeface="Segoe UI Light"/>
          <a:sym typeface="Segoe UI Light"/>
        </a:defRPr>
      </a:lvl6pPr>
      <a:lvl7pPr marL="0" marR="0" indent="0" algn="l" defTabSz="914400" rtl="0" latinLnBrk="0">
        <a:lnSpc>
          <a:spcPct val="90000"/>
        </a:lnSpc>
        <a:spcBef>
          <a:spcPts val="0"/>
        </a:spcBef>
        <a:spcAft>
          <a:spcPts val="0"/>
        </a:spcAft>
        <a:buClrTx/>
        <a:buSzTx/>
        <a:buFontTx/>
        <a:buNone/>
        <a:tabLst/>
        <a:defRPr b="0" baseline="0" cap="all" i="0" spc="0" strike="noStrike" sz="3600" u="none">
          <a:solidFill>
            <a:srgbClr val="FFFFFF"/>
          </a:solidFill>
          <a:uFillTx/>
          <a:latin typeface="Segoe UI Light"/>
          <a:ea typeface="Segoe UI Light"/>
          <a:cs typeface="Segoe UI Light"/>
          <a:sym typeface="Segoe UI Light"/>
        </a:defRPr>
      </a:lvl7pPr>
      <a:lvl8pPr marL="0" marR="0" indent="0" algn="l" defTabSz="914400" rtl="0" latinLnBrk="0">
        <a:lnSpc>
          <a:spcPct val="90000"/>
        </a:lnSpc>
        <a:spcBef>
          <a:spcPts val="0"/>
        </a:spcBef>
        <a:spcAft>
          <a:spcPts val="0"/>
        </a:spcAft>
        <a:buClrTx/>
        <a:buSzTx/>
        <a:buFontTx/>
        <a:buNone/>
        <a:tabLst/>
        <a:defRPr b="0" baseline="0" cap="all" i="0" spc="0" strike="noStrike" sz="3600" u="none">
          <a:solidFill>
            <a:srgbClr val="FFFFFF"/>
          </a:solidFill>
          <a:uFillTx/>
          <a:latin typeface="Segoe UI Light"/>
          <a:ea typeface="Segoe UI Light"/>
          <a:cs typeface="Segoe UI Light"/>
          <a:sym typeface="Segoe UI Light"/>
        </a:defRPr>
      </a:lvl8pPr>
      <a:lvl9pPr marL="0" marR="0" indent="0" algn="l" defTabSz="914400" rtl="0" latinLnBrk="0">
        <a:lnSpc>
          <a:spcPct val="90000"/>
        </a:lnSpc>
        <a:spcBef>
          <a:spcPts val="0"/>
        </a:spcBef>
        <a:spcAft>
          <a:spcPts val="0"/>
        </a:spcAft>
        <a:buClrTx/>
        <a:buSzTx/>
        <a:buFontTx/>
        <a:buNone/>
        <a:tabLst/>
        <a:defRPr b="0" baseline="0" cap="all" i="0" spc="0" strike="noStrike" sz="3600" u="none">
          <a:solidFill>
            <a:srgbClr val="FFFFFF"/>
          </a:solidFill>
          <a:uFillTx/>
          <a:latin typeface="Segoe UI Light"/>
          <a:ea typeface="Segoe UI Light"/>
          <a:cs typeface="Segoe UI Light"/>
          <a:sym typeface="Segoe UI Light"/>
        </a:defRPr>
      </a:lvl9pPr>
    </p:titleStyle>
    <p:bodyStyle>
      <a:lvl1pPr marL="0" marR="0" indent="0" algn="l" defTabSz="914400" rtl="0" latinLnBrk="0">
        <a:lnSpc>
          <a:spcPts val="2800"/>
        </a:lnSpc>
        <a:spcBef>
          <a:spcPts val="0"/>
        </a:spcBef>
        <a:spcAft>
          <a:spcPts val="0"/>
        </a:spcAft>
        <a:buClrTx/>
        <a:buSzTx/>
        <a:buFontTx/>
        <a:buNone/>
        <a:tabLst/>
        <a:defRPr b="0" baseline="0" cap="none" i="0" spc="0" strike="noStrike" sz="1800" u="none">
          <a:solidFill>
            <a:srgbClr val="FFFFFF"/>
          </a:solidFill>
          <a:uFillTx/>
          <a:latin typeface="Segoe UI"/>
          <a:ea typeface="Segoe UI"/>
          <a:cs typeface="Segoe UI"/>
          <a:sym typeface="Segoe UI"/>
        </a:defRPr>
      </a:lvl1pPr>
      <a:lvl2pPr marL="0" marR="0" indent="0" algn="l" defTabSz="914400" rtl="0" latinLnBrk="0">
        <a:lnSpc>
          <a:spcPts val="2800"/>
        </a:lnSpc>
        <a:spcBef>
          <a:spcPts val="0"/>
        </a:spcBef>
        <a:spcAft>
          <a:spcPts val="0"/>
        </a:spcAft>
        <a:buClrTx/>
        <a:buSzTx/>
        <a:buFontTx/>
        <a:buNone/>
        <a:tabLst/>
        <a:defRPr b="0" baseline="0" cap="none" i="0" spc="0" strike="noStrike" sz="1800" u="none">
          <a:solidFill>
            <a:srgbClr val="FFFFFF"/>
          </a:solidFill>
          <a:uFillTx/>
          <a:latin typeface="Segoe UI"/>
          <a:ea typeface="Segoe UI"/>
          <a:cs typeface="Segoe UI"/>
          <a:sym typeface="Segoe UI"/>
        </a:defRPr>
      </a:lvl2pPr>
      <a:lvl3pPr marL="0" marR="0" indent="0" algn="l" defTabSz="914400" rtl="0" latinLnBrk="0">
        <a:lnSpc>
          <a:spcPts val="2800"/>
        </a:lnSpc>
        <a:spcBef>
          <a:spcPts val="0"/>
        </a:spcBef>
        <a:spcAft>
          <a:spcPts val="0"/>
        </a:spcAft>
        <a:buClrTx/>
        <a:buSzTx/>
        <a:buFontTx/>
        <a:buNone/>
        <a:tabLst/>
        <a:defRPr b="0" baseline="0" cap="none" i="0" spc="0" strike="noStrike" sz="1800" u="none">
          <a:solidFill>
            <a:srgbClr val="FFFFFF"/>
          </a:solidFill>
          <a:uFillTx/>
          <a:latin typeface="Segoe UI"/>
          <a:ea typeface="Segoe UI"/>
          <a:cs typeface="Segoe UI"/>
          <a:sym typeface="Segoe UI"/>
        </a:defRPr>
      </a:lvl3pPr>
      <a:lvl4pPr marL="0" marR="0" indent="0" algn="l" defTabSz="914400" rtl="0" latinLnBrk="0">
        <a:lnSpc>
          <a:spcPts val="2800"/>
        </a:lnSpc>
        <a:spcBef>
          <a:spcPts val="0"/>
        </a:spcBef>
        <a:spcAft>
          <a:spcPts val="0"/>
        </a:spcAft>
        <a:buClrTx/>
        <a:buSzTx/>
        <a:buFontTx/>
        <a:buNone/>
        <a:tabLst/>
        <a:defRPr b="0" baseline="0" cap="none" i="0" spc="0" strike="noStrike" sz="1800" u="none">
          <a:solidFill>
            <a:srgbClr val="FFFFFF"/>
          </a:solidFill>
          <a:uFillTx/>
          <a:latin typeface="Segoe UI"/>
          <a:ea typeface="Segoe UI"/>
          <a:cs typeface="Segoe UI"/>
          <a:sym typeface="Segoe UI"/>
        </a:defRPr>
      </a:lvl4pPr>
      <a:lvl5pPr marL="0" marR="0" indent="0" algn="l" defTabSz="914400" rtl="0" latinLnBrk="0">
        <a:lnSpc>
          <a:spcPts val="2800"/>
        </a:lnSpc>
        <a:spcBef>
          <a:spcPts val="0"/>
        </a:spcBef>
        <a:spcAft>
          <a:spcPts val="0"/>
        </a:spcAft>
        <a:buClrTx/>
        <a:buSzTx/>
        <a:buFontTx/>
        <a:buNone/>
        <a:tabLst/>
        <a:defRPr b="0" baseline="0" cap="none" i="0" spc="0" strike="noStrike" sz="1800" u="none">
          <a:solidFill>
            <a:srgbClr val="FFFFFF"/>
          </a:solidFill>
          <a:uFillTx/>
          <a:latin typeface="Segoe UI"/>
          <a:ea typeface="Segoe UI"/>
          <a:cs typeface="Segoe UI"/>
          <a:sym typeface="Segoe UI"/>
        </a:defRPr>
      </a:lvl5pPr>
      <a:lvl6pPr marL="2514600" marR="0" indent="-228600" algn="l" defTabSz="914400" rtl="0" latinLnBrk="0">
        <a:lnSpc>
          <a:spcPts val="2800"/>
        </a:lnSpc>
        <a:spcBef>
          <a:spcPts val="0"/>
        </a:spcBef>
        <a:spcAft>
          <a:spcPts val="0"/>
        </a:spcAft>
        <a:buClrTx/>
        <a:buSzPct val="100000"/>
        <a:buFontTx/>
        <a:buChar char="•"/>
        <a:tabLst/>
        <a:defRPr b="0" baseline="0" cap="none" i="0" spc="0" strike="noStrike" sz="1800" u="none">
          <a:solidFill>
            <a:srgbClr val="FFFFFF"/>
          </a:solidFill>
          <a:uFillTx/>
          <a:latin typeface="Segoe UI"/>
          <a:ea typeface="Segoe UI"/>
          <a:cs typeface="Segoe UI"/>
          <a:sym typeface="Segoe UI"/>
        </a:defRPr>
      </a:lvl6pPr>
      <a:lvl7pPr marL="2971800" marR="0" indent="-228600" algn="l" defTabSz="914400" rtl="0" latinLnBrk="0">
        <a:lnSpc>
          <a:spcPts val="2800"/>
        </a:lnSpc>
        <a:spcBef>
          <a:spcPts val="0"/>
        </a:spcBef>
        <a:spcAft>
          <a:spcPts val="0"/>
        </a:spcAft>
        <a:buClrTx/>
        <a:buSzPct val="100000"/>
        <a:buFontTx/>
        <a:buChar char="•"/>
        <a:tabLst/>
        <a:defRPr b="0" baseline="0" cap="none" i="0" spc="0" strike="noStrike" sz="1800" u="none">
          <a:solidFill>
            <a:srgbClr val="FFFFFF"/>
          </a:solidFill>
          <a:uFillTx/>
          <a:latin typeface="Segoe UI"/>
          <a:ea typeface="Segoe UI"/>
          <a:cs typeface="Segoe UI"/>
          <a:sym typeface="Segoe UI"/>
        </a:defRPr>
      </a:lvl7pPr>
      <a:lvl8pPr marL="3429000" marR="0" indent="-228600" algn="l" defTabSz="914400" rtl="0" latinLnBrk="0">
        <a:lnSpc>
          <a:spcPts val="2800"/>
        </a:lnSpc>
        <a:spcBef>
          <a:spcPts val="0"/>
        </a:spcBef>
        <a:spcAft>
          <a:spcPts val="0"/>
        </a:spcAft>
        <a:buClrTx/>
        <a:buSzPct val="100000"/>
        <a:buFontTx/>
        <a:buChar char="•"/>
        <a:tabLst/>
        <a:defRPr b="0" baseline="0" cap="none" i="0" spc="0" strike="noStrike" sz="1800" u="none">
          <a:solidFill>
            <a:srgbClr val="FFFFFF"/>
          </a:solidFill>
          <a:uFillTx/>
          <a:latin typeface="Segoe UI"/>
          <a:ea typeface="Segoe UI"/>
          <a:cs typeface="Segoe UI"/>
          <a:sym typeface="Segoe UI"/>
        </a:defRPr>
      </a:lvl8pPr>
      <a:lvl9pPr marL="3886200" marR="0" indent="-228600" algn="l" defTabSz="914400" rtl="0" latinLnBrk="0">
        <a:lnSpc>
          <a:spcPts val="2800"/>
        </a:lnSpc>
        <a:spcBef>
          <a:spcPts val="0"/>
        </a:spcBef>
        <a:spcAft>
          <a:spcPts val="0"/>
        </a:spcAft>
        <a:buClrTx/>
        <a:buSzPct val="100000"/>
        <a:buFontTx/>
        <a:buChar char="•"/>
        <a:tabLst/>
        <a:defRPr b="0" baseline="0" cap="none" i="0" spc="0" strike="noStrike" sz="1800" u="none">
          <a:solidFill>
            <a:srgbClr val="FFFFFF"/>
          </a:solidFill>
          <a:uFillTx/>
          <a:latin typeface="Segoe UI"/>
          <a:ea typeface="Segoe UI"/>
          <a:cs typeface="Segoe UI"/>
          <a:sym typeface="Segoe U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Segoe UI"/>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Segoe UI"/>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Segoe UI"/>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Segoe UI"/>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Segoe UI"/>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Segoe UI"/>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Segoe UI"/>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Segoe UI"/>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Segoe U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Relationship Id="rId3" Type="http://schemas.openxmlformats.org/officeDocument/2006/relationships/hyperlink" Target="mailto:sahdhin@iu.edu" TargetMode="External"/><Relationship Id="rId4" Type="http://schemas.openxmlformats.org/officeDocument/2006/relationships/hyperlink" Target="mailto:pwagle@iupui.edu" TargetMode="External"/><Relationship Id="rId5" Type="http://schemas.openxmlformats.org/officeDocument/2006/relationships/hyperlink" Target="mailto:margree@iu.edu" TargetMode="External"/><Relationship Id="rId6" Type="http://schemas.openxmlformats.org/officeDocument/2006/relationships/hyperlink" Target="mailto:singhku@iu.edu" TargetMode="External"/><Relationship Id="rId7"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Relationship Id="rId3" Type="http://schemas.openxmlformats.org/officeDocument/2006/relationships/image" Target="../media/image2.tif"/><Relationship Id="rId4" Type="http://schemas.openxmlformats.org/officeDocument/2006/relationships/image" Target="../media/image3.tif"/><Relationship Id="rId5" Type="http://schemas.openxmlformats.org/officeDocument/2006/relationships/image" Target="../media/image4.tif"/></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Relationship Id="rId3" Type="http://schemas.openxmlformats.org/officeDocument/2006/relationships/image" Target="../media/image5.tif"/><Relationship Id="rId4" Type="http://schemas.openxmlformats.org/officeDocument/2006/relationships/image" Target="../media/image6.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Relationship Id="rId3" Type="http://schemas.openxmlformats.org/officeDocument/2006/relationships/image" Target="../media/image7.tif"/><Relationship Id="rId4" Type="http://schemas.openxmlformats.org/officeDocument/2006/relationships/image" Target="../media/image8.tif"/><Relationship Id="rId5" Type="http://schemas.openxmlformats.org/officeDocument/2006/relationships/image" Target="../media/image9.tif"/></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3" name="Image" descr="Image"/>
          <p:cNvPicPr>
            <a:picLocks noChangeAspect="1"/>
          </p:cNvPicPr>
          <p:nvPr/>
        </p:nvPicPr>
        <p:blipFill>
          <a:blip r:embed="rId2">
            <a:extLst/>
          </a:blip>
          <a:stretch>
            <a:fillRect/>
          </a:stretch>
        </p:blipFill>
        <p:spPr>
          <a:xfrm>
            <a:off x="-818718" y="-931692"/>
            <a:ext cx="13075536" cy="8721384"/>
          </a:xfrm>
          <a:prstGeom prst="rect">
            <a:avLst/>
          </a:prstGeom>
          <a:ln w="12700">
            <a:miter lim="400000"/>
          </a:ln>
        </p:spPr>
      </p:pic>
      <p:sp>
        <p:nvSpPr>
          <p:cNvPr id="174" name="Title 3"/>
          <p:cNvSpPr txBox="1"/>
          <p:nvPr>
            <p:ph type="title"/>
          </p:nvPr>
        </p:nvSpPr>
        <p:spPr>
          <a:xfrm>
            <a:off x="6171441" y="960314"/>
            <a:ext cx="6995990" cy="1614674"/>
          </a:xfrm>
          <a:prstGeom prst="rect">
            <a:avLst/>
          </a:prstGeom>
        </p:spPr>
        <p:txBody>
          <a:bodyPr anchor="t"/>
          <a:lstStyle/>
          <a:p>
            <a:pPr marL="128136" indent="-128136" defTabSz="324611">
              <a:lnSpc>
                <a:spcPts val="1600"/>
              </a:lnSpc>
              <a:buSzPct val="100000"/>
              <a:buChar char="•"/>
              <a:defRPr sz="1750">
                <a:latin typeface="Copperplate"/>
                <a:ea typeface="Copperplate"/>
                <a:cs typeface="Copperplate"/>
                <a:sym typeface="Copperplate"/>
              </a:defRPr>
            </a:pPr>
          </a:p>
          <a:p>
            <a:pPr marL="128136" indent="-128136" defTabSz="324611">
              <a:lnSpc>
                <a:spcPts val="1600"/>
              </a:lnSpc>
              <a:defRPr sz="1750">
                <a:latin typeface="Copperplate"/>
                <a:ea typeface="Copperplate"/>
                <a:cs typeface="Copperplate"/>
                <a:sym typeface="Copperplate"/>
              </a:defRPr>
            </a:pPr>
            <a:r>
              <a:t>Group Number 10 Phase 3</a:t>
            </a:r>
            <a:br/>
          </a:p>
          <a:p>
            <a:pPr defTabSz="324611">
              <a:lnSpc>
                <a:spcPct val="100000"/>
              </a:lnSpc>
              <a:defRPr cap="none" sz="1750">
                <a:latin typeface="Copperplate"/>
                <a:ea typeface="Copperplate"/>
                <a:cs typeface="Copperplate"/>
                <a:sym typeface="Copperplate"/>
              </a:defRPr>
            </a:pPr>
            <a:r>
              <a:t>Sahil Dhingra:</a:t>
            </a:r>
            <a:r>
              <a:rPr>
                <a:solidFill>
                  <a:srgbClr val="FFFFFF"/>
                </a:solidFill>
              </a:rPr>
              <a:t> </a:t>
            </a:r>
            <a:r>
              <a:rPr u="sng">
                <a:solidFill>
                  <a:srgbClr val="0000FF"/>
                </a:solidFill>
                <a:uFill>
                  <a:solidFill>
                    <a:srgbClr val="0000FF"/>
                  </a:solidFill>
                </a:uFill>
                <a:hlinkClick r:id="rId3" invalidUrl="" action="" tgtFrame="" tooltip="" history="1" highlightClick="0" endSnd="0"/>
              </a:rPr>
              <a:t>sahdhin@iu.edu</a:t>
            </a:r>
            <a:endParaRPr>
              <a:solidFill>
                <a:srgbClr val="FFFFFF"/>
              </a:solidFill>
            </a:endParaRPr>
          </a:p>
          <a:p>
            <a:pPr defTabSz="324611">
              <a:lnSpc>
                <a:spcPct val="100000"/>
              </a:lnSpc>
              <a:defRPr cap="none" sz="1750">
                <a:latin typeface="Copperplate"/>
                <a:ea typeface="Copperplate"/>
                <a:cs typeface="Copperplate"/>
                <a:sym typeface="Copperplate"/>
              </a:defRPr>
            </a:pPr>
            <a:r>
              <a:t>Pragat Wagle:</a:t>
            </a:r>
            <a:r>
              <a:rPr>
                <a:solidFill>
                  <a:srgbClr val="FFFFFF"/>
                </a:solidFill>
              </a:rPr>
              <a:t> </a:t>
            </a:r>
            <a:r>
              <a:rPr u="sng">
                <a:solidFill>
                  <a:srgbClr val="0000FF"/>
                </a:solidFill>
                <a:uFill>
                  <a:solidFill>
                    <a:srgbClr val="0000FF"/>
                  </a:solidFill>
                </a:uFill>
                <a:hlinkClick r:id="rId4" invalidUrl="" action="" tgtFrame="" tooltip="" history="1" highlightClick="0" endSnd="0"/>
              </a:rPr>
              <a:t>pwagle@iupui.edu</a:t>
            </a:r>
            <a:endParaRPr>
              <a:solidFill>
                <a:srgbClr val="FFFFFF"/>
              </a:solidFill>
            </a:endParaRPr>
          </a:p>
          <a:p>
            <a:pPr defTabSz="324611">
              <a:lnSpc>
                <a:spcPct val="100000"/>
              </a:lnSpc>
              <a:defRPr cap="none" sz="1750">
                <a:latin typeface="Copperplate"/>
                <a:ea typeface="Copperplate"/>
                <a:cs typeface="Copperplate"/>
                <a:sym typeface="Copperplate"/>
              </a:defRPr>
            </a:pPr>
            <a:r>
              <a:t>Mark Green:</a:t>
            </a:r>
            <a:r>
              <a:rPr>
                <a:solidFill>
                  <a:srgbClr val="FFFFFF"/>
                </a:solidFill>
              </a:rPr>
              <a:t> </a:t>
            </a:r>
            <a:r>
              <a:rPr u="sng">
                <a:solidFill>
                  <a:srgbClr val="0000FF"/>
                </a:solidFill>
                <a:uFill>
                  <a:solidFill>
                    <a:srgbClr val="0000FF"/>
                  </a:solidFill>
                </a:uFill>
                <a:hlinkClick r:id="rId5" invalidUrl="" action="" tgtFrame="" tooltip="" history="1" highlightClick="0" endSnd="0"/>
              </a:rPr>
              <a:t>margree@iu.edu</a:t>
            </a:r>
            <a:endParaRPr>
              <a:solidFill>
                <a:srgbClr val="FFFFFF"/>
              </a:solidFill>
            </a:endParaRPr>
          </a:p>
          <a:p>
            <a:pPr defTabSz="324611">
              <a:lnSpc>
                <a:spcPct val="100000"/>
              </a:lnSpc>
              <a:defRPr cap="none" sz="1750">
                <a:latin typeface="Copperplate"/>
                <a:ea typeface="Copperplate"/>
                <a:cs typeface="Copperplate"/>
                <a:sym typeface="Copperplate"/>
              </a:defRPr>
            </a:pPr>
            <a:r>
              <a:t>Kunal Singh:</a:t>
            </a:r>
            <a:r>
              <a:rPr>
                <a:solidFill>
                  <a:srgbClr val="FFFFFF"/>
                </a:solidFill>
              </a:rPr>
              <a:t> </a:t>
            </a:r>
            <a:r>
              <a:rPr u="sng">
                <a:solidFill>
                  <a:srgbClr val="0000FF"/>
                </a:solidFill>
                <a:uFill>
                  <a:solidFill>
                    <a:srgbClr val="0000FF"/>
                  </a:solidFill>
                </a:uFill>
                <a:hlinkClick r:id="rId6" invalidUrl="" action="" tgtFrame="" tooltip="" history="1" highlightClick="0" endSnd="0"/>
              </a:rPr>
              <a:t>singhku@iu.edu</a:t>
            </a:r>
          </a:p>
        </p:txBody>
      </p:sp>
      <p:pic>
        <p:nvPicPr>
          <p:cNvPr id="175" name="Picture 1" descr="Picture 1"/>
          <p:cNvPicPr>
            <a:picLocks noChangeAspect="1"/>
          </p:cNvPicPr>
          <p:nvPr/>
        </p:nvPicPr>
        <p:blipFill>
          <a:blip r:embed="rId7">
            <a:extLst/>
          </a:blip>
          <a:srcRect l="0" t="6672" r="2" b="8155"/>
          <a:stretch>
            <a:fillRect/>
          </a:stretch>
        </p:blipFill>
        <p:spPr>
          <a:xfrm>
            <a:off x="-398553" y="778535"/>
            <a:ext cx="6061870" cy="62019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895" y="0"/>
                </a:moveTo>
                <a:cubicBezTo>
                  <a:pt x="5325" y="0"/>
                  <a:pt x="0" y="5205"/>
                  <a:pt x="0" y="11626"/>
                </a:cubicBezTo>
                <a:cubicBezTo>
                  <a:pt x="0" y="15639"/>
                  <a:pt x="2080" y="19175"/>
                  <a:pt x="5244" y="21266"/>
                </a:cubicBezTo>
                <a:lnTo>
                  <a:pt x="5808" y="21600"/>
                </a:lnTo>
                <a:lnTo>
                  <a:pt x="17998" y="21600"/>
                </a:lnTo>
                <a:lnTo>
                  <a:pt x="18183" y="21494"/>
                </a:lnTo>
                <a:cubicBezTo>
                  <a:pt x="19278" y="20826"/>
                  <a:pt x="20253" y="19987"/>
                  <a:pt x="21071" y="19018"/>
                </a:cubicBezTo>
                <a:lnTo>
                  <a:pt x="21600" y="18328"/>
                </a:lnTo>
                <a:lnTo>
                  <a:pt x="21600" y="4922"/>
                </a:lnTo>
                <a:lnTo>
                  <a:pt x="21071" y="4231"/>
                </a:lnTo>
                <a:cubicBezTo>
                  <a:pt x="18889" y="1647"/>
                  <a:pt x="15590" y="0"/>
                  <a:pt x="11895" y="0"/>
                </a:cubicBezTo>
                <a:close/>
              </a:path>
            </a:pathLst>
          </a:custGeom>
          <a:ln w="12700">
            <a:miter lim="400000"/>
          </a:ln>
        </p:spPr>
      </p:pic>
      <p:sp>
        <p:nvSpPr>
          <p:cNvPr id="176" name="Title 3"/>
          <p:cNvSpPr txBox="1"/>
          <p:nvPr/>
        </p:nvSpPr>
        <p:spPr>
          <a:xfrm>
            <a:off x="121932" y="138920"/>
            <a:ext cx="12339533" cy="109176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defTabSz="777240">
              <a:lnSpc>
                <a:spcPct val="90000"/>
              </a:lnSpc>
              <a:defRPr cap="all" sz="4000">
                <a:solidFill>
                  <a:srgbClr val="48D03F"/>
                </a:solidFill>
                <a:latin typeface="Arial Black"/>
                <a:ea typeface="Arial Black"/>
                <a:cs typeface="Arial Black"/>
                <a:sym typeface="Arial Black"/>
              </a:defRPr>
            </a:lvl1pPr>
          </a:lstStyle>
          <a:p>
            <a:pPr/>
            <a:r>
              <a:t>HOME CREDIT DEFAULT RISK PREDICTION</a:t>
            </a:r>
          </a:p>
        </p:txBody>
      </p:sp>
      <p:sp>
        <p:nvSpPr>
          <p:cNvPr id="177" name="Title 3"/>
          <p:cNvSpPr txBox="1"/>
          <p:nvPr/>
        </p:nvSpPr>
        <p:spPr>
          <a:xfrm>
            <a:off x="5812660" y="3018291"/>
            <a:ext cx="5769455" cy="57044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lnSpc>
                <a:spcPct val="90000"/>
              </a:lnSpc>
              <a:defRPr cap="all" sz="2800">
                <a:latin typeface="Copperplate"/>
                <a:ea typeface="Copperplate"/>
                <a:cs typeface="Copperplate"/>
                <a:sym typeface="Copperplate"/>
              </a:defRPr>
            </a:pPr>
          </a:p>
          <a:p>
            <a:pPr marL="481263" indent="-481263">
              <a:lnSpc>
                <a:spcPct val="90000"/>
              </a:lnSpc>
              <a:buSzPct val="100000"/>
              <a:buChar char="•"/>
              <a:defRPr cap="all" sz="2800">
                <a:latin typeface="Copperplate"/>
                <a:ea typeface="Copperplate"/>
                <a:cs typeface="Copperplate"/>
                <a:sym typeface="Copperplate"/>
              </a:defRPr>
            </a:pPr>
            <a:r>
              <a:t>This project consisted of </a:t>
            </a:r>
            <a:r>
              <a:t>USING DIFFERENT Approaches TO TRANSFORM DATA AND TRAIN A modEL BASED on the data to Improve the predictive Ability of that model For High Credit Default Risk</a:t>
            </a:r>
          </a:p>
        </p:txBody>
      </p:sp>
      <p:sp>
        <p:nvSpPr>
          <p:cNvPr id="178" name="Title 3"/>
          <p:cNvSpPr txBox="1"/>
          <p:nvPr/>
        </p:nvSpPr>
        <p:spPr>
          <a:xfrm>
            <a:off x="6037298" y="2606684"/>
            <a:ext cx="5667019" cy="119468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defTabSz="630936">
              <a:lnSpc>
                <a:spcPct val="90000"/>
              </a:lnSpc>
              <a:defRPr cap="all" sz="3312">
                <a:solidFill>
                  <a:srgbClr val="26D015"/>
                </a:solidFill>
                <a:latin typeface="Arial Black"/>
                <a:ea typeface="Arial Black"/>
                <a:cs typeface="Arial Black"/>
                <a:sym typeface="Arial Black"/>
              </a:defRPr>
            </a:lvl1pPr>
          </a:lstStyle>
          <a:p>
            <a:pPr/>
            <a:r>
              <a:t>PROJECT DESCRIPTION</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0" name="Image" descr="Image"/>
          <p:cNvPicPr>
            <a:picLocks noChangeAspect="1"/>
          </p:cNvPicPr>
          <p:nvPr/>
        </p:nvPicPr>
        <p:blipFill>
          <a:blip r:embed="rId2">
            <a:extLst/>
          </a:blip>
          <a:stretch>
            <a:fillRect/>
          </a:stretch>
        </p:blipFill>
        <p:spPr>
          <a:xfrm>
            <a:off x="-1033735" y="-828542"/>
            <a:ext cx="12766240" cy="8515084"/>
          </a:xfrm>
          <a:prstGeom prst="rect">
            <a:avLst/>
          </a:prstGeom>
          <a:ln w="12700">
            <a:miter lim="400000"/>
          </a:ln>
        </p:spPr>
      </p:pic>
      <p:sp>
        <p:nvSpPr>
          <p:cNvPr id="181" name="Title 3"/>
          <p:cNvSpPr txBox="1"/>
          <p:nvPr>
            <p:ph type="title"/>
          </p:nvPr>
        </p:nvSpPr>
        <p:spPr>
          <a:xfrm>
            <a:off x="90027" y="55750"/>
            <a:ext cx="11619329" cy="735759"/>
          </a:xfrm>
          <a:prstGeom prst="rect">
            <a:avLst/>
          </a:prstGeom>
        </p:spPr>
        <p:txBody>
          <a:bodyPr anchor="t"/>
          <a:lstStyle>
            <a:lvl1pPr defTabSz="578776">
              <a:lnSpc>
                <a:spcPct val="90000"/>
              </a:lnSpc>
              <a:defRPr sz="2944">
                <a:solidFill>
                  <a:srgbClr val="2EC629"/>
                </a:solidFill>
                <a:latin typeface="Arial Black"/>
                <a:ea typeface="Arial Black"/>
                <a:cs typeface="Arial Black"/>
                <a:sym typeface="Arial Black"/>
              </a:defRPr>
            </a:lvl1pPr>
          </a:lstStyle>
          <a:p>
            <a:pPr/>
            <a:r>
              <a:t>Example OF VISUAL EDA and Feature Engineering</a:t>
            </a:r>
          </a:p>
        </p:txBody>
      </p:sp>
      <p:sp>
        <p:nvSpPr>
          <p:cNvPr id="182" name="Title 3"/>
          <p:cNvSpPr txBox="1"/>
          <p:nvPr/>
        </p:nvSpPr>
        <p:spPr>
          <a:xfrm>
            <a:off x="41383" y="935055"/>
            <a:ext cx="7654722" cy="581731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marL="481263" indent="-481263">
              <a:lnSpc>
                <a:spcPct val="90000"/>
              </a:lnSpc>
              <a:buSzPct val="100000"/>
              <a:buChar char="•"/>
              <a:defRPr cap="all" sz="2400">
                <a:latin typeface="Copperplate"/>
                <a:ea typeface="Copperplate"/>
                <a:cs typeface="Copperplate"/>
                <a:sym typeface="Copperplate"/>
              </a:defRPr>
            </a:lvl1pPr>
          </a:lstStyle>
          <a:p>
            <a:pPr/>
            <a:r>
              <a:t>Below is an example of A Histogram of a normal, root, and Log Transformed COLUMn That was used to determine if we should Leave as is or root Transform or Log Transform.</a:t>
            </a:r>
          </a:p>
        </p:txBody>
      </p:sp>
      <p:pic>
        <p:nvPicPr>
          <p:cNvPr id="183" name="Image" descr="Image"/>
          <p:cNvPicPr>
            <a:picLocks noChangeAspect="1"/>
          </p:cNvPicPr>
          <p:nvPr/>
        </p:nvPicPr>
        <p:blipFill>
          <a:blip r:embed="rId3">
            <a:extLst/>
          </a:blip>
          <a:stretch>
            <a:fillRect/>
          </a:stretch>
        </p:blipFill>
        <p:spPr>
          <a:xfrm>
            <a:off x="7601239" y="1008503"/>
            <a:ext cx="4138662" cy="1645263"/>
          </a:xfrm>
          <a:prstGeom prst="rect">
            <a:avLst/>
          </a:prstGeom>
          <a:ln w="12700">
            <a:miter lim="400000"/>
          </a:ln>
        </p:spPr>
      </p:pic>
      <p:sp>
        <p:nvSpPr>
          <p:cNvPr id="184" name="Title 3"/>
          <p:cNvSpPr txBox="1"/>
          <p:nvPr/>
        </p:nvSpPr>
        <p:spPr>
          <a:xfrm>
            <a:off x="791382" y="3232862"/>
            <a:ext cx="4384824" cy="155362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marL="399448" indent="-399448" defTabSz="758951">
              <a:lnSpc>
                <a:spcPct val="90000"/>
              </a:lnSpc>
              <a:buSzPct val="100000"/>
              <a:buChar char="•"/>
              <a:defRPr cap="all" sz="1411">
                <a:latin typeface="Copperplate"/>
                <a:ea typeface="Copperplate"/>
                <a:cs typeface="Copperplate"/>
                <a:sym typeface="Copperplate"/>
              </a:defRPr>
            </a:pPr>
            <a:r>
              <a:t>This class reduces features by measuring collinearity between the input variables and target.</a:t>
            </a:r>
          </a:p>
          <a:p>
            <a:pPr defTabSz="758951">
              <a:lnSpc>
                <a:spcPct val="90000"/>
              </a:lnSpc>
              <a:defRPr cap="all" sz="1411">
                <a:latin typeface="Copperplate"/>
                <a:ea typeface="Copperplate"/>
                <a:cs typeface="Copperplate"/>
                <a:sym typeface="Copperplate"/>
              </a:defRPr>
            </a:pPr>
          </a:p>
          <a:p>
            <a:pPr marL="399448" indent="-399448" defTabSz="758951">
              <a:lnSpc>
                <a:spcPct val="90000"/>
              </a:lnSpc>
              <a:buSzPct val="100000"/>
              <a:buChar char="•"/>
              <a:defRPr cap="all" sz="1411">
                <a:latin typeface="Copperplate"/>
                <a:ea typeface="Copperplate"/>
                <a:cs typeface="Copperplate"/>
                <a:sym typeface="Copperplate"/>
              </a:defRPr>
            </a:pPr>
            <a:r>
              <a:t>The process is repeated until there are no more colinear pairs with absolute correlations above the threshold.</a:t>
            </a:r>
          </a:p>
        </p:txBody>
      </p:sp>
      <p:pic>
        <p:nvPicPr>
          <p:cNvPr id="185" name="Image" descr="Image"/>
          <p:cNvPicPr>
            <a:picLocks noChangeAspect="1"/>
          </p:cNvPicPr>
          <p:nvPr/>
        </p:nvPicPr>
        <p:blipFill>
          <a:blip r:embed="rId4">
            <a:extLst/>
          </a:blip>
          <a:stretch>
            <a:fillRect/>
          </a:stretch>
        </p:blipFill>
        <p:spPr>
          <a:xfrm>
            <a:off x="7942284" y="2915813"/>
            <a:ext cx="2369058" cy="1852242"/>
          </a:xfrm>
          <a:prstGeom prst="rect">
            <a:avLst/>
          </a:prstGeom>
          <a:ln w="12700">
            <a:miter lim="400000"/>
          </a:ln>
        </p:spPr>
      </p:pic>
      <p:pic>
        <p:nvPicPr>
          <p:cNvPr id="186" name="Image" descr="Image"/>
          <p:cNvPicPr>
            <a:picLocks noChangeAspect="1"/>
          </p:cNvPicPr>
          <p:nvPr/>
        </p:nvPicPr>
        <p:blipFill>
          <a:blip r:embed="rId5">
            <a:extLst/>
          </a:blip>
          <a:stretch>
            <a:fillRect/>
          </a:stretch>
        </p:blipFill>
        <p:spPr>
          <a:xfrm>
            <a:off x="7939086" y="5277442"/>
            <a:ext cx="2375455" cy="1417908"/>
          </a:xfrm>
          <a:prstGeom prst="rect">
            <a:avLst/>
          </a:prstGeom>
          <a:ln w="12700">
            <a:miter lim="400000"/>
          </a:ln>
        </p:spPr>
      </p:pic>
      <p:sp>
        <p:nvSpPr>
          <p:cNvPr id="187" name="Title 3"/>
          <p:cNvSpPr txBox="1"/>
          <p:nvPr/>
        </p:nvSpPr>
        <p:spPr>
          <a:xfrm>
            <a:off x="872723" y="5324661"/>
            <a:ext cx="4384824" cy="242166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lnSpc>
                <a:spcPct val="90000"/>
              </a:lnSpc>
              <a:defRPr cap="all" sz="1700">
                <a:latin typeface="Copperplate"/>
                <a:ea typeface="Copperplate"/>
                <a:cs typeface="Copperplate"/>
                <a:sym typeface="Copperplate"/>
              </a:defRPr>
            </a:pPr>
          </a:p>
          <a:p>
            <a:pPr marL="481263" indent="-481263">
              <a:lnSpc>
                <a:spcPct val="90000"/>
              </a:lnSpc>
              <a:buSzPct val="100000"/>
              <a:buChar char="•"/>
              <a:defRPr cap="all" sz="1700">
                <a:latin typeface="Copperplate"/>
                <a:ea typeface="Copperplate"/>
                <a:cs typeface="Copperplate"/>
                <a:sym typeface="Copperplate"/>
              </a:defRPr>
            </a:pPr>
            <a:r>
              <a:t>Features Were Engineered and some log transformed based on distribution </a:t>
            </a:r>
          </a:p>
        </p:txBody>
      </p:sp>
      <p:sp>
        <p:nvSpPr>
          <p:cNvPr id="188" name="Arrow"/>
          <p:cNvSpPr/>
          <p:nvPr/>
        </p:nvSpPr>
        <p:spPr>
          <a:xfrm>
            <a:off x="5923451" y="3547305"/>
            <a:ext cx="980251" cy="397163"/>
          </a:xfrm>
          <a:prstGeom prst="rightArrow">
            <a:avLst>
              <a:gd name="adj1" fmla="val 32000"/>
              <a:gd name="adj2" fmla="val 157961"/>
            </a:avLst>
          </a:prstGeom>
          <a:solidFill>
            <a:srgbClr val="000000"/>
          </a:solidFill>
          <a:ln w="25400">
            <a:solidFill>
              <a:schemeClr val="accent1"/>
            </a:solidFill>
          </a:ln>
        </p:spPr>
        <p:txBody>
          <a:bodyPr lIns="45718" tIns="45718" rIns="45718" bIns="45718" anchor="ctr"/>
          <a:lstStyle/>
          <a:p>
            <a:pPr/>
          </a:p>
        </p:txBody>
      </p:sp>
      <p:sp>
        <p:nvSpPr>
          <p:cNvPr id="189" name="Arrow"/>
          <p:cNvSpPr/>
          <p:nvPr/>
        </p:nvSpPr>
        <p:spPr>
          <a:xfrm>
            <a:off x="5933313" y="5684709"/>
            <a:ext cx="980251" cy="397164"/>
          </a:xfrm>
          <a:prstGeom prst="rightArrow">
            <a:avLst>
              <a:gd name="adj1" fmla="val 32000"/>
              <a:gd name="adj2" fmla="val 157961"/>
            </a:avLst>
          </a:prstGeom>
          <a:solidFill>
            <a:srgbClr val="000000"/>
          </a:solidFill>
          <a:ln w="25400">
            <a:solidFill>
              <a:schemeClr val="accent1"/>
            </a:solidFill>
          </a:ln>
        </p:spPr>
        <p:txBody>
          <a:bodyPr lIns="45718" tIns="45718" rIns="45718" bIns="45718" anchor="ctr"/>
          <a:lstStyle/>
          <a:p>
            <a:p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1" name="Image" descr="Image"/>
          <p:cNvPicPr>
            <a:picLocks noChangeAspect="1"/>
          </p:cNvPicPr>
          <p:nvPr/>
        </p:nvPicPr>
        <p:blipFill>
          <a:blip r:embed="rId2">
            <a:extLst/>
          </a:blip>
          <a:stretch>
            <a:fillRect/>
          </a:stretch>
        </p:blipFill>
        <p:spPr>
          <a:xfrm>
            <a:off x="-595345" y="-828542"/>
            <a:ext cx="12766241" cy="8515084"/>
          </a:xfrm>
          <a:prstGeom prst="rect">
            <a:avLst/>
          </a:prstGeom>
          <a:ln w="12700">
            <a:miter lim="400000"/>
          </a:ln>
        </p:spPr>
      </p:pic>
      <p:sp>
        <p:nvSpPr>
          <p:cNvPr id="192" name="Title 3"/>
          <p:cNvSpPr txBox="1"/>
          <p:nvPr>
            <p:ph type="title"/>
          </p:nvPr>
        </p:nvSpPr>
        <p:spPr>
          <a:xfrm>
            <a:off x="703098" y="-13242"/>
            <a:ext cx="12339535" cy="735758"/>
          </a:xfrm>
          <a:prstGeom prst="rect">
            <a:avLst/>
          </a:prstGeom>
        </p:spPr>
        <p:txBody>
          <a:bodyPr anchor="t"/>
          <a:lstStyle>
            <a:lvl1pPr defTabSz="511148">
              <a:lnSpc>
                <a:spcPct val="90000"/>
              </a:lnSpc>
              <a:defRPr sz="2600">
                <a:solidFill>
                  <a:srgbClr val="2AF51D"/>
                </a:solidFill>
                <a:latin typeface="Arial Black"/>
                <a:ea typeface="Arial Black"/>
                <a:cs typeface="Arial Black"/>
                <a:sym typeface="Arial Black"/>
              </a:defRPr>
            </a:lvl1pPr>
          </a:lstStyle>
          <a:p>
            <a:pPr/>
            <a:r>
              <a:t>OVERVIEW OF THE MODELING PIPELINES: one Example</a:t>
            </a:r>
          </a:p>
        </p:txBody>
      </p:sp>
      <p:sp>
        <p:nvSpPr>
          <p:cNvPr id="193" name="Title 3"/>
          <p:cNvSpPr txBox="1"/>
          <p:nvPr/>
        </p:nvSpPr>
        <p:spPr>
          <a:xfrm>
            <a:off x="99828" y="663316"/>
            <a:ext cx="5048211" cy="182247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marL="341696" indent="-341696" defTabSz="649223">
              <a:lnSpc>
                <a:spcPct val="90000"/>
              </a:lnSpc>
              <a:buSzPct val="100000"/>
              <a:buChar char="•"/>
              <a:defRPr cap="all" sz="1703">
                <a:latin typeface="Copperplate"/>
                <a:ea typeface="Copperplate"/>
                <a:cs typeface="Copperplate"/>
                <a:sym typeface="Copperplate"/>
              </a:defRPr>
            </a:pPr>
            <a:r>
              <a:t>THE Main PIPELINE CONSISTED OF A CATEGORICAL and NUMERICAL pipeline</a:t>
            </a:r>
            <a:br/>
            <a:br/>
          </a:p>
          <a:p>
            <a:pPr marL="341696" indent="-341696" defTabSz="649223">
              <a:lnSpc>
                <a:spcPct val="90000"/>
              </a:lnSpc>
              <a:buSzPct val="100000"/>
              <a:buChar char="•"/>
              <a:defRPr cap="all" sz="1703">
                <a:latin typeface="Copperplate"/>
                <a:ea typeface="Copperplate"/>
                <a:cs typeface="Copperplate"/>
                <a:sym typeface="Copperplate"/>
              </a:defRPr>
            </a:pPr>
            <a:r>
              <a:t>They were both combined into one pipeline and Grid Search Was performed on those PIPElines</a:t>
            </a:r>
            <a:br/>
          </a:p>
        </p:txBody>
      </p:sp>
      <p:sp>
        <p:nvSpPr>
          <p:cNvPr id="194" name="Title 3"/>
          <p:cNvSpPr txBox="1"/>
          <p:nvPr/>
        </p:nvSpPr>
        <p:spPr>
          <a:xfrm>
            <a:off x="155738" y="2517763"/>
            <a:ext cx="4936392" cy="182247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marL="360947" indent="-360947" defTabSz="685800">
              <a:lnSpc>
                <a:spcPct val="90000"/>
              </a:lnSpc>
              <a:buSzPct val="100000"/>
              <a:buChar char="•"/>
              <a:defRPr cap="all">
                <a:latin typeface="Copperplate"/>
                <a:ea typeface="Copperplate"/>
                <a:cs typeface="Copperplate"/>
                <a:sym typeface="Copperplate"/>
              </a:defRPr>
            </a:pPr>
            <a:r>
              <a:t>Using Eg. Logistic Regression The Model was tuned using hyperParameters C, Solver, and penalty.</a:t>
            </a:r>
            <a:br/>
          </a:p>
          <a:p>
            <a:pPr marL="360947" indent="-360947" defTabSz="685800">
              <a:lnSpc>
                <a:spcPct val="90000"/>
              </a:lnSpc>
              <a:buSzPct val="100000"/>
              <a:buChar char="•"/>
              <a:defRPr cap="all">
                <a:latin typeface="Copperplate"/>
                <a:ea typeface="Copperplate"/>
                <a:cs typeface="Copperplate"/>
                <a:sym typeface="Copperplate"/>
              </a:defRPr>
            </a:pPr>
            <a:r>
              <a:t>The best Hyper Parameters were found to be:</a:t>
            </a:r>
          </a:p>
        </p:txBody>
      </p:sp>
      <p:pic>
        <p:nvPicPr>
          <p:cNvPr id="195" name="Image" descr="Image"/>
          <p:cNvPicPr>
            <a:picLocks noChangeAspect="1"/>
          </p:cNvPicPr>
          <p:nvPr/>
        </p:nvPicPr>
        <p:blipFill>
          <a:blip r:embed="rId3">
            <a:extLst/>
          </a:blip>
          <a:stretch>
            <a:fillRect/>
          </a:stretch>
        </p:blipFill>
        <p:spPr>
          <a:xfrm>
            <a:off x="7129471" y="750972"/>
            <a:ext cx="4936392" cy="5958851"/>
          </a:xfrm>
          <a:prstGeom prst="rect">
            <a:avLst/>
          </a:prstGeom>
          <a:ln w="12700">
            <a:miter lim="400000"/>
          </a:ln>
        </p:spPr>
      </p:pic>
      <p:pic>
        <p:nvPicPr>
          <p:cNvPr id="196" name="Image" descr="Image"/>
          <p:cNvPicPr>
            <a:picLocks noChangeAspect="1"/>
          </p:cNvPicPr>
          <p:nvPr/>
        </p:nvPicPr>
        <p:blipFill>
          <a:blip r:embed="rId4">
            <a:extLst/>
          </a:blip>
          <a:stretch>
            <a:fillRect/>
          </a:stretch>
        </p:blipFill>
        <p:spPr>
          <a:xfrm>
            <a:off x="218547" y="4272459"/>
            <a:ext cx="6375147" cy="2271605"/>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8" name="Image" descr="Image"/>
          <p:cNvPicPr>
            <a:picLocks noChangeAspect="1"/>
          </p:cNvPicPr>
          <p:nvPr/>
        </p:nvPicPr>
        <p:blipFill>
          <a:blip r:embed="rId2">
            <a:extLst/>
          </a:blip>
          <a:stretch>
            <a:fillRect/>
          </a:stretch>
        </p:blipFill>
        <p:spPr>
          <a:xfrm>
            <a:off x="-1033735" y="-828542"/>
            <a:ext cx="12766240" cy="8515084"/>
          </a:xfrm>
          <a:prstGeom prst="rect">
            <a:avLst/>
          </a:prstGeom>
          <a:ln w="12700">
            <a:miter lim="400000"/>
          </a:ln>
        </p:spPr>
      </p:pic>
      <p:sp>
        <p:nvSpPr>
          <p:cNvPr id="199" name="Title 3"/>
          <p:cNvSpPr txBox="1"/>
          <p:nvPr>
            <p:ph type="title"/>
          </p:nvPr>
        </p:nvSpPr>
        <p:spPr>
          <a:xfrm>
            <a:off x="195760" y="6723"/>
            <a:ext cx="12339536" cy="735758"/>
          </a:xfrm>
          <a:prstGeom prst="rect">
            <a:avLst/>
          </a:prstGeom>
        </p:spPr>
        <p:txBody>
          <a:bodyPr anchor="t"/>
          <a:lstStyle>
            <a:lvl1pPr defTabSz="708018">
              <a:lnSpc>
                <a:spcPct val="90000"/>
              </a:lnSpc>
              <a:defRPr>
                <a:solidFill>
                  <a:srgbClr val="23C63D"/>
                </a:solidFill>
                <a:latin typeface="Arial Black"/>
                <a:ea typeface="Arial Black"/>
                <a:cs typeface="Arial Black"/>
                <a:sym typeface="Arial Black"/>
              </a:defRPr>
            </a:lvl1pPr>
          </a:lstStyle>
          <a:p>
            <a:pPr/>
            <a:r>
              <a:t>Results and Discussion of the Results</a:t>
            </a:r>
          </a:p>
        </p:txBody>
      </p:sp>
      <p:sp>
        <p:nvSpPr>
          <p:cNvPr id="200" name="Title 3"/>
          <p:cNvSpPr txBox="1"/>
          <p:nvPr/>
        </p:nvSpPr>
        <p:spPr>
          <a:xfrm>
            <a:off x="239473" y="1334801"/>
            <a:ext cx="5631461" cy="112561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marL="404258" indent="-404258" defTabSz="768094">
              <a:lnSpc>
                <a:spcPct val="90000"/>
              </a:lnSpc>
              <a:buSzPct val="100000"/>
              <a:buChar char="•"/>
              <a:defRPr cap="all" sz="2000">
                <a:latin typeface="Copperplate"/>
                <a:ea typeface="Copperplate"/>
                <a:cs typeface="Copperplate"/>
                <a:sym typeface="Copperplate"/>
              </a:defRPr>
            </a:lvl1pPr>
          </a:lstStyle>
          <a:p>
            <a:pPr/>
            <a:r>
              <a:t>Results From phase one Demonstrated A Model with the Test AUC to BE between .735-.745</a:t>
            </a:r>
          </a:p>
        </p:txBody>
      </p:sp>
      <p:sp>
        <p:nvSpPr>
          <p:cNvPr id="201" name="Title 3"/>
          <p:cNvSpPr txBox="1"/>
          <p:nvPr/>
        </p:nvSpPr>
        <p:spPr>
          <a:xfrm>
            <a:off x="86658" y="4438619"/>
            <a:ext cx="3903795" cy="1810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marL="365759" indent="-365759" defTabSz="694944">
              <a:lnSpc>
                <a:spcPct val="90000"/>
              </a:lnSpc>
              <a:buSzPct val="100000"/>
              <a:buChar char="•"/>
              <a:defRPr cap="all" sz="1368">
                <a:latin typeface="Copperplate"/>
                <a:ea typeface="Copperplate"/>
                <a:cs typeface="Copperplate"/>
                <a:sym typeface="Copperplate"/>
              </a:defRPr>
            </a:pPr>
            <a:r>
              <a:t>In Phase 3 With additional feature engineering and log transformations from phase 2, The model Demonstrated a Test AUC of .7734, a recall of 0.9194 and Balanced Accuracy of 0.5113 using Logistic Regression </a:t>
            </a:r>
          </a:p>
          <a:p>
            <a:pPr defTabSz="694944">
              <a:lnSpc>
                <a:spcPct val="90000"/>
              </a:lnSpc>
              <a:defRPr cap="all" sz="1368">
                <a:latin typeface="Copperplate"/>
                <a:ea typeface="Copperplate"/>
                <a:cs typeface="Copperplate"/>
                <a:sym typeface="Copperplate"/>
              </a:defRPr>
            </a:pPr>
          </a:p>
          <a:p>
            <a:pPr marL="365759" indent="-365759" defTabSz="694944">
              <a:lnSpc>
                <a:spcPct val="90000"/>
              </a:lnSpc>
              <a:buSzPct val="100000"/>
              <a:buChar char="•"/>
              <a:defRPr cap="all" sz="1368">
                <a:latin typeface="Copperplate"/>
                <a:ea typeface="Copperplate"/>
                <a:cs typeface="Copperplate"/>
                <a:sym typeface="Copperplate"/>
              </a:defRPr>
            </a:pPr>
            <a:r>
              <a:t>XgbOost gave a Test Auc of 0.7574, a Recall of 0.9182, and a Balanced Accuracy of 0.5319</a:t>
            </a:r>
          </a:p>
        </p:txBody>
      </p:sp>
      <p:sp>
        <p:nvSpPr>
          <p:cNvPr id="202" name="Title 3"/>
          <p:cNvSpPr txBox="1"/>
          <p:nvPr/>
        </p:nvSpPr>
        <p:spPr>
          <a:xfrm>
            <a:off x="276106" y="2487918"/>
            <a:ext cx="5558196" cy="161334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marL="400215" indent="-400215" defTabSz="760413">
              <a:lnSpc>
                <a:spcPct val="90000"/>
              </a:lnSpc>
              <a:buSzPct val="100000"/>
              <a:buChar char="•"/>
              <a:defRPr cap="all" sz="1979">
                <a:latin typeface="Copperplate"/>
                <a:ea typeface="Copperplate"/>
                <a:cs typeface="Copperplate"/>
                <a:sym typeface="Copperplate"/>
              </a:defRPr>
            </a:lvl1pPr>
          </a:lstStyle>
          <a:p>
            <a:pPr/>
            <a:r>
              <a:t>Results From phase TWO AFTER EDA improved our accuracy as we rolled up data and aggregated them by ["min", "max", "count", "sum", "median", "mean", “var”] Demonstrated AN TEST AUC AT .7709</a:t>
            </a:r>
          </a:p>
        </p:txBody>
      </p:sp>
      <p:pic>
        <p:nvPicPr>
          <p:cNvPr id="203" name="Image" descr="Image"/>
          <p:cNvPicPr>
            <a:picLocks noChangeAspect="1"/>
          </p:cNvPicPr>
          <p:nvPr/>
        </p:nvPicPr>
        <p:blipFill>
          <a:blip r:embed="rId3">
            <a:extLst/>
          </a:blip>
          <a:srcRect l="0" t="0" r="0" b="0"/>
          <a:stretch>
            <a:fillRect/>
          </a:stretch>
        </p:blipFill>
        <p:spPr>
          <a:xfrm>
            <a:off x="4429109" y="5004735"/>
            <a:ext cx="6520960" cy="420256"/>
          </a:xfrm>
          <a:prstGeom prst="rect">
            <a:avLst/>
          </a:prstGeom>
          <a:ln w="12700">
            <a:miter lim="400000"/>
          </a:ln>
        </p:spPr>
      </p:pic>
      <p:sp>
        <p:nvSpPr>
          <p:cNvPr id="204" name="Title 3"/>
          <p:cNvSpPr txBox="1"/>
          <p:nvPr/>
        </p:nvSpPr>
        <p:spPr>
          <a:xfrm>
            <a:off x="4295906" y="4448669"/>
            <a:ext cx="4553018" cy="93244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marL="481263" indent="-481263">
              <a:lnSpc>
                <a:spcPct val="90000"/>
              </a:lnSpc>
              <a:buSzPct val="100000"/>
              <a:buChar char="•"/>
              <a:defRPr cap="all" sz="2400">
                <a:latin typeface="Copperplate"/>
                <a:ea typeface="Copperplate"/>
                <a:cs typeface="Copperplate"/>
                <a:sym typeface="Copperplate"/>
              </a:defRPr>
            </a:lvl1pPr>
          </a:lstStyle>
          <a:p>
            <a:pPr/>
            <a:r>
              <a:t>PHASE 3</a:t>
            </a:r>
          </a:p>
        </p:txBody>
      </p:sp>
      <p:pic>
        <p:nvPicPr>
          <p:cNvPr id="205" name="Image" descr="Image"/>
          <p:cNvPicPr>
            <a:picLocks noChangeAspect="1"/>
          </p:cNvPicPr>
          <p:nvPr/>
        </p:nvPicPr>
        <p:blipFill>
          <a:blip r:embed="rId4">
            <a:extLst/>
          </a:blip>
          <a:stretch>
            <a:fillRect/>
          </a:stretch>
        </p:blipFill>
        <p:spPr>
          <a:xfrm>
            <a:off x="4244484" y="5925742"/>
            <a:ext cx="6703297" cy="324213"/>
          </a:xfrm>
          <a:prstGeom prst="rect">
            <a:avLst/>
          </a:prstGeom>
          <a:ln w="12700">
            <a:miter lim="400000"/>
          </a:ln>
        </p:spPr>
      </p:pic>
      <p:sp>
        <p:nvSpPr>
          <p:cNvPr id="206" name="Title 3"/>
          <p:cNvSpPr txBox="1"/>
          <p:nvPr/>
        </p:nvSpPr>
        <p:spPr>
          <a:xfrm>
            <a:off x="6470272" y="4641290"/>
            <a:ext cx="4553018" cy="93244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marL="481263" indent="-481263">
              <a:lnSpc>
                <a:spcPct val="90000"/>
              </a:lnSpc>
              <a:buSzPct val="100000"/>
              <a:buChar char="•"/>
              <a:defRPr cap="all" sz="2400">
                <a:latin typeface="Copperplate"/>
                <a:ea typeface="Copperplate"/>
                <a:cs typeface="Copperplate"/>
                <a:sym typeface="Copperplate"/>
              </a:defRPr>
            </a:lvl1pPr>
          </a:lstStyle>
          <a:p>
            <a:pPr/>
            <a:r>
              <a:t>Losgistic Regression </a:t>
            </a:r>
          </a:p>
        </p:txBody>
      </p:sp>
      <p:sp>
        <p:nvSpPr>
          <p:cNvPr id="207" name="Title 3"/>
          <p:cNvSpPr txBox="1"/>
          <p:nvPr/>
        </p:nvSpPr>
        <p:spPr>
          <a:xfrm>
            <a:off x="6324562" y="5621626"/>
            <a:ext cx="4553019" cy="93244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marL="481263" indent="-481263">
              <a:lnSpc>
                <a:spcPct val="90000"/>
              </a:lnSpc>
              <a:buSzPct val="100000"/>
              <a:buChar char="•"/>
              <a:defRPr cap="all" sz="2400">
                <a:latin typeface="Copperplate"/>
                <a:ea typeface="Copperplate"/>
                <a:cs typeface="Copperplate"/>
                <a:sym typeface="Copperplate"/>
              </a:defRPr>
            </a:lvl1pPr>
          </a:lstStyle>
          <a:p>
            <a:pPr/>
            <a:r>
              <a:t>Xgboost</a:t>
            </a:r>
          </a:p>
        </p:txBody>
      </p:sp>
      <p:pic>
        <p:nvPicPr>
          <p:cNvPr id="208" name="Image" descr="Image"/>
          <p:cNvPicPr>
            <a:picLocks noChangeAspect="1"/>
          </p:cNvPicPr>
          <p:nvPr/>
        </p:nvPicPr>
        <p:blipFill>
          <a:blip r:embed="rId5">
            <a:extLst/>
          </a:blip>
          <a:stretch>
            <a:fillRect/>
          </a:stretch>
        </p:blipFill>
        <p:spPr>
          <a:xfrm>
            <a:off x="6338150" y="1387337"/>
            <a:ext cx="5060561" cy="2683990"/>
          </a:xfrm>
          <a:prstGeom prst="rect">
            <a:avLst/>
          </a:prstGeom>
          <a:ln w="12700">
            <a:miter lim="400000"/>
          </a:ln>
        </p:spPr>
      </p:pic>
      <p:sp>
        <p:nvSpPr>
          <p:cNvPr id="209" name="Title 3"/>
          <p:cNvSpPr txBox="1"/>
          <p:nvPr/>
        </p:nvSpPr>
        <p:spPr>
          <a:xfrm>
            <a:off x="6214513" y="806257"/>
            <a:ext cx="3332043" cy="51730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marL="360947" indent="-360947" defTabSz="685800">
              <a:lnSpc>
                <a:spcPct val="90000"/>
              </a:lnSpc>
              <a:buSzPct val="100000"/>
              <a:buChar char="•"/>
              <a:defRPr cap="all">
                <a:latin typeface="Copperplate"/>
                <a:ea typeface="Copperplate"/>
                <a:cs typeface="Copperplate"/>
                <a:sym typeface="Copperplate"/>
              </a:defRPr>
            </a:lvl1pPr>
          </a:lstStyle>
          <a:p>
            <a:pPr/>
            <a:r>
              <a:t>The Kaggle Results: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1" name="Image" descr="Image"/>
          <p:cNvPicPr>
            <a:picLocks noChangeAspect="1"/>
          </p:cNvPicPr>
          <p:nvPr/>
        </p:nvPicPr>
        <p:blipFill>
          <a:blip r:embed="rId2">
            <a:extLst/>
          </a:blip>
          <a:stretch>
            <a:fillRect/>
          </a:stretch>
        </p:blipFill>
        <p:spPr>
          <a:xfrm>
            <a:off x="-595345" y="-828542"/>
            <a:ext cx="12766241" cy="8515084"/>
          </a:xfrm>
          <a:prstGeom prst="rect">
            <a:avLst/>
          </a:prstGeom>
          <a:ln w="12700">
            <a:miter lim="400000"/>
          </a:ln>
        </p:spPr>
      </p:pic>
      <p:sp>
        <p:nvSpPr>
          <p:cNvPr id="212" name="Title 3"/>
          <p:cNvSpPr txBox="1"/>
          <p:nvPr>
            <p:ph type="title"/>
          </p:nvPr>
        </p:nvSpPr>
        <p:spPr>
          <a:xfrm>
            <a:off x="265638" y="-23225"/>
            <a:ext cx="12339536" cy="735758"/>
          </a:xfrm>
          <a:prstGeom prst="rect">
            <a:avLst/>
          </a:prstGeom>
        </p:spPr>
        <p:txBody>
          <a:bodyPr anchor="t"/>
          <a:lstStyle>
            <a:lvl1pPr defTabSz="667874">
              <a:lnSpc>
                <a:spcPct val="90000"/>
              </a:lnSpc>
              <a:defRPr sz="3400">
                <a:solidFill>
                  <a:srgbClr val="45C236"/>
                </a:solidFill>
                <a:latin typeface="Arial Black"/>
                <a:ea typeface="Arial Black"/>
                <a:cs typeface="Arial Black"/>
                <a:sym typeface="Arial Black"/>
              </a:defRPr>
            </a:lvl1pPr>
          </a:lstStyle>
          <a:p>
            <a:pPr/>
            <a:r>
              <a:t>Conclusion from Phase 3 and Next Steps</a:t>
            </a:r>
          </a:p>
        </p:txBody>
      </p:sp>
      <p:sp>
        <p:nvSpPr>
          <p:cNvPr id="213" name="Title 3"/>
          <p:cNvSpPr txBox="1"/>
          <p:nvPr/>
        </p:nvSpPr>
        <p:spPr>
          <a:xfrm>
            <a:off x="38052" y="1014892"/>
            <a:ext cx="11811876" cy="517112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marL="481263" indent="-481263">
              <a:lnSpc>
                <a:spcPct val="90000"/>
              </a:lnSpc>
              <a:buSzPct val="100000"/>
              <a:buChar char="•"/>
              <a:defRPr cap="all" sz="1400">
                <a:latin typeface="Copperplate"/>
                <a:ea typeface="Copperplate"/>
                <a:cs typeface="Copperplate"/>
                <a:sym typeface="Copperplate"/>
              </a:defRPr>
            </a:pPr>
            <a:r>
              <a:t>The Majority of phase 3 was dedicated to Feature engineering and log transformations</a:t>
            </a:r>
            <a:br/>
          </a:p>
          <a:p>
            <a:pPr marL="481263" indent="-481263">
              <a:lnSpc>
                <a:spcPct val="90000"/>
              </a:lnSpc>
              <a:buSzPct val="100000"/>
              <a:buChar char="•"/>
              <a:defRPr cap="all" sz="1400">
                <a:latin typeface="Copperplate"/>
                <a:ea typeface="Copperplate"/>
                <a:cs typeface="Copperplate"/>
                <a:sym typeface="Copperplate"/>
              </a:defRPr>
            </a:pPr>
            <a:r>
              <a:t>Our overall accuracy on OUR dataSet with the model predicted about the same but Our AUC is improve slightly by .34.</a:t>
            </a:r>
            <a:br/>
          </a:p>
          <a:p>
            <a:pPr marL="481263" indent="-481263">
              <a:lnSpc>
                <a:spcPct val="90000"/>
              </a:lnSpc>
              <a:buSzPct val="100000"/>
              <a:buChar char="•"/>
              <a:defRPr cap="all" sz="1400">
                <a:latin typeface="Copperplate"/>
                <a:ea typeface="Copperplate"/>
                <a:cs typeface="Copperplate"/>
                <a:sym typeface="Copperplate"/>
              </a:defRPr>
            </a:pPr>
            <a:r>
              <a:t>The importance of feature Engineering and EDA has been highlighted in the three phase.</a:t>
            </a:r>
            <a:br/>
          </a:p>
          <a:p>
            <a:pPr marL="481263" indent="-481263">
              <a:lnSpc>
                <a:spcPct val="90000"/>
              </a:lnSpc>
              <a:buSzPct val="100000"/>
              <a:buChar char="•"/>
              <a:defRPr cap="all" sz="1400">
                <a:latin typeface="Copperplate"/>
                <a:ea typeface="Copperplate"/>
                <a:cs typeface="Copperplate"/>
                <a:sym typeface="Copperplate"/>
              </a:defRPr>
            </a:pPr>
            <a:r>
              <a:t>At this point further feature engineering could help improve our model and a multilayer PerCeptron.</a:t>
            </a:r>
          </a:p>
        </p:txBody>
      </p:sp>
      <p:sp>
        <p:nvSpPr>
          <p:cNvPr id="214" name="Title 3"/>
          <p:cNvSpPr txBox="1"/>
          <p:nvPr/>
        </p:nvSpPr>
        <p:spPr>
          <a:xfrm>
            <a:off x="54560" y="3520323"/>
            <a:ext cx="5861327" cy="286283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marL="255645" indent="-255645" defTabSz="485728">
              <a:lnSpc>
                <a:spcPct val="90000"/>
              </a:lnSpc>
              <a:buSzPct val="100000"/>
              <a:buChar char="•"/>
              <a:defRPr cap="all" sz="1411">
                <a:latin typeface="Copperplate"/>
                <a:ea typeface="Copperplate"/>
                <a:cs typeface="Copperplate"/>
                <a:sym typeface="Copperplate"/>
              </a:defRPr>
            </a:pPr>
            <a:r>
              <a:t>PAST PHASE Tasks</a:t>
            </a:r>
            <a:br/>
            <a:br/>
            <a:r>
              <a:t>In The previous phases we completed data description, model building, data merging, and model testing. This was improved by EDA and Data Aggregations which were used to improve the model and predictive ability.</a:t>
            </a:r>
            <a:br/>
          </a:p>
          <a:p>
            <a:pPr marL="247657" indent="-247657" defTabSz="470549">
              <a:lnSpc>
                <a:spcPct val="90000"/>
              </a:lnSpc>
              <a:buSzPct val="100000"/>
              <a:buChar char="•"/>
              <a:defRPr cap="all" sz="1411">
                <a:latin typeface="Copperplate"/>
                <a:ea typeface="Copperplate"/>
                <a:cs typeface="Copperplate"/>
                <a:sym typeface="Copperplate"/>
              </a:defRPr>
            </a:pPr>
            <a:r>
              <a:t>PHASE 3 Tasks</a:t>
            </a:r>
            <a:br/>
            <a:br/>
            <a:r>
              <a:t>In phase 3 HyperParameters and feature engineering was done to improve the overall model’s predicability. A collinearity reducer was introduced for feature selection which improved performance dramatically but underperformed in Test AUC. Overall we were able to improve our AUC by .3-.4.</a:t>
            </a:r>
          </a:p>
        </p:txBody>
      </p:sp>
      <p:sp>
        <p:nvSpPr>
          <p:cNvPr id="215" name="Title 3"/>
          <p:cNvSpPr txBox="1"/>
          <p:nvPr/>
        </p:nvSpPr>
        <p:spPr>
          <a:xfrm>
            <a:off x="5954436" y="3520323"/>
            <a:ext cx="5861327" cy="286283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marL="346508" indent="-346508" defTabSz="658368">
              <a:lnSpc>
                <a:spcPct val="90000"/>
              </a:lnSpc>
              <a:buSzPct val="100000"/>
              <a:buChar char="•"/>
              <a:defRPr cap="all" sz="1500">
                <a:latin typeface="Copperplate"/>
                <a:ea typeface="Copperplate"/>
                <a:cs typeface="Copperplate"/>
                <a:sym typeface="Copperplate"/>
              </a:defRPr>
            </a:pPr>
            <a:r>
              <a:t>NEXT PHASE tasks</a:t>
            </a:r>
            <a:br/>
            <a:r>
              <a:t>The Plan for the next phase will be to build a multiLayer perceptron to build a model along with any more feature Engineering. </a:t>
            </a:r>
            <a:br/>
            <a:br/>
            <a:br/>
          </a:p>
          <a:p>
            <a:pPr marL="346508" indent="-346508" defTabSz="658368">
              <a:lnSpc>
                <a:spcPct val="90000"/>
              </a:lnSpc>
              <a:buSzPct val="100000"/>
              <a:buChar char="•"/>
              <a:defRPr cap="all" sz="1500">
                <a:latin typeface="Copperplate"/>
                <a:ea typeface="Copperplate"/>
                <a:cs typeface="Copperplate"/>
                <a:sym typeface="Copperplate"/>
              </a:defRPr>
            </a:pPr>
            <a:r>
              <a:t>Problems</a:t>
            </a:r>
            <a:br/>
            <a:br/>
            <a:r>
              <a:t>hyper-parAmeter tuning model took a substantial time.</a:t>
            </a:r>
            <a:br/>
            <a:br/>
            <a:r>
              <a:t>Model training on 100% of the data was raised challenges due to hardware limitations.</a:t>
            </a:r>
          </a:p>
        </p:txBody>
      </p:sp>
      <p:sp>
        <p:nvSpPr>
          <p:cNvPr id="216" name="Title 3"/>
          <p:cNvSpPr txBox="1"/>
          <p:nvPr/>
        </p:nvSpPr>
        <p:spPr>
          <a:xfrm>
            <a:off x="171635" y="2811397"/>
            <a:ext cx="11380242" cy="51127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lvl="1" algn="ctr" defTabSz="451804">
              <a:lnSpc>
                <a:spcPct val="90000"/>
              </a:lnSpc>
              <a:defRPr cap="all" sz="2349">
                <a:solidFill>
                  <a:srgbClr val="3FD032"/>
                </a:solidFill>
                <a:latin typeface="Arial Black"/>
                <a:ea typeface="Arial Black"/>
                <a:cs typeface="Arial Black"/>
                <a:sym typeface="Arial Black"/>
              </a:defRPr>
            </a:pPr>
            <a:r>
              <a:t>THE FOUR P’s: Past, Present, Next Phase Plan, and Problems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Balancing Act">
  <a:themeElements>
    <a:clrScheme name="Balancing Act">
      <a:dk1>
        <a:srgbClr val="000000"/>
      </a:dk1>
      <a:lt1>
        <a:srgbClr val="000000"/>
      </a:lt1>
      <a:dk2>
        <a:srgbClr val="A7A7A7"/>
      </a:dk2>
      <a:lt2>
        <a:srgbClr val="535353"/>
      </a:lt2>
      <a:accent1>
        <a:srgbClr val="C6ADB0"/>
      </a:accent1>
      <a:accent2>
        <a:srgbClr val="E3C0BF"/>
      </a:accent2>
      <a:accent3>
        <a:srgbClr val="D4937F"/>
      </a:accent3>
      <a:accent4>
        <a:srgbClr val="CCB87E"/>
      </a:accent4>
      <a:accent5>
        <a:srgbClr val="6667AB"/>
      </a:accent5>
      <a:accent6>
        <a:srgbClr val="86A094"/>
      </a:accent6>
      <a:hlink>
        <a:srgbClr val="0000FF"/>
      </a:hlink>
      <a:folHlink>
        <a:srgbClr val="FF00FF"/>
      </a:folHlink>
    </a:clrScheme>
    <a:fontScheme name="Balancing Act">
      <a:majorFont>
        <a:latin typeface="Calibri"/>
        <a:ea typeface="Calibri"/>
        <a:cs typeface="Calibri"/>
      </a:majorFont>
      <a:minorFont>
        <a:latin typeface="Helvetica"/>
        <a:ea typeface="Helvetica"/>
        <a:cs typeface="Helvetica"/>
      </a:minorFont>
    </a:fontScheme>
    <a:fmtScheme name="Balancing Ac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alancing Act">
  <a:themeElements>
    <a:clrScheme name="Balancing Act">
      <a:dk1>
        <a:srgbClr val="000000"/>
      </a:dk1>
      <a:lt1>
        <a:srgbClr val="FFFFFF"/>
      </a:lt1>
      <a:dk2>
        <a:srgbClr val="A7A7A7"/>
      </a:dk2>
      <a:lt2>
        <a:srgbClr val="535353"/>
      </a:lt2>
      <a:accent1>
        <a:srgbClr val="C6ADB0"/>
      </a:accent1>
      <a:accent2>
        <a:srgbClr val="E3C0BF"/>
      </a:accent2>
      <a:accent3>
        <a:srgbClr val="D4937F"/>
      </a:accent3>
      <a:accent4>
        <a:srgbClr val="CCB87E"/>
      </a:accent4>
      <a:accent5>
        <a:srgbClr val="6667AB"/>
      </a:accent5>
      <a:accent6>
        <a:srgbClr val="86A094"/>
      </a:accent6>
      <a:hlink>
        <a:srgbClr val="0000FF"/>
      </a:hlink>
      <a:folHlink>
        <a:srgbClr val="FF00FF"/>
      </a:folHlink>
    </a:clrScheme>
    <a:fontScheme name="Balancing Act">
      <a:majorFont>
        <a:latin typeface="Calibri"/>
        <a:ea typeface="Calibri"/>
        <a:cs typeface="Calibri"/>
      </a:majorFont>
      <a:minorFont>
        <a:latin typeface="Helvetica"/>
        <a:ea typeface="Helvetica"/>
        <a:cs typeface="Helvetica"/>
      </a:minorFont>
    </a:fontScheme>
    <a:fmtScheme name="Balancing Ac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