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9.tif" ContentType="image/tiff"/>
  <Override PartName="/ppt/media/image14.tif" ContentType="image/tiff"/>
  <Override PartName="/ppt/media/image1.tif" ContentType="image/tiff"/>
  <Override PartName="/ppt/media/image3.tif" ContentType="image/tiff"/>
  <Override PartName="/ppt/media/image4.tif" ContentType="image/tiff"/>
  <Override PartName="/ppt/media/image5.tif" ContentType="image/tiff"/>
  <Override PartName="/ppt/media/image10.tif" ContentType="image/tiff"/>
  <Override PartName="/ppt/media/image6.tif" ContentType="image/tiff"/>
  <Override PartName="/ppt/media/image11.tif" ContentType="image/tiff"/>
  <Override PartName="/ppt/media/image7.tif" ContentType="image/tiff"/>
  <Override PartName="/ppt/media/image12.tif" ContentType="image/tiff"/>
  <Override PartName="/ppt/media/image8.tif" ContentType="image/tiff"/>
  <Override PartName="/ppt/media/image13.tif" ContentType="image/tiff"/>
  <Override PartName="/ppt/media/image2.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2352F1E5-522F-4AF4-98D1-1CEF55E24D91}"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4517280"/>
            <a:ext cx="6581160" cy="13712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5" name="PlaceHolder 2"/>
          <p:cNvSpPr>
            <a:spLocks noGrp="1"/>
          </p:cNvSpPr>
          <p:nvPr>
            <p:ph/>
          </p:nvPr>
        </p:nvSpPr>
        <p:spPr>
          <a:xfrm>
            <a:off x="0" y="0"/>
            <a:ext cx="12191760" cy="3270960"/>
          </a:xfrm>
          <a:prstGeom prst="rect">
            <a:avLst/>
          </a:prstGeom>
          <a:noFill/>
          <a:ln w="0">
            <a:noFill/>
          </a:ln>
        </p:spPr>
        <p:txBody>
          <a:bodyPr lIns="0" rIns="0" tIns="0" bIns="0" anchor="t">
            <a:normAutofit/>
          </a:bodyPr>
          <a:p>
            <a:pPr>
              <a:lnSpc>
                <a:spcPts val="2801"/>
              </a:lnSpc>
              <a:spcBef>
                <a:spcPts val="1417"/>
              </a:spcBef>
              <a:buNone/>
            </a:pPr>
            <a:endParaRPr b="0" lang="en-US" sz="1800" spc="-1" strike="noStrike">
              <a:solidFill>
                <a:srgbClr val="ffffff"/>
              </a:solidFill>
              <a:latin typeface="Segoe UI"/>
            </a:endParaRPr>
          </a:p>
        </p:txBody>
      </p:sp>
      <p:sp>
        <p:nvSpPr>
          <p:cNvPr id="26" name="PlaceHolder 3"/>
          <p:cNvSpPr>
            <a:spLocks noGrp="1"/>
          </p:cNvSpPr>
          <p:nvPr>
            <p:ph/>
          </p:nvPr>
        </p:nvSpPr>
        <p:spPr>
          <a:xfrm>
            <a:off x="0" y="3582000"/>
            <a:ext cx="12191760" cy="3270960"/>
          </a:xfrm>
          <a:prstGeom prst="rect">
            <a:avLst/>
          </a:prstGeom>
          <a:noFill/>
          <a:ln w="0">
            <a:noFill/>
          </a:ln>
        </p:spPr>
        <p:txBody>
          <a:bodyPr lIns="0" rIns="0" tIns="0" bIns="0" anchor="t">
            <a:normAutofit/>
          </a:bodyPr>
          <a:p>
            <a:pPr>
              <a:lnSpc>
                <a:spcPts val="2801"/>
              </a:lnSpc>
              <a:spcBef>
                <a:spcPts val="1417"/>
              </a:spcBef>
              <a:buNone/>
            </a:pPr>
            <a:endParaRPr b="0" lang="en-US" sz="1800" spc="-1" strike="noStrike">
              <a:solidFill>
                <a:srgbClr val="ffffff"/>
              </a:solidFill>
              <a:latin typeface="Segoe UI"/>
            </a:endParaRPr>
          </a:p>
        </p:txBody>
      </p:sp>
      <p:sp>
        <p:nvSpPr>
          <p:cNvPr id="5" name="PlaceHolder 4"/>
          <p:cNvSpPr>
            <a:spLocks noGrp="1"/>
          </p:cNvSpPr>
          <p:nvPr>
            <p:ph type="sldNum" idx="1"/>
          </p:nvPr>
        </p:nvSpPr>
        <p:spPr/>
        <p:txBody>
          <a:bodyPr/>
          <a:p>
            <a:fld id="{F824DC6C-55DF-4880-9CCB-EDDA253D36B6}"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4517280"/>
            <a:ext cx="6581160" cy="13712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8" name="PlaceHolder 2"/>
          <p:cNvSpPr>
            <a:spLocks noGrp="1"/>
          </p:cNvSpPr>
          <p:nvPr>
            <p:ph/>
          </p:nvPr>
        </p:nvSpPr>
        <p:spPr>
          <a:xfrm>
            <a:off x="0" y="0"/>
            <a:ext cx="5949360" cy="3270960"/>
          </a:xfrm>
          <a:prstGeom prst="rect">
            <a:avLst/>
          </a:prstGeom>
          <a:noFill/>
          <a:ln w="0">
            <a:noFill/>
          </a:ln>
        </p:spPr>
        <p:txBody>
          <a:bodyPr lIns="0" rIns="0" tIns="0" bIns="0" anchor="t">
            <a:normAutofit/>
          </a:bodyPr>
          <a:p>
            <a:pPr>
              <a:lnSpc>
                <a:spcPts val="2801"/>
              </a:lnSpc>
              <a:spcBef>
                <a:spcPts val="1417"/>
              </a:spcBef>
              <a:buNone/>
            </a:pPr>
            <a:endParaRPr b="0" lang="en-US" sz="1800" spc="-1" strike="noStrike">
              <a:solidFill>
                <a:srgbClr val="ffffff"/>
              </a:solidFill>
              <a:latin typeface="Segoe UI"/>
            </a:endParaRPr>
          </a:p>
        </p:txBody>
      </p:sp>
      <p:sp>
        <p:nvSpPr>
          <p:cNvPr id="29" name="PlaceHolder 3"/>
          <p:cNvSpPr>
            <a:spLocks noGrp="1"/>
          </p:cNvSpPr>
          <p:nvPr>
            <p:ph/>
          </p:nvPr>
        </p:nvSpPr>
        <p:spPr>
          <a:xfrm>
            <a:off x="6247080" y="0"/>
            <a:ext cx="5949360" cy="3270960"/>
          </a:xfrm>
          <a:prstGeom prst="rect">
            <a:avLst/>
          </a:prstGeom>
          <a:noFill/>
          <a:ln w="0">
            <a:noFill/>
          </a:ln>
        </p:spPr>
        <p:txBody>
          <a:bodyPr lIns="0" rIns="0" tIns="0" bIns="0" anchor="t">
            <a:normAutofit/>
          </a:bodyPr>
          <a:p>
            <a:pPr>
              <a:lnSpc>
                <a:spcPts val="2801"/>
              </a:lnSpc>
              <a:spcBef>
                <a:spcPts val="1417"/>
              </a:spcBef>
              <a:buNone/>
            </a:pPr>
            <a:endParaRPr b="0" lang="en-US" sz="1800" spc="-1" strike="noStrike">
              <a:solidFill>
                <a:srgbClr val="ffffff"/>
              </a:solidFill>
              <a:latin typeface="Segoe UI"/>
            </a:endParaRPr>
          </a:p>
        </p:txBody>
      </p:sp>
      <p:sp>
        <p:nvSpPr>
          <p:cNvPr id="30" name="PlaceHolder 4"/>
          <p:cNvSpPr>
            <a:spLocks noGrp="1"/>
          </p:cNvSpPr>
          <p:nvPr>
            <p:ph/>
          </p:nvPr>
        </p:nvSpPr>
        <p:spPr>
          <a:xfrm>
            <a:off x="0" y="3582000"/>
            <a:ext cx="5949360" cy="3270960"/>
          </a:xfrm>
          <a:prstGeom prst="rect">
            <a:avLst/>
          </a:prstGeom>
          <a:noFill/>
          <a:ln w="0">
            <a:noFill/>
          </a:ln>
        </p:spPr>
        <p:txBody>
          <a:bodyPr lIns="0" rIns="0" tIns="0" bIns="0" anchor="t">
            <a:normAutofit/>
          </a:bodyPr>
          <a:p>
            <a:pPr>
              <a:lnSpc>
                <a:spcPts val="2801"/>
              </a:lnSpc>
              <a:spcBef>
                <a:spcPts val="1417"/>
              </a:spcBef>
              <a:buNone/>
            </a:pPr>
            <a:endParaRPr b="0" lang="en-US" sz="1800" spc="-1" strike="noStrike">
              <a:solidFill>
                <a:srgbClr val="ffffff"/>
              </a:solidFill>
              <a:latin typeface="Segoe UI"/>
            </a:endParaRPr>
          </a:p>
        </p:txBody>
      </p:sp>
      <p:sp>
        <p:nvSpPr>
          <p:cNvPr id="31" name="PlaceHolder 5"/>
          <p:cNvSpPr>
            <a:spLocks noGrp="1"/>
          </p:cNvSpPr>
          <p:nvPr>
            <p:ph/>
          </p:nvPr>
        </p:nvSpPr>
        <p:spPr>
          <a:xfrm>
            <a:off x="6247080" y="3582000"/>
            <a:ext cx="5949360" cy="3270960"/>
          </a:xfrm>
          <a:prstGeom prst="rect">
            <a:avLst/>
          </a:prstGeom>
          <a:noFill/>
          <a:ln w="0">
            <a:noFill/>
          </a:ln>
        </p:spPr>
        <p:txBody>
          <a:bodyPr lIns="0" rIns="0" tIns="0" bIns="0" anchor="t">
            <a:normAutofit/>
          </a:bodyPr>
          <a:p>
            <a:pPr>
              <a:lnSpc>
                <a:spcPts val="2801"/>
              </a:lnSpc>
              <a:spcBef>
                <a:spcPts val="1417"/>
              </a:spcBef>
              <a:buNone/>
            </a:pPr>
            <a:endParaRPr b="0" lang="en-US" sz="1800" spc="-1" strike="noStrike">
              <a:solidFill>
                <a:srgbClr val="ffffff"/>
              </a:solidFill>
              <a:latin typeface="Segoe UI"/>
            </a:endParaRPr>
          </a:p>
        </p:txBody>
      </p:sp>
      <p:sp>
        <p:nvSpPr>
          <p:cNvPr id="7" name="PlaceHolder 6"/>
          <p:cNvSpPr>
            <a:spLocks noGrp="1"/>
          </p:cNvSpPr>
          <p:nvPr>
            <p:ph type="sldNum" idx="1"/>
          </p:nvPr>
        </p:nvSpPr>
        <p:spPr/>
        <p:txBody>
          <a:bodyPr/>
          <a:p>
            <a:fld id="{0F3391B4-C8E6-4B86-A192-5466687417BD}"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4517280"/>
            <a:ext cx="6581160" cy="13712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3" name="PlaceHolder 2"/>
          <p:cNvSpPr>
            <a:spLocks noGrp="1"/>
          </p:cNvSpPr>
          <p:nvPr>
            <p:ph/>
          </p:nvPr>
        </p:nvSpPr>
        <p:spPr>
          <a:xfrm>
            <a:off x="0" y="0"/>
            <a:ext cx="3925440" cy="3270960"/>
          </a:xfrm>
          <a:prstGeom prst="rect">
            <a:avLst/>
          </a:prstGeom>
          <a:noFill/>
          <a:ln w="0">
            <a:noFill/>
          </a:ln>
        </p:spPr>
        <p:txBody>
          <a:bodyPr lIns="0" rIns="0" tIns="0" bIns="0" anchor="t">
            <a:normAutofit/>
          </a:bodyPr>
          <a:p>
            <a:pPr>
              <a:lnSpc>
                <a:spcPts val="2801"/>
              </a:lnSpc>
              <a:spcBef>
                <a:spcPts val="1417"/>
              </a:spcBef>
              <a:buNone/>
            </a:pPr>
            <a:endParaRPr b="0" lang="en-US" sz="1800" spc="-1" strike="noStrike">
              <a:solidFill>
                <a:srgbClr val="ffffff"/>
              </a:solidFill>
              <a:latin typeface="Segoe UI"/>
            </a:endParaRPr>
          </a:p>
        </p:txBody>
      </p:sp>
      <p:sp>
        <p:nvSpPr>
          <p:cNvPr id="34" name="PlaceHolder 3"/>
          <p:cNvSpPr>
            <a:spLocks noGrp="1"/>
          </p:cNvSpPr>
          <p:nvPr>
            <p:ph/>
          </p:nvPr>
        </p:nvSpPr>
        <p:spPr>
          <a:xfrm>
            <a:off x="4122000" y="0"/>
            <a:ext cx="3925440" cy="3270960"/>
          </a:xfrm>
          <a:prstGeom prst="rect">
            <a:avLst/>
          </a:prstGeom>
          <a:noFill/>
          <a:ln w="0">
            <a:noFill/>
          </a:ln>
        </p:spPr>
        <p:txBody>
          <a:bodyPr lIns="0" rIns="0" tIns="0" bIns="0" anchor="t">
            <a:normAutofit/>
          </a:bodyPr>
          <a:p>
            <a:pPr>
              <a:lnSpc>
                <a:spcPts val="2801"/>
              </a:lnSpc>
              <a:spcBef>
                <a:spcPts val="1417"/>
              </a:spcBef>
              <a:buNone/>
            </a:pPr>
            <a:endParaRPr b="0" lang="en-US" sz="1800" spc="-1" strike="noStrike">
              <a:solidFill>
                <a:srgbClr val="ffffff"/>
              </a:solidFill>
              <a:latin typeface="Segoe UI"/>
            </a:endParaRPr>
          </a:p>
        </p:txBody>
      </p:sp>
      <p:sp>
        <p:nvSpPr>
          <p:cNvPr id="35" name="PlaceHolder 4"/>
          <p:cNvSpPr>
            <a:spLocks noGrp="1"/>
          </p:cNvSpPr>
          <p:nvPr>
            <p:ph/>
          </p:nvPr>
        </p:nvSpPr>
        <p:spPr>
          <a:xfrm>
            <a:off x="8244360" y="0"/>
            <a:ext cx="3925440" cy="3270960"/>
          </a:xfrm>
          <a:prstGeom prst="rect">
            <a:avLst/>
          </a:prstGeom>
          <a:noFill/>
          <a:ln w="0">
            <a:noFill/>
          </a:ln>
        </p:spPr>
        <p:txBody>
          <a:bodyPr lIns="0" rIns="0" tIns="0" bIns="0" anchor="t">
            <a:normAutofit/>
          </a:bodyPr>
          <a:p>
            <a:pPr>
              <a:lnSpc>
                <a:spcPts val="2801"/>
              </a:lnSpc>
              <a:spcBef>
                <a:spcPts val="1417"/>
              </a:spcBef>
              <a:buNone/>
            </a:pPr>
            <a:endParaRPr b="0" lang="en-US" sz="1800" spc="-1" strike="noStrike">
              <a:solidFill>
                <a:srgbClr val="ffffff"/>
              </a:solidFill>
              <a:latin typeface="Segoe UI"/>
            </a:endParaRPr>
          </a:p>
        </p:txBody>
      </p:sp>
      <p:sp>
        <p:nvSpPr>
          <p:cNvPr id="36" name="PlaceHolder 5"/>
          <p:cNvSpPr>
            <a:spLocks noGrp="1"/>
          </p:cNvSpPr>
          <p:nvPr>
            <p:ph/>
          </p:nvPr>
        </p:nvSpPr>
        <p:spPr>
          <a:xfrm>
            <a:off x="0" y="3582000"/>
            <a:ext cx="3925440" cy="3270960"/>
          </a:xfrm>
          <a:prstGeom prst="rect">
            <a:avLst/>
          </a:prstGeom>
          <a:noFill/>
          <a:ln w="0">
            <a:noFill/>
          </a:ln>
        </p:spPr>
        <p:txBody>
          <a:bodyPr lIns="0" rIns="0" tIns="0" bIns="0" anchor="t">
            <a:normAutofit/>
          </a:bodyPr>
          <a:p>
            <a:pPr>
              <a:lnSpc>
                <a:spcPts val="2801"/>
              </a:lnSpc>
              <a:spcBef>
                <a:spcPts val="1417"/>
              </a:spcBef>
              <a:buNone/>
            </a:pPr>
            <a:endParaRPr b="0" lang="en-US" sz="1800" spc="-1" strike="noStrike">
              <a:solidFill>
                <a:srgbClr val="ffffff"/>
              </a:solidFill>
              <a:latin typeface="Segoe UI"/>
            </a:endParaRPr>
          </a:p>
        </p:txBody>
      </p:sp>
      <p:sp>
        <p:nvSpPr>
          <p:cNvPr id="37" name="PlaceHolder 6"/>
          <p:cNvSpPr>
            <a:spLocks noGrp="1"/>
          </p:cNvSpPr>
          <p:nvPr>
            <p:ph/>
          </p:nvPr>
        </p:nvSpPr>
        <p:spPr>
          <a:xfrm>
            <a:off x="4122000" y="3582000"/>
            <a:ext cx="3925440" cy="3270960"/>
          </a:xfrm>
          <a:prstGeom prst="rect">
            <a:avLst/>
          </a:prstGeom>
          <a:noFill/>
          <a:ln w="0">
            <a:noFill/>
          </a:ln>
        </p:spPr>
        <p:txBody>
          <a:bodyPr lIns="0" rIns="0" tIns="0" bIns="0" anchor="t">
            <a:normAutofit/>
          </a:bodyPr>
          <a:p>
            <a:pPr>
              <a:lnSpc>
                <a:spcPts val="2801"/>
              </a:lnSpc>
              <a:spcBef>
                <a:spcPts val="1417"/>
              </a:spcBef>
              <a:buNone/>
            </a:pPr>
            <a:endParaRPr b="0" lang="en-US" sz="1800" spc="-1" strike="noStrike">
              <a:solidFill>
                <a:srgbClr val="ffffff"/>
              </a:solidFill>
              <a:latin typeface="Segoe UI"/>
            </a:endParaRPr>
          </a:p>
        </p:txBody>
      </p:sp>
      <p:sp>
        <p:nvSpPr>
          <p:cNvPr id="38" name="PlaceHolder 7"/>
          <p:cNvSpPr>
            <a:spLocks noGrp="1"/>
          </p:cNvSpPr>
          <p:nvPr>
            <p:ph/>
          </p:nvPr>
        </p:nvSpPr>
        <p:spPr>
          <a:xfrm>
            <a:off x="8244360" y="3582000"/>
            <a:ext cx="3925440" cy="3270960"/>
          </a:xfrm>
          <a:prstGeom prst="rect">
            <a:avLst/>
          </a:prstGeom>
          <a:noFill/>
          <a:ln w="0">
            <a:noFill/>
          </a:ln>
        </p:spPr>
        <p:txBody>
          <a:bodyPr lIns="0" rIns="0" tIns="0" bIns="0" anchor="t">
            <a:normAutofit/>
          </a:bodyPr>
          <a:p>
            <a:pPr>
              <a:lnSpc>
                <a:spcPts val="2801"/>
              </a:lnSpc>
              <a:spcBef>
                <a:spcPts val="1417"/>
              </a:spcBef>
              <a:buNone/>
            </a:pPr>
            <a:endParaRPr b="0" lang="en-US" sz="1800" spc="-1" strike="noStrike">
              <a:solidFill>
                <a:srgbClr val="ffffff"/>
              </a:solidFill>
              <a:latin typeface="Segoe UI"/>
            </a:endParaRPr>
          </a:p>
        </p:txBody>
      </p:sp>
      <p:sp>
        <p:nvSpPr>
          <p:cNvPr id="9" name="PlaceHolder 8"/>
          <p:cNvSpPr>
            <a:spLocks noGrp="1"/>
          </p:cNvSpPr>
          <p:nvPr>
            <p:ph type="sldNum" idx="1"/>
          </p:nvPr>
        </p:nvSpPr>
        <p:spPr/>
        <p:txBody>
          <a:bodyPr/>
          <a:p>
            <a:fld id="{829CE1DD-D68E-4C53-B78F-916F056F4DF4}"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4517280"/>
            <a:ext cx="6581160" cy="13712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4" name="PlaceHolder 2"/>
          <p:cNvSpPr>
            <a:spLocks noGrp="1"/>
          </p:cNvSpPr>
          <p:nvPr>
            <p:ph type="subTitle"/>
          </p:nvPr>
        </p:nvSpPr>
        <p:spPr>
          <a:xfrm>
            <a:off x="0" y="0"/>
            <a:ext cx="12191760" cy="6857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513BF240-4DFC-4272-9D4F-34B57D851109}"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4517280"/>
            <a:ext cx="6581160" cy="13712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 name="PlaceHolder 2"/>
          <p:cNvSpPr>
            <a:spLocks noGrp="1"/>
          </p:cNvSpPr>
          <p:nvPr>
            <p:ph/>
          </p:nvPr>
        </p:nvSpPr>
        <p:spPr>
          <a:xfrm>
            <a:off x="0" y="0"/>
            <a:ext cx="12191760" cy="6857640"/>
          </a:xfrm>
          <a:prstGeom prst="rect">
            <a:avLst/>
          </a:prstGeom>
          <a:noFill/>
          <a:ln w="0">
            <a:noFill/>
          </a:ln>
        </p:spPr>
        <p:txBody>
          <a:bodyPr lIns="0" rIns="0" tIns="0" bIns="0" anchor="t">
            <a:normAutofit/>
          </a:bodyPr>
          <a:p>
            <a:pPr>
              <a:lnSpc>
                <a:spcPts val="2801"/>
              </a:lnSpc>
              <a:spcBef>
                <a:spcPts val="1417"/>
              </a:spcBef>
              <a:buNone/>
            </a:pPr>
            <a:endParaRPr b="0" lang="en-US" sz="1800" spc="-1" strike="noStrike">
              <a:solidFill>
                <a:srgbClr val="ffffff"/>
              </a:solidFill>
              <a:latin typeface="Segoe UI"/>
            </a:endParaRPr>
          </a:p>
        </p:txBody>
      </p:sp>
      <p:sp>
        <p:nvSpPr>
          <p:cNvPr id="4" name="PlaceHolder 3"/>
          <p:cNvSpPr>
            <a:spLocks noGrp="1"/>
          </p:cNvSpPr>
          <p:nvPr>
            <p:ph type="sldNum" idx="1"/>
          </p:nvPr>
        </p:nvSpPr>
        <p:spPr/>
        <p:txBody>
          <a:bodyPr/>
          <a:p>
            <a:fld id="{8B2B6148-11F7-4021-ADD6-088C7EDD0B0F}"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4517280"/>
            <a:ext cx="6581160" cy="13712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8" name="PlaceHolder 2"/>
          <p:cNvSpPr>
            <a:spLocks noGrp="1"/>
          </p:cNvSpPr>
          <p:nvPr>
            <p:ph/>
          </p:nvPr>
        </p:nvSpPr>
        <p:spPr>
          <a:xfrm>
            <a:off x="0" y="0"/>
            <a:ext cx="5949360" cy="6857640"/>
          </a:xfrm>
          <a:prstGeom prst="rect">
            <a:avLst/>
          </a:prstGeom>
          <a:noFill/>
          <a:ln w="0">
            <a:noFill/>
          </a:ln>
        </p:spPr>
        <p:txBody>
          <a:bodyPr lIns="0" rIns="0" tIns="0" bIns="0" anchor="t">
            <a:normAutofit/>
          </a:bodyPr>
          <a:p>
            <a:pPr>
              <a:lnSpc>
                <a:spcPts val="2801"/>
              </a:lnSpc>
              <a:spcBef>
                <a:spcPts val="1417"/>
              </a:spcBef>
              <a:buNone/>
            </a:pPr>
            <a:endParaRPr b="0" lang="en-US" sz="1800" spc="-1" strike="noStrike">
              <a:solidFill>
                <a:srgbClr val="ffffff"/>
              </a:solidFill>
              <a:latin typeface="Segoe UI"/>
            </a:endParaRPr>
          </a:p>
        </p:txBody>
      </p:sp>
      <p:sp>
        <p:nvSpPr>
          <p:cNvPr id="9" name="PlaceHolder 3"/>
          <p:cNvSpPr>
            <a:spLocks noGrp="1"/>
          </p:cNvSpPr>
          <p:nvPr>
            <p:ph/>
          </p:nvPr>
        </p:nvSpPr>
        <p:spPr>
          <a:xfrm>
            <a:off x="6247080" y="0"/>
            <a:ext cx="5949360" cy="6857640"/>
          </a:xfrm>
          <a:prstGeom prst="rect">
            <a:avLst/>
          </a:prstGeom>
          <a:noFill/>
          <a:ln w="0">
            <a:noFill/>
          </a:ln>
        </p:spPr>
        <p:txBody>
          <a:bodyPr lIns="0" rIns="0" tIns="0" bIns="0" anchor="t">
            <a:normAutofit/>
          </a:bodyPr>
          <a:p>
            <a:pPr>
              <a:lnSpc>
                <a:spcPts val="2801"/>
              </a:lnSpc>
              <a:spcBef>
                <a:spcPts val="1417"/>
              </a:spcBef>
              <a:buNone/>
            </a:pPr>
            <a:endParaRPr b="0" lang="en-US" sz="1800" spc="-1" strike="noStrike">
              <a:solidFill>
                <a:srgbClr val="ffffff"/>
              </a:solidFill>
              <a:latin typeface="Segoe UI"/>
            </a:endParaRPr>
          </a:p>
        </p:txBody>
      </p:sp>
      <p:sp>
        <p:nvSpPr>
          <p:cNvPr id="5" name="PlaceHolder 4"/>
          <p:cNvSpPr>
            <a:spLocks noGrp="1"/>
          </p:cNvSpPr>
          <p:nvPr>
            <p:ph type="sldNum" idx="1"/>
          </p:nvPr>
        </p:nvSpPr>
        <p:spPr/>
        <p:txBody>
          <a:bodyPr/>
          <a:p>
            <a:fld id="{DB14C7E7-2D47-4969-94E1-906DC5538FDF}"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4517280"/>
            <a:ext cx="6581160" cy="13712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sldNum" idx="1"/>
          </p:nvPr>
        </p:nvSpPr>
        <p:spPr/>
        <p:txBody>
          <a:bodyPr/>
          <a:p>
            <a:fld id="{EA3C6A81-54B2-4BAE-AE51-36F753DE9730}"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4517280"/>
            <a:ext cx="6581160" cy="6357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88644998-736D-4AE7-8F84-1F0FCC0B21B0}"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4517280"/>
            <a:ext cx="6581160" cy="13712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3" name="PlaceHolder 2"/>
          <p:cNvSpPr>
            <a:spLocks noGrp="1"/>
          </p:cNvSpPr>
          <p:nvPr>
            <p:ph/>
          </p:nvPr>
        </p:nvSpPr>
        <p:spPr>
          <a:xfrm>
            <a:off x="0" y="0"/>
            <a:ext cx="5949360" cy="3270960"/>
          </a:xfrm>
          <a:prstGeom prst="rect">
            <a:avLst/>
          </a:prstGeom>
          <a:noFill/>
          <a:ln w="0">
            <a:noFill/>
          </a:ln>
        </p:spPr>
        <p:txBody>
          <a:bodyPr lIns="0" rIns="0" tIns="0" bIns="0" anchor="t">
            <a:normAutofit/>
          </a:bodyPr>
          <a:p>
            <a:pPr>
              <a:lnSpc>
                <a:spcPts val="2801"/>
              </a:lnSpc>
              <a:spcBef>
                <a:spcPts val="1417"/>
              </a:spcBef>
              <a:buNone/>
            </a:pPr>
            <a:endParaRPr b="0" lang="en-US" sz="1800" spc="-1" strike="noStrike">
              <a:solidFill>
                <a:srgbClr val="ffffff"/>
              </a:solidFill>
              <a:latin typeface="Segoe UI"/>
            </a:endParaRPr>
          </a:p>
        </p:txBody>
      </p:sp>
      <p:sp>
        <p:nvSpPr>
          <p:cNvPr id="14" name="PlaceHolder 3"/>
          <p:cNvSpPr>
            <a:spLocks noGrp="1"/>
          </p:cNvSpPr>
          <p:nvPr>
            <p:ph/>
          </p:nvPr>
        </p:nvSpPr>
        <p:spPr>
          <a:xfrm>
            <a:off x="6247080" y="0"/>
            <a:ext cx="5949360" cy="6857640"/>
          </a:xfrm>
          <a:prstGeom prst="rect">
            <a:avLst/>
          </a:prstGeom>
          <a:noFill/>
          <a:ln w="0">
            <a:noFill/>
          </a:ln>
        </p:spPr>
        <p:txBody>
          <a:bodyPr lIns="0" rIns="0" tIns="0" bIns="0" anchor="t">
            <a:normAutofit/>
          </a:bodyPr>
          <a:p>
            <a:pPr>
              <a:lnSpc>
                <a:spcPts val="2801"/>
              </a:lnSpc>
              <a:spcBef>
                <a:spcPts val="1417"/>
              </a:spcBef>
              <a:buNone/>
            </a:pPr>
            <a:endParaRPr b="0" lang="en-US" sz="1800" spc="-1" strike="noStrike">
              <a:solidFill>
                <a:srgbClr val="ffffff"/>
              </a:solidFill>
              <a:latin typeface="Segoe UI"/>
            </a:endParaRPr>
          </a:p>
        </p:txBody>
      </p:sp>
      <p:sp>
        <p:nvSpPr>
          <p:cNvPr id="15" name="PlaceHolder 4"/>
          <p:cNvSpPr>
            <a:spLocks noGrp="1"/>
          </p:cNvSpPr>
          <p:nvPr>
            <p:ph/>
          </p:nvPr>
        </p:nvSpPr>
        <p:spPr>
          <a:xfrm>
            <a:off x="0" y="3582000"/>
            <a:ext cx="5949360" cy="3270960"/>
          </a:xfrm>
          <a:prstGeom prst="rect">
            <a:avLst/>
          </a:prstGeom>
          <a:noFill/>
          <a:ln w="0">
            <a:noFill/>
          </a:ln>
        </p:spPr>
        <p:txBody>
          <a:bodyPr lIns="0" rIns="0" tIns="0" bIns="0" anchor="t">
            <a:normAutofit/>
          </a:bodyPr>
          <a:p>
            <a:pPr>
              <a:lnSpc>
                <a:spcPts val="2801"/>
              </a:lnSpc>
              <a:spcBef>
                <a:spcPts val="1417"/>
              </a:spcBef>
              <a:buNone/>
            </a:pPr>
            <a:endParaRPr b="0" lang="en-US" sz="1800" spc="-1" strike="noStrike">
              <a:solidFill>
                <a:srgbClr val="ffffff"/>
              </a:solidFill>
              <a:latin typeface="Segoe UI"/>
            </a:endParaRPr>
          </a:p>
        </p:txBody>
      </p:sp>
      <p:sp>
        <p:nvSpPr>
          <p:cNvPr id="6" name="PlaceHolder 5"/>
          <p:cNvSpPr>
            <a:spLocks noGrp="1"/>
          </p:cNvSpPr>
          <p:nvPr>
            <p:ph type="sldNum" idx="1"/>
          </p:nvPr>
        </p:nvSpPr>
        <p:spPr/>
        <p:txBody>
          <a:bodyPr/>
          <a:p>
            <a:fld id="{3F93757F-1707-417D-81AC-CA29959C6A46}"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4517280"/>
            <a:ext cx="6581160" cy="13712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7" name="PlaceHolder 2"/>
          <p:cNvSpPr>
            <a:spLocks noGrp="1"/>
          </p:cNvSpPr>
          <p:nvPr>
            <p:ph/>
          </p:nvPr>
        </p:nvSpPr>
        <p:spPr>
          <a:xfrm>
            <a:off x="0" y="0"/>
            <a:ext cx="5949360" cy="6857640"/>
          </a:xfrm>
          <a:prstGeom prst="rect">
            <a:avLst/>
          </a:prstGeom>
          <a:noFill/>
          <a:ln w="0">
            <a:noFill/>
          </a:ln>
        </p:spPr>
        <p:txBody>
          <a:bodyPr lIns="0" rIns="0" tIns="0" bIns="0" anchor="t">
            <a:normAutofit/>
          </a:bodyPr>
          <a:p>
            <a:pPr>
              <a:lnSpc>
                <a:spcPts val="2801"/>
              </a:lnSpc>
              <a:spcBef>
                <a:spcPts val="1417"/>
              </a:spcBef>
              <a:buNone/>
            </a:pPr>
            <a:endParaRPr b="0" lang="en-US" sz="1800" spc="-1" strike="noStrike">
              <a:solidFill>
                <a:srgbClr val="ffffff"/>
              </a:solidFill>
              <a:latin typeface="Segoe UI"/>
            </a:endParaRPr>
          </a:p>
        </p:txBody>
      </p:sp>
      <p:sp>
        <p:nvSpPr>
          <p:cNvPr id="18" name="PlaceHolder 3"/>
          <p:cNvSpPr>
            <a:spLocks noGrp="1"/>
          </p:cNvSpPr>
          <p:nvPr>
            <p:ph/>
          </p:nvPr>
        </p:nvSpPr>
        <p:spPr>
          <a:xfrm>
            <a:off x="6247080" y="0"/>
            <a:ext cx="5949360" cy="3270960"/>
          </a:xfrm>
          <a:prstGeom prst="rect">
            <a:avLst/>
          </a:prstGeom>
          <a:noFill/>
          <a:ln w="0">
            <a:noFill/>
          </a:ln>
        </p:spPr>
        <p:txBody>
          <a:bodyPr lIns="0" rIns="0" tIns="0" bIns="0" anchor="t">
            <a:normAutofit/>
          </a:bodyPr>
          <a:p>
            <a:pPr>
              <a:lnSpc>
                <a:spcPts val="2801"/>
              </a:lnSpc>
              <a:spcBef>
                <a:spcPts val="1417"/>
              </a:spcBef>
              <a:buNone/>
            </a:pPr>
            <a:endParaRPr b="0" lang="en-US" sz="1800" spc="-1" strike="noStrike">
              <a:solidFill>
                <a:srgbClr val="ffffff"/>
              </a:solidFill>
              <a:latin typeface="Segoe UI"/>
            </a:endParaRPr>
          </a:p>
        </p:txBody>
      </p:sp>
      <p:sp>
        <p:nvSpPr>
          <p:cNvPr id="19" name="PlaceHolder 4"/>
          <p:cNvSpPr>
            <a:spLocks noGrp="1"/>
          </p:cNvSpPr>
          <p:nvPr>
            <p:ph/>
          </p:nvPr>
        </p:nvSpPr>
        <p:spPr>
          <a:xfrm>
            <a:off x="6247080" y="3582000"/>
            <a:ext cx="5949360" cy="3270960"/>
          </a:xfrm>
          <a:prstGeom prst="rect">
            <a:avLst/>
          </a:prstGeom>
          <a:noFill/>
          <a:ln w="0">
            <a:noFill/>
          </a:ln>
        </p:spPr>
        <p:txBody>
          <a:bodyPr lIns="0" rIns="0" tIns="0" bIns="0" anchor="t">
            <a:normAutofit/>
          </a:bodyPr>
          <a:p>
            <a:pPr>
              <a:lnSpc>
                <a:spcPts val="2801"/>
              </a:lnSpc>
              <a:spcBef>
                <a:spcPts val="1417"/>
              </a:spcBef>
              <a:buNone/>
            </a:pPr>
            <a:endParaRPr b="0" lang="en-US" sz="1800" spc="-1" strike="noStrike">
              <a:solidFill>
                <a:srgbClr val="ffffff"/>
              </a:solidFill>
              <a:latin typeface="Segoe UI"/>
            </a:endParaRPr>
          </a:p>
        </p:txBody>
      </p:sp>
      <p:sp>
        <p:nvSpPr>
          <p:cNvPr id="6" name="PlaceHolder 5"/>
          <p:cNvSpPr>
            <a:spLocks noGrp="1"/>
          </p:cNvSpPr>
          <p:nvPr>
            <p:ph type="sldNum" idx="1"/>
          </p:nvPr>
        </p:nvSpPr>
        <p:spPr/>
        <p:txBody>
          <a:bodyPr/>
          <a:p>
            <a:fld id="{7BCC29C2-1940-42A5-B8F3-450F32E57BB3}"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4517280"/>
            <a:ext cx="6581160" cy="13712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1" name="PlaceHolder 2"/>
          <p:cNvSpPr>
            <a:spLocks noGrp="1"/>
          </p:cNvSpPr>
          <p:nvPr>
            <p:ph/>
          </p:nvPr>
        </p:nvSpPr>
        <p:spPr>
          <a:xfrm>
            <a:off x="0" y="0"/>
            <a:ext cx="5949360" cy="3270960"/>
          </a:xfrm>
          <a:prstGeom prst="rect">
            <a:avLst/>
          </a:prstGeom>
          <a:noFill/>
          <a:ln w="0">
            <a:noFill/>
          </a:ln>
        </p:spPr>
        <p:txBody>
          <a:bodyPr lIns="0" rIns="0" tIns="0" bIns="0" anchor="t">
            <a:normAutofit/>
          </a:bodyPr>
          <a:p>
            <a:pPr>
              <a:lnSpc>
                <a:spcPts val="2801"/>
              </a:lnSpc>
              <a:spcBef>
                <a:spcPts val="1417"/>
              </a:spcBef>
              <a:buNone/>
            </a:pPr>
            <a:endParaRPr b="0" lang="en-US" sz="1800" spc="-1" strike="noStrike">
              <a:solidFill>
                <a:srgbClr val="ffffff"/>
              </a:solidFill>
              <a:latin typeface="Segoe UI"/>
            </a:endParaRPr>
          </a:p>
        </p:txBody>
      </p:sp>
      <p:sp>
        <p:nvSpPr>
          <p:cNvPr id="22" name="PlaceHolder 3"/>
          <p:cNvSpPr>
            <a:spLocks noGrp="1"/>
          </p:cNvSpPr>
          <p:nvPr>
            <p:ph/>
          </p:nvPr>
        </p:nvSpPr>
        <p:spPr>
          <a:xfrm>
            <a:off x="6247080" y="0"/>
            <a:ext cx="5949360" cy="3270960"/>
          </a:xfrm>
          <a:prstGeom prst="rect">
            <a:avLst/>
          </a:prstGeom>
          <a:noFill/>
          <a:ln w="0">
            <a:noFill/>
          </a:ln>
        </p:spPr>
        <p:txBody>
          <a:bodyPr lIns="0" rIns="0" tIns="0" bIns="0" anchor="t">
            <a:normAutofit/>
          </a:bodyPr>
          <a:p>
            <a:pPr>
              <a:lnSpc>
                <a:spcPts val="2801"/>
              </a:lnSpc>
              <a:spcBef>
                <a:spcPts val="1417"/>
              </a:spcBef>
              <a:buNone/>
            </a:pPr>
            <a:endParaRPr b="0" lang="en-US" sz="1800" spc="-1" strike="noStrike">
              <a:solidFill>
                <a:srgbClr val="ffffff"/>
              </a:solidFill>
              <a:latin typeface="Segoe UI"/>
            </a:endParaRPr>
          </a:p>
        </p:txBody>
      </p:sp>
      <p:sp>
        <p:nvSpPr>
          <p:cNvPr id="23" name="PlaceHolder 4"/>
          <p:cNvSpPr>
            <a:spLocks noGrp="1"/>
          </p:cNvSpPr>
          <p:nvPr>
            <p:ph/>
          </p:nvPr>
        </p:nvSpPr>
        <p:spPr>
          <a:xfrm>
            <a:off x="0" y="3582000"/>
            <a:ext cx="12191760" cy="3270960"/>
          </a:xfrm>
          <a:prstGeom prst="rect">
            <a:avLst/>
          </a:prstGeom>
          <a:noFill/>
          <a:ln w="0">
            <a:noFill/>
          </a:ln>
        </p:spPr>
        <p:txBody>
          <a:bodyPr lIns="0" rIns="0" tIns="0" bIns="0" anchor="t">
            <a:normAutofit/>
          </a:bodyPr>
          <a:p>
            <a:pPr>
              <a:lnSpc>
                <a:spcPts val="2801"/>
              </a:lnSpc>
              <a:spcBef>
                <a:spcPts val="1417"/>
              </a:spcBef>
              <a:buNone/>
            </a:pPr>
            <a:endParaRPr b="0" lang="en-US" sz="1800" spc="-1" strike="noStrike">
              <a:solidFill>
                <a:srgbClr val="ffffff"/>
              </a:solidFill>
              <a:latin typeface="Segoe UI"/>
            </a:endParaRPr>
          </a:p>
        </p:txBody>
      </p:sp>
      <p:sp>
        <p:nvSpPr>
          <p:cNvPr id="6" name="PlaceHolder 5"/>
          <p:cNvSpPr>
            <a:spLocks noGrp="1"/>
          </p:cNvSpPr>
          <p:nvPr>
            <p:ph type="sldNum" idx="1"/>
          </p:nvPr>
        </p:nvSpPr>
        <p:spPr/>
        <p:txBody>
          <a:bodyPr/>
          <a:p>
            <a:fld id="{E547026F-49F1-444E-A023-7B6F24A986D9}"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0" y="0"/>
            <a:ext cx="12191760" cy="6857640"/>
          </a:xfrm>
          <a:prstGeom prst="rect">
            <a:avLst/>
          </a:prstGeom>
          <a:noFill/>
          <a:ln w="0">
            <a:noFill/>
          </a:ln>
        </p:spPr>
        <p:txBody>
          <a:bodyPr anchor="t">
            <a:noAutofit/>
          </a:bodyPr>
          <a:p>
            <a:pPr marL="432000" indent="-324000">
              <a:lnSpc>
                <a:spcPts val="2801"/>
              </a:lnSpc>
              <a:spcBef>
                <a:spcPts val="1417"/>
              </a:spcBef>
              <a:buClr>
                <a:srgbClr val="ffffff"/>
              </a:buClr>
              <a:buSzPct val="45000"/>
              <a:buFont typeface="Wingdings" charset="2"/>
              <a:buChar char=""/>
            </a:pPr>
            <a:r>
              <a:rPr b="0" lang="en-US" sz="1800" spc="-1" strike="noStrike">
                <a:solidFill>
                  <a:srgbClr val="ffffff"/>
                </a:solidFill>
                <a:latin typeface="Segoe UI"/>
              </a:rPr>
              <a:t>Click to edit the outline text format</a:t>
            </a:r>
            <a:endParaRPr b="0" lang="en-US" sz="1800" spc="-1" strike="noStrike">
              <a:solidFill>
                <a:srgbClr val="ffffff"/>
              </a:solidFill>
              <a:latin typeface="Segoe UI"/>
            </a:endParaRPr>
          </a:p>
          <a:p>
            <a:pPr lvl="1" marL="864000" indent="-324000">
              <a:lnSpc>
                <a:spcPts val="2801"/>
              </a:lnSpc>
              <a:spcBef>
                <a:spcPts val="1134"/>
              </a:spcBef>
              <a:buClr>
                <a:srgbClr val="ffffff"/>
              </a:buClr>
              <a:buSzPct val="75000"/>
              <a:buFont typeface="Symbol" charset="2"/>
              <a:buChar char=""/>
            </a:pPr>
            <a:r>
              <a:rPr b="0" lang="en-US" sz="1800" spc="-1" strike="noStrike">
                <a:solidFill>
                  <a:srgbClr val="ffffff"/>
                </a:solidFill>
                <a:latin typeface="Segoe UI"/>
              </a:rPr>
              <a:t>Second Outline Level</a:t>
            </a:r>
            <a:endParaRPr b="0" lang="en-US" sz="1800" spc="-1" strike="noStrike">
              <a:solidFill>
                <a:srgbClr val="ffffff"/>
              </a:solidFill>
              <a:latin typeface="Segoe UI"/>
            </a:endParaRPr>
          </a:p>
          <a:p>
            <a:pPr lvl="2" marL="1296000" indent="-288000">
              <a:lnSpc>
                <a:spcPts val="2801"/>
              </a:lnSpc>
              <a:spcBef>
                <a:spcPts val="850"/>
              </a:spcBef>
              <a:buClr>
                <a:srgbClr val="ffffff"/>
              </a:buClr>
              <a:buSzPct val="45000"/>
              <a:buFont typeface="Wingdings" charset="2"/>
              <a:buChar char=""/>
            </a:pPr>
            <a:r>
              <a:rPr b="0" lang="en-US" sz="1800" spc="-1" strike="noStrike">
                <a:solidFill>
                  <a:srgbClr val="ffffff"/>
                </a:solidFill>
                <a:latin typeface="Segoe UI"/>
              </a:rPr>
              <a:t>Third Outline Level</a:t>
            </a:r>
            <a:endParaRPr b="0" lang="en-US" sz="1800" spc="-1" strike="noStrike">
              <a:solidFill>
                <a:srgbClr val="ffffff"/>
              </a:solidFill>
              <a:latin typeface="Segoe UI"/>
            </a:endParaRPr>
          </a:p>
          <a:p>
            <a:pPr lvl="3" marL="1728000" indent="-216000">
              <a:lnSpc>
                <a:spcPts val="2801"/>
              </a:lnSpc>
              <a:spcBef>
                <a:spcPts val="567"/>
              </a:spcBef>
              <a:buClr>
                <a:srgbClr val="ffffff"/>
              </a:buClr>
              <a:buSzPct val="75000"/>
              <a:buFont typeface="Symbol" charset="2"/>
              <a:buChar char=""/>
            </a:pPr>
            <a:r>
              <a:rPr b="0" lang="en-US" sz="1800" spc="-1" strike="noStrike">
                <a:solidFill>
                  <a:srgbClr val="ffffff"/>
                </a:solidFill>
                <a:latin typeface="Segoe UI"/>
              </a:rPr>
              <a:t>Fourth Outline Level</a:t>
            </a:r>
            <a:endParaRPr b="0" lang="en-US" sz="1800" spc="-1" strike="noStrike">
              <a:solidFill>
                <a:srgbClr val="ffffff"/>
              </a:solidFill>
              <a:latin typeface="Segoe UI"/>
            </a:endParaRPr>
          </a:p>
          <a:p>
            <a:pPr lvl="4" marL="2160000" indent="-216000">
              <a:lnSpc>
                <a:spcPts val="2801"/>
              </a:lnSpc>
              <a:spcBef>
                <a:spcPts val="283"/>
              </a:spcBef>
              <a:buClr>
                <a:srgbClr val="ffffff"/>
              </a:buClr>
              <a:buSzPct val="45000"/>
              <a:buFont typeface="Wingdings" charset="2"/>
              <a:buChar char=""/>
            </a:pPr>
            <a:r>
              <a:rPr b="0" lang="en-US" sz="1800" spc="-1" strike="noStrike">
                <a:solidFill>
                  <a:srgbClr val="ffffff"/>
                </a:solidFill>
                <a:latin typeface="Segoe UI"/>
              </a:rPr>
              <a:t>Fifth Outline Level</a:t>
            </a:r>
            <a:endParaRPr b="0" lang="en-US" sz="1800" spc="-1" strike="noStrike">
              <a:solidFill>
                <a:srgbClr val="ffffff"/>
              </a:solidFill>
              <a:latin typeface="Segoe UI"/>
            </a:endParaRPr>
          </a:p>
          <a:p>
            <a:pPr lvl="5" marL="2592000" indent="-216000">
              <a:lnSpc>
                <a:spcPts val="2801"/>
              </a:lnSpc>
              <a:spcBef>
                <a:spcPts val="283"/>
              </a:spcBef>
              <a:buClr>
                <a:srgbClr val="ffffff"/>
              </a:buClr>
              <a:buSzPct val="45000"/>
              <a:buFont typeface="Wingdings" charset="2"/>
              <a:buChar char=""/>
            </a:pPr>
            <a:r>
              <a:rPr b="0" lang="en-US" sz="1800" spc="-1" strike="noStrike">
                <a:solidFill>
                  <a:srgbClr val="ffffff"/>
                </a:solidFill>
                <a:latin typeface="Segoe UI"/>
              </a:rPr>
              <a:t>Sixth Outline Level</a:t>
            </a:r>
            <a:endParaRPr b="0" lang="en-US" sz="1800" spc="-1" strike="noStrike">
              <a:solidFill>
                <a:srgbClr val="ffffff"/>
              </a:solidFill>
              <a:latin typeface="Segoe UI"/>
            </a:endParaRPr>
          </a:p>
          <a:p>
            <a:pPr lvl="6" marL="3024000" indent="-216000">
              <a:lnSpc>
                <a:spcPts val="2801"/>
              </a:lnSpc>
              <a:spcBef>
                <a:spcPts val="283"/>
              </a:spcBef>
              <a:buClr>
                <a:srgbClr val="ffffff"/>
              </a:buClr>
              <a:buSzPct val="45000"/>
              <a:buFont typeface="Wingdings" charset="2"/>
              <a:buChar char=""/>
            </a:pPr>
            <a:r>
              <a:rPr b="0" lang="en-US" sz="1800" spc="-1" strike="noStrike">
                <a:solidFill>
                  <a:srgbClr val="ffffff"/>
                </a:solidFill>
                <a:latin typeface="Segoe UI"/>
              </a:rPr>
              <a:t>Seventh Outline Level</a:t>
            </a:r>
            <a:endParaRPr b="0" lang="en-US" sz="1800" spc="-1" strike="noStrike">
              <a:solidFill>
                <a:srgbClr val="ffffff"/>
              </a:solidFill>
              <a:latin typeface="Segoe UI"/>
            </a:endParaRPr>
          </a:p>
        </p:txBody>
      </p:sp>
      <p:sp>
        <p:nvSpPr>
          <p:cNvPr id="1" name="PlaceHolder 2"/>
          <p:cNvSpPr>
            <a:spLocks noGrp="1"/>
          </p:cNvSpPr>
          <p:nvPr>
            <p:ph type="title"/>
          </p:nvPr>
        </p:nvSpPr>
        <p:spPr>
          <a:xfrm>
            <a:off x="457200" y="4517280"/>
            <a:ext cx="6581160" cy="1371240"/>
          </a:xfrm>
          <a:prstGeom prst="rect">
            <a:avLst/>
          </a:prstGeom>
          <a:noFill/>
          <a:ln w="12600">
            <a:noFill/>
          </a:ln>
        </p:spPr>
        <p:txBody>
          <a:bodyPr lIns="45720" rIns="45720" anchor="ctr">
            <a:noAutofit/>
          </a:bodyPr>
          <a:p>
            <a:pPr>
              <a:lnSpc>
                <a:spcPts val="4601"/>
              </a:lnSpc>
              <a:buNone/>
              <a:tabLst>
                <a:tab algn="l" pos="0"/>
              </a:tabLst>
            </a:pPr>
            <a:r>
              <a:rPr b="0" lang="en-US" sz="3600" spc="-1" strike="noStrike" cap="all">
                <a:solidFill>
                  <a:srgbClr val="000000"/>
                </a:solidFill>
                <a:latin typeface="Segoe UI Light"/>
                <a:ea typeface="Segoe UI Light"/>
              </a:rPr>
              <a:t>Title Text</a:t>
            </a:r>
            <a:endParaRPr b="0" lang="en-US" sz="3600" spc="-1" strike="noStrike">
              <a:solidFill>
                <a:srgbClr val="000000"/>
              </a:solidFill>
              <a:latin typeface="Arial"/>
            </a:endParaRPr>
          </a:p>
        </p:txBody>
      </p:sp>
      <p:sp>
        <p:nvSpPr>
          <p:cNvPr id="2" name="PlaceHolder 3"/>
          <p:cNvSpPr>
            <a:spLocks noGrp="1"/>
          </p:cNvSpPr>
          <p:nvPr>
            <p:ph type="sldNum" idx="1"/>
          </p:nvPr>
        </p:nvSpPr>
        <p:spPr>
          <a:xfrm>
            <a:off x="8439840" y="6215400"/>
            <a:ext cx="297720" cy="281520"/>
          </a:xfrm>
          <a:prstGeom prst="rect">
            <a:avLst/>
          </a:prstGeom>
          <a:noFill/>
          <a:ln w="12600">
            <a:noFill/>
          </a:ln>
        </p:spPr>
        <p:txBody>
          <a:bodyPr lIns="45720" rIns="45720" anchor="ctr">
            <a:noAutofit/>
          </a:bodyPr>
          <a:lstStyle>
            <a:lvl1pPr>
              <a:defRPr b="0" lang="en-US" sz="2400" spc="-1" strike="noStrike">
                <a:latin typeface="Times New Roman"/>
              </a:defRPr>
            </a:lvl1pPr>
          </a:lstStyle>
          <a:p>
            <a:endParaRPr b="0" lang="en-US"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tif"/><Relationship Id="rId2" Type="http://schemas.openxmlformats.org/officeDocument/2006/relationships/hyperlink" Target="mailto:sahdhin@iu.edu" TargetMode="External"/><Relationship Id="rId3" Type="http://schemas.openxmlformats.org/officeDocument/2006/relationships/hyperlink" Target="mailto:pwagle@iupui.edu" TargetMode="External"/><Relationship Id="rId4" Type="http://schemas.openxmlformats.org/officeDocument/2006/relationships/hyperlink" Target="mailto:margree@iu.edu" TargetMode="External"/><Relationship Id="rId5" Type="http://schemas.openxmlformats.org/officeDocument/2006/relationships/hyperlink" Target="mailto:singhku@iu.edu" TargetMode="External"/><Relationship Id="rId6" Type="http://schemas.openxmlformats.org/officeDocument/2006/relationships/image" Target="../media/image2.png"/><Relationship Id="rId7"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3.tif"/><Relationship Id="rId2" Type="http://schemas.openxmlformats.org/officeDocument/2006/relationships/image" Target="../media/image4.tif"/><Relationship Id="rId3" Type="http://schemas.openxmlformats.org/officeDocument/2006/relationships/image" Target="../media/image5.tif"/><Relationship Id="rId4" Type="http://schemas.openxmlformats.org/officeDocument/2006/relationships/image" Target="../media/image6.tif"/><Relationship Id="rId5"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7.tif"/><Relationship Id="rId2" Type="http://schemas.openxmlformats.org/officeDocument/2006/relationships/image" Target="../media/image8.tif"/><Relationship Id="rId3" Type="http://schemas.openxmlformats.org/officeDocument/2006/relationships/image" Target="../media/image9.tif"/><Relationship Id="rId4"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10.tif"/><Relationship Id="rId2" Type="http://schemas.openxmlformats.org/officeDocument/2006/relationships/image" Target="../media/image11.tif"/><Relationship Id="rId3" Type="http://schemas.openxmlformats.org/officeDocument/2006/relationships/image" Target="../media/image12.tif"/><Relationship Id="rId4" Type="http://schemas.openxmlformats.org/officeDocument/2006/relationships/image" Target="../media/image13.tif"/><Relationship Id="rId5"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14.tif"/><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Image" descr="Image"/>
          <p:cNvPicPr/>
          <p:nvPr/>
        </p:nvPicPr>
        <p:blipFill>
          <a:blip r:embed="rId1"/>
          <a:stretch/>
        </p:blipFill>
        <p:spPr>
          <a:xfrm>
            <a:off x="-818640" y="-931680"/>
            <a:ext cx="13075200" cy="8721000"/>
          </a:xfrm>
          <a:prstGeom prst="rect">
            <a:avLst/>
          </a:prstGeom>
          <a:ln w="12700">
            <a:noFill/>
          </a:ln>
        </p:spPr>
      </p:pic>
      <p:sp>
        <p:nvSpPr>
          <p:cNvPr id="40" name="PlaceHolder 1"/>
          <p:cNvSpPr>
            <a:spLocks noGrp="1"/>
          </p:cNvSpPr>
          <p:nvPr>
            <p:ph type="title"/>
          </p:nvPr>
        </p:nvSpPr>
        <p:spPr>
          <a:xfrm>
            <a:off x="6171480" y="960480"/>
            <a:ext cx="6995520" cy="1614240"/>
          </a:xfrm>
          <a:prstGeom prst="rect">
            <a:avLst/>
          </a:prstGeom>
          <a:noFill/>
          <a:ln w="12600">
            <a:noFill/>
          </a:ln>
        </p:spPr>
        <p:txBody>
          <a:bodyPr lIns="45720" rIns="45720" anchor="t">
            <a:noAutofit/>
          </a:bodyPr>
          <a:p>
            <a:pPr>
              <a:lnSpc>
                <a:spcPts val="1599"/>
              </a:lnSpc>
              <a:buNone/>
            </a:pPr>
            <a:endParaRPr b="0" lang="en-US" sz="1750" spc="-1" strike="noStrike">
              <a:solidFill>
                <a:srgbClr val="000000"/>
              </a:solidFill>
              <a:latin typeface="Arial"/>
            </a:endParaRPr>
          </a:p>
          <a:p>
            <a:pPr marL="128160" indent="-128160">
              <a:lnSpc>
                <a:spcPts val="1599"/>
              </a:lnSpc>
              <a:buNone/>
              <a:tabLst>
                <a:tab algn="l" pos="0"/>
              </a:tabLst>
            </a:pPr>
            <a:r>
              <a:rPr b="0" lang="en-US" sz="1750" spc="-1" strike="noStrike" cap="all">
                <a:solidFill>
                  <a:srgbClr val="000000"/>
                </a:solidFill>
                <a:latin typeface="Copperplate"/>
                <a:ea typeface="Copperplate"/>
              </a:rPr>
              <a:t>Group Number 10 Phase 3</a:t>
            </a:r>
            <a:br>
              <a:rPr sz="1750"/>
            </a:br>
            <a:endParaRPr b="0" lang="en-US" sz="1750" spc="-1" strike="noStrike">
              <a:solidFill>
                <a:srgbClr val="000000"/>
              </a:solidFill>
              <a:latin typeface="Arial"/>
            </a:endParaRPr>
          </a:p>
          <a:p>
            <a:pPr>
              <a:lnSpc>
                <a:spcPct val="100000"/>
              </a:lnSpc>
              <a:buNone/>
              <a:tabLst>
                <a:tab algn="l" pos="0"/>
              </a:tabLst>
            </a:pPr>
            <a:r>
              <a:rPr b="0" lang="en-US" sz="1750" spc="-1" strike="noStrike">
                <a:solidFill>
                  <a:srgbClr val="000000"/>
                </a:solidFill>
                <a:latin typeface="Copperplate"/>
                <a:ea typeface="Copperplate"/>
              </a:rPr>
              <a:t>Sahil Dhingra:</a:t>
            </a:r>
            <a:r>
              <a:rPr b="0" lang="en-US" sz="1750" spc="-1" strike="noStrike">
                <a:solidFill>
                  <a:srgbClr val="ffffff"/>
                </a:solidFill>
                <a:latin typeface="Copperplate"/>
                <a:ea typeface="Copperplate"/>
              </a:rPr>
              <a:t> </a:t>
            </a:r>
            <a:r>
              <a:rPr b="0" lang="en-US" sz="1750" spc="-1" strike="noStrike" u="sng">
                <a:solidFill>
                  <a:srgbClr val="0000ff"/>
                </a:solidFill>
                <a:uFillTx/>
                <a:latin typeface="Copperplate"/>
                <a:ea typeface="Copperplate"/>
                <a:hlinkClick r:id="rId2"/>
              </a:rPr>
              <a:t>sahdhin@iu.edu</a:t>
            </a:r>
            <a:endParaRPr b="0" lang="en-US" sz="1750" spc="-1" strike="noStrike">
              <a:solidFill>
                <a:srgbClr val="000000"/>
              </a:solidFill>
              <a:latin typeface="Arial"/>
            </a:endParaRPr>
          </a:p>
          <a:p>
            <a:pPr>
              <a:lnSpc>
                <a:spcPct val="100000"/>
              </a:lnSpc>
              <a:buNone/>
              <a:tabLst>
                <a:tab algn="l" pos="0"/>
              </a:tabLst>
            </a:pPr>
            <a:r>
              <a:rPr b="0" lang="en-US" sz="1750" spc="-1" strike="noStrike">
                <a:solidFill>
                  <a:srgbClr val="000000"/>
                </a:solidFill>
                <a:latin typeface="Copperplate"/>
                <a:ea typeface="Copperplate"/>
              </a:rPr>
              <a:t>Pragat Wagle:</a:t>
            </a:r>
            <a:r>
              <a:rPr b="0" lang="en-US" sz="1750" spc="-1" strike="noStrike">
                <a:solidFill>
                  <a:srgbClr val="ffffff"/>
                </a:solidFill>
                <a:latin typeface="Copperplate"/>
                <a:ea typeface="Copperplate"/>
              </a:rPr>
              <a:t> </a:t>
            </a:r>
            <a:r>
              <a:rPr b="0" lang="en-US" sz="1750" spc="-1" strike="noStrike" u="sng">
                <a:solidFill>
                  <a:srgbClr val="0000ff"/>
                </a:solidFill>
                <a:uFillTx/>
                <a:latin typeface="Copperplate"/>
                <a:ea typeface="Copperplate"/>
                <a:hlinkClick r:id="rId3"/>
              </a:rPr>
              <a:t>pwagle@iupui.edu</a:t>
            </a:r>
            <a:endParaRPr b="0" lang="en-US" sz="1750" spc="-1" strike="noStrike">
              <a:solidFill>
                <a:srgbClr val="000000"/>
              </a:solidFill>
              <a:latin typeface="Arial"/>
            </a:endParaRPr>
          </a:p>
          <a:p>
            <a:pPr>
              <a:lnSpc>
                <a:spcPct val="100000"/>
              </a:lnSpc>
              <a:buNone/>
              <a:tabLst>
                <a:tab algn="l" pos="0"/>
              </a:tabLst>
            </a:pPr>
            <a:r>
              <a:rPr b="0" lang="en-US" sz="1750" spc="-1" strike="noStrike">
                <a:solidFill>
                  <a:srgbClr val="000000"/>
                </a:solidFill>
                <a:latin typeface="Copperplate"/>
                <a:ea typeface="Copperplate"/>
              </a:rPr>
              <a:t>Mark Green:</a:t>
            </a:r>
            <a:r>
              <a:rPr b="0" lang="en-US" sz="1750" spc="-1" strike="noStrike">
                <a:solidFill>
                  <a:srgbClr val="ffffff"/>
                </a:solidFill>
                <a:latin typeface="Copperplate"/>
                <a:ea typeface="Copperplate"/>
              </a:rPr>
              <a:t> </a:t>
            </a:r>
            <a:r>
              <a:rPr b="0" lang="en-US" sz="1750" spc="-1" strike="noStrike" u="sng">
                <a:solidFill>
                  <a:srgbClr val="0000ff"/>
                </a:solidFill>
                <a:uFillTx/>
                <a:latin typeface="Copperplate"/>
                <a:ea typeface="Copperplate"/>
                <a:hlinkClick r:id="rId4"/>
              </a:rPr>
              <a:t>margree@iu.edu</a:t>
            </a:r>
            <a:endParaRPr b="0" lang="en-US" sz="1750" spc="-1" strike="noStrike">
              <a:solidFill>
                <a:srgbClr val="000000"/>
              </a:solidFill>
              <a:latin typeface="Arial"/>
            </a:endParaRPr>
          </a:p>
          <a:p>
            <a:pPr>
              <a:lnSpc>
                <a:spcPct val="100000"/>
              </a:lnSpc>
              <a:buNone/>
              <a:tabLst>
                <a:tab algn="l" pos="0"/>
              </a:tabLst>
            </a:pPr>
            <a:r>
              <a:rPr b="0" lang="en-US" sz="1750" spc="-1" strike="noStrike">
                <a:solidFill>
                  <a:srgbClr val="000000"/>
                </a:solidFill>
                <a:latin typeface="Copperplate"/>
                <a:ea typeface="Copperplate"/>
              </a:rPr>
              <a:t>Kunal Singh:</a:t>
            </a:r>
            <a:r>
              <a:rPr b="0" lang="en-US" sz="1750" spc="-1" strike="noStrike">
                <a:solidFill>
                  <a:srgbClr val="ffffff"/>
                </a:solidFill>
                <a:latin typeface="Copperplate"/>
                <a:ea typeface="Copperplate"/>
              </a:rPr>
              <a:t> </a:t>
            </a:r>
            <a:r>
              <a:rPr b="0" lang="en-US" sz="1750" spc="-1" strike="noStrike" u="sng">
                <a:solidFill>
                  <a:srgbClr val="0000ff"/>
                </a:solidFill>
                <a:uFillTx/>
                <a:latin typeface="Copperplate"/>
                <a:ea typeface="Copperplate"/>
                <a:hlinkClick r:id="rId5"/>
              </a:rPr>
              <a:t>singhku@iu.edu</a:t>
            </a:r>
            <a:endParaRPr b="0" lang="en-US" sz="1750" spc="-1" strike="noStrike">
              <a:solidFill>
                <a:srgbClr val="000000"/>
              </a:solidFill>
              <a:latin typeface="Arial"/>
            </a:endParaRPr>
          </a:p>
        </p:txBody>
      </p:sp>
      <p:sp>
        <p:nvSpPr>
          <p:cNvPr id="41" name="Picture 1"/>
          <p:cNvSpPr/>
          <p:nvPr/>
        </p:nvSpPr>
        <p:spPr>
          <a:xfrm>
            <a:off x="-398520" y="778680"/>
            <a:ext cx="6061680" cy="6201720"/>
          </a:xfrm>
          <a:custGeom>
            <a:avLst/>
            <a:gdLst/>
            <a:ahLst/>
            <a:rect l="l" t="t" r="r" b="b"/>
            <a:pathLst>
              <a:path w="21600" h="21600">
                <a:moveTo>
                  <a:pt x="11895" y="0"/>
                </a:moveTo>
                <a:cubicBezTo>
                  <a:pt x="5325" y="0"/>
                  <a:pt x="0" y="5205"/>
                  <a:pt x="0" y="11626"/>
                </a:cubicBezTo>
                <a:cubicBezTo>
                  <a:pt x="0" y="15639"/>
                  <a:pt x="2080" y="19175"/>
                  <a:pt x="5244" y="21266"/>
                </a:cubicBezTo>
                <a:lnTo>
                  <a:pt x="5808" y="21600"/>
                </a:lnTo>
                <a:lnTo>
                  <a:pt x="17998" y="21600"/>
                </a:lnTo>
                <a:lnTo>
                  <a:pt x="18183" y="21494"/>
                </a:lnTo>
                <a:cubicBezTo>
                  <a:pt x="19278" y="20826"/>
                  <a:pt x="20253" y="19987"/>
                  <a:pt x="21071" y="19018"/>
                </a:cubicBezTo>
                <a:lnTo>
                  <a:pt x="21600" y="18328"/>
                </a:lnTo>
                <a:lnTo>
                  <a:pt x="21600" y="4922"/>
                </a:lnTo>
                <a:lnTo>
                  <a:pt x="21071" y="4231"/>
                </a:lnTo>
                <a:cubicBezTo>
                  <a:pt x="18889" y="1647"/>
                  <a:pt x="15590" y="0"/>
                  <a:pt x="11895" y="0"/>
                </a:cubicBezTo>
                <a:close/>
              </a:path>
            </a:pathLst>
          </a:custGeom>
          <a:blipFill rotWithShape="0">
            <a:blip r:embed="rId6"/>
            <a:srcRect/>
            <a:stretch/>
          </a:blipFill>
          <a:ln w="12700">
            <a:noFill/>
          </a:ln>
        </p:spPr>
        <p:style>
          <a:lnRef idx="0"/>
          <a:fillRef idx="0"/>
          <a:effectRef idx="0"/>
          <a:fontRef idx="minor"/>
        </p:style>
      </p:sp>
      <p:sp>
        <p:nvSpPr>
          <p:cNvPr id="42" name="Title 3"/>
          <p:cNvSpPr/>
          <p:nvPr/>
        </p:nvSpPr>
        <p:spPr>
          <a:xfrm>
            <a:off x="122040" y="138960"/>
            <a:ext cx="12339000" cy="1091520"/>
          </a:xfrm>
          <a:prstGeom prst="rect">
            <a:avLst/>
          </a:prstGeom>
          <a:noFill/>
          <a:ln w="12700">
            <a:noFill/>
          </a:ln>
        </p:spPr>
        <p:style>
          <a:lnRef idx="0"/>
          <a:fillRef idx="0"/>
          <a:effectRef idx="0"/>
          <a:fontRef idx="minor"/>
        </p:style>
        <p:txBody>
          <a:bodyPr lIns="45720" rIns="45720" anchor="t">
            <a:normAutofit/>
          </a:bodyPr>
          <a:p>
            <a:pPr>
              <a:lnSpc>
                <a:spcPct val="90000"/>
              </a:lnSpc>
              <a:buNone/>
              <a:tabLst>
                <a:tab algn="l" pos="0"/>
              </a:tabLst>
            </a:pPr>
            <a:r>
              <a:rPr b="0" lang="en-US" sz="4000" spc="-1" strike="noStrike" cap="all">
                <a:solidFill>
                  <a:srgbClr val="48d03f"/>
                </a:solidFill>
                <a:latin typeface="Arial Black"/>
                <a:ea typeface="Arial Black"/>
              </a:rPr>
              <a:t>HOME CREDIT DEFAULT RISK PREDICTION</a:t>
            </a:r>
            <a:endParaRPr b="0" lang="en-US" sz="4000" spc="-1" strike="noStrike">
              <a:latin typeface="Arial"/>
            </a:endParaRPr>
          </a:p>
        </p:txBody>
      </p:sp>
      <p:sp>
        <p:nvSpPr>
          <p:cNvPr id="43" name="Title 3"/>
          <p:cNvSpPr/>
          <p:nvPr/>
        </p:nvSpPr>
        <p:spPr>
          <a:xfrm>
            <a:off x="5812560" y="3018240"/>
            <a:ext cx="5769000" cy="5704200"/>
          </a:xfrm>
          <a:prstGeom prst="rect">
            <a:avLst/>
          </a:prstGeom>
          <a:noFill/>
          <a:ln w="12700">
            <a:noFill/>
          </a:ln>
        </p:spPr>
        <p:style>
          <a:lnRef idx="0"/>
          <a:fillRef idx="0"/>
          <a:effectRef idx="0"/>
          <a:fontRef idx="minor"/>
        </p:style>
        <p:txBody>
          <a:bodyPr lIns="45720" rIns="45720" anchor="t">
            <a:normAutofit/>
          </a:bodyPr>
          <a:p>
            <a:pPr>
              <a:lnSpc>
                <a:spcPct val="90000"/>
              </a:lnSpc>
              <a:buNone/>
              <a:tabLst>
                <a:tab algn="l" pos="0"/>
              </a:tabLst>
            </a:pPr>
            <a:endParaRPr b="0" lang="en-US" sz="2800" spc="-1" strike="noStrike">
              <a:latin typeface="Arial"/>
            </a:endParaRPr>
          </a:p>
          <a:p>
            <a:pPr marL="481320" indent="-481320">
              <a:lnSpc>
                <a:spcPct val="90000"/>
              </a:lnSpc>
              <a:buClr>
                <a:srgbClr val="000000"/>
              </a:buClr>
              <a:buFont typeface="Symbol" charset="2"/>
              <a:buChar char=""/>
              <a:tabLst>
                <a:tab algn="l" pos="0"/>
              </a:tabLst>
            </a:pPr>
            <a:r>
              <a:rPr b="0" lang="en-US" sz="2800" spc="-1" strike="noStrike" cap="all">
                <a:solidFill>
                  <a:srgbClr val="000000"/>
                </a:solidFill>
                <a:latin typeface="Copperplate"/>
                <a:ea typeface="Copperplate"/>
              </a:rPr>
              <a:t>This project consisted of USING DIFFERENT Approaches TO TRANSFORM DATA AND TRAIN A modEL BASED on the data to Improve the predictive Ability of that model For High Credit Default Risk</a:t>
            </a:r>
            <a:endParaRPr b="0" lang="en-US" sz="2800" spc="-1" strike="noStrike">
              <a:latin typeface="Arial"/>
            </a:endParaRPr>
          </a:p>
        </p:txBody>
      </p:sp>
      <p:sp>
        <p:nvSpPr>
          <p:cNvPr id="44" name="Title 3"/>
          <p:cNvSpPr/>
          <p:nvPr/>
        </p:nvSpPr>
        <p:spPr>
          <a:xfrm>
            <a:off x="6037200" y="2606760"/>
            <a:ext cx="5666760" cy="1194480"/>
          </a:xfrm>
          <a:prstGeom prst="rect">
            <a:avLst/>
          </a:prstGeom>
          <a:noFill/>
          <a:ln w="12700">
            <a:noFill/>
          </a:ln>
        </p:spPr>
        <p:style>
          <a:lnRef idx="0"/>
          <a:fillRef idx="0"/>
          <a:effectRef idx="0"/>
          <a:fontRef idx="minor"/>
        </p:style>
        <p:txBody>
          <a:bodyPr lIns="45720" rIns="45720" anchor="t">
            <a:normAutofit/>
          </a:bodyPr>
          <a:p>
            <a:pPr>
              <a:lnSpc>
                <a:spcPct val="90000"/>
              </a:lnSpc>
              <a:buNone/>
              <a:tabLst>
                <a:tab algn="l" pos="0"/>
              </a:tabLst>
            </a:pPr>
            <a:r>
              <a:rPr b="0" lang="en-US" sz="3309" spc="-1" strike="noStrike" cap="all">
                <a:solidFill>
                  <a:srgbClr val="26d015"/>
                </a:solidFill>
                <a:latin typeface="Arial Black"/>
                <a:ea typeface="Arial Black"/>
              </a:rPr>
              <a:t>PROJECT DESCRIPTION</a:t>
            </a:r>
            <a:endParaRPr b="0" lang="en-US" sz="3309"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5" name="Image" descr="Image"/>
          <p:cNvPicPr/>
          <p:nvPr/>
        </p:nvPicPr>
        <p:blipFill>
          <a:blip r:embed="rId1"/>
          <a:stretch/>
        </p:blipFill>
        <p:spPr>
          <a:xfrm>
            <a:off x="-1033560" y="-828720"/>
            <a:ext cx="12765960" cy="8514720"/>
          </a:xfrm>
          <a:prstGeom prst="rect">
            <a:avLst/>
          </a:prstGeom>
          <a:ln w="12700">
            <a:noFill/>
          </a:ln>
        </p:spPr>
      </p:pic>
      <p:sp>
        <p:nvSpPr>
          <p:cNvPr id="46" name="PlaceHolder 1"/>
          <p:cNvSpPr>
            <a:spLocks noGrp="1"/>
          </p:cNvSpPr>
          <p:nvPr>
            <p:ph type="title"/>
          </p:nvPr>
        </p:nvSpPr>
        <p:spPr>
          <a:xfrm>
            <a:off x="90000" y="55800"/>
            <a:ext cx="11619000" cy="735480"/>
          </a:xfrm>
          <a:prstGeom prst="rect">
            <a:avLst/>
          </a:prstGeom>
          <a:noFill/>
          <a:ln w="12600">
            <a:noFill/>
          </a:ln>
        </p:spPr>
        <p:txBody>
          <a:bodyPr lIns="45720" rIns="45720" anchor="t">
            <a:noAutofit/>
          </a:bodyPr>
          <a:p>
            <a:pPr>
              <a:lnSpc>
                <a:spcPct val="90000"/>
              </a:lnSpc>
              <a:buNone/>
              <a:tabLst>
                <a:tab algn="l" pos="0"/>
              </a:tabLst>
            </a:pPr>
            <a:r>
              <a:rPr b="0" lang="en-US" sz="2950" spc="-1" strike="noStrike" cap="all">
                <a:solidFill>
                  <a:srgbClr val="2ec629"/>
                </a:solidFill>
                <a:latin typeface="Arial Black"/>
                <a:ea typeface="Arial Black"/>
              </a:rPr>
              <a:t>Example OF VISUAL EDA and Feature Engineering</a:t>
            </a:r>
            <a:endParaRPr b="0" lang="en-US" sz="2950" spc="-1" strike="noStrike">
              <a:solidFill>
                <a:srgbClr val="000000"/>
              </a:solidFill>
              <a:latin typeface="Arial"/>
            </a:endParaRPr>
          </a:p>
        </p:txBody>
      </p:sp>
      <p:sp>
        <p:nvSpPr>
          <p:cNvPr id="47" name="Title 3"/>
          <p:cNvSpPr/>
          <p:nvPr/>
        </p:nvSpPr>
        <p:spPr>
          <a:xfrm>
            <a:off x="41400" y="934920"/>
            <a:ext cx="7654320" cy="5816880"/>
          </a:xfrm>
          <a:prstGeom prst="rect">
            <a:avLst/>
          </a:prstGeom>
          <a:noFill/>
          <a:ln w="12700">
            <a:noFill/>
          </a:ln>
        </p:spPr>
        <p:style>
          <a:lnRef idx="0"/>
          <a:fillRef idx="0"/>
          <a:effectRef idx="0"/>
          <a:fontRef idx="minor"/>
        </p:style>
        <p:txBody>
          <a:bodyPr lIns="45720" rIns="45720" anchor="t">
            <a:normAutofit/>
          </a:bodyPr>
          <a:p>
            <a:pPr marL="481320" indent="-481320">
              <a:lnSpc>
                <a:spcPct val="90000"/>
              </a:lnSpc>
              <a:buClr>
                <a:srgbClr val="000000"/>
              </a:buClr>
              <a:buFont typeface="Symbol" charset="2"/>
              <a:buChar char=""/>
            </a:pPr>
            <a:r>
              <a:rPr b="0" lang="en-US" sz="2400" spc="-1" strike="noStrike" cap="all">
                <a:solidFill>
                  <a:srgbClr val="000000"/>
                </a:solidFill>
                <a:latin typeface="Copperplate"/>
                <a:ea typeface="Copperplate"/>
              </a:rPr>
              <a:t>Below is an example of A Histogram of a normal, root, and Log Transformed COLUMn That was used to determine if we should Leave as is or root Transform or Log Transform.</a:t>
            </a:r>
            <a:endParaRPr b="0" lang="en-US" sz="2400" spc="-1" strike="noStrike">
              <a:latin typeface="Arial"/>
            </a:endParaRPr>
          </a:p>
        </p:txBody>
      </p:sp>
      <p:pic>
        <p:nvPicPr>
          <p:cNvPr id="48" name="Image" descr="Image"/>
          <p:cNvPicPr/>
          <p:nvPr/>
        </p:nvPicPr>
        <p:blipFill>
          <a:blip r:embed="rId2"/>
          <a:stretch/>
        </p:blipFill>
        <p:spPr>
          <a:xfrm>
            <a:off x="7601400" y="1008360"/>
            <a:ext cx="4138200" cy="1644840"/>
          </a:xfrm>
          <a:prstGeom prst="rect">
            <a:avLst/>
          </a:prstGeom>
          <a:ln w="12700">
            <a:noFill/>
          </a:ln>
        </p:spPr>
      </p:pic>
      <p:sp>
        <p:nvSpPr>
          <p:cNvPr id="49" name="Title 3"/>
          <p:cNvSpPr/>
          <p:nvPr/>
        </p:nvSpPr>
        <p:spPr>
          <a:xfrm>
            <a:off x="791280" y="3232800"/>
            <a:ext cx="4384440" cy="1553400"/>
          </a:xfrm>
          <a:prstGeom prst="rect">
            <a:avLst/>
          </a:prstGeom>
          <a:noFill/>
          <a:ln w="12700">
            <a:noFill/>
          </a:ln>
        </p:spPr>
        <p:style>
          <a:lnRef idx="0"/>
          <a:fillRef idx="0"/>
          <a:effectRef idx="0"/>
          <a:fontRef idx="minor"/>
        </p:style>
        <p:txBody>
          <a:bodyPr lIns="45720" rIns="45720" anchor="t">
            <a:normAutofit fontScale="95000"/>
          </a:bodyPr>
          <a:p>
            <a:pPr marL="399600" indent="-399600">
              <a:lnSpc>
                <a:spcPct val="90000"/>
              </a:lnSpc>
              <a:buClr>
                <a:srgbClr val="000000"/>
              </a:buClr>
              <a:buFont typeface="Symbol" charset="2"/>
              <a:buChar char=""/>
            </a:pPr>
            <a:r>
              <a:rPr b="0" lang="en-US" sz="1410" spc="-1" strike="noStrike" cap="all">
                <a:solidFill>
                  <a:srgbClr val="000000"/>
                </a:solidFill>
                <a:latin typeface="Copperplate"/>
                <a:ea typeface="Copperplate"/>
              </a:rPr>
              <a:t>This class reduces features by measuring collinearity between the input variables and target.</a:t>
            </a:r>
            <a:endParaRPr b="0" lang="en-US" sz="1410" spc="-1" strike="noStrike">
              <a:latin typeface="Arial"/>
            </a:endParaRPr>
          </a:p>
          <a:p>
            <a:pPr>
              <a:lnSpc>
                <a:spcPct val="90000"/>
              </a:lnSpc>
              <a:buNone/>
              <a:tabLst>
                <a:tab algn="l" pos="0"/>
              </a:tabLst>
            </a:pPr>
            <a:endParaRPr b="0" lang="en-US" sz="1410" spc="-1" strike="noStrike">
              <a:latin typeface="Arial"/>
            </a:endParaRPr>
          </a:p>
          <a:p>
            <a:pPr marL="399600" indent="-399600">
              <a:lnSpc>
                <a:spcPct val="90000"/>
              </a:lnSpc>
              <a:buClr>
                <a:srgbClr val="000000"/>
              </a:buClr>
              <a:buFont typeface="Symbol" charset="2"/>
              <a:buChar char=""/>
              <a:tabLst>
                <a:tab algn="l" pos="0"/>
              </a:tabLst>
            </a:pPr>
            <a:r>
              <a:rPr b="0" lang="en-US" sz="1410" spc="-1" strike="noStrike" cap="all">
                <a:solidFill>
                  <a:srgbClr val="000000"/>
                </a:solidFill>
                <a:latin typeface="Copperplate"/>
                <a:ea typeface="Copperplate"/>
              </a:rPr>
              <a:t>The process is repeated until there are no more colinear pairs with absolute correlations above the threshold.</a:t>
            </a:r>
            <a:endParaRPr b="0" lang="en-US" sz="1410" spc="-1" strike="noStrike">
              <a:latin typeface="Arial"/>
            </a:endParaRPr>
          </a:p>
        </p:txBody>
      </p:sp>
      <p:pic>
        <p:nvPicPr>
          <p:cNvPr id="50" name="Image" descr="Image"/>
          <p:cNvPicPr/>
          <p:nvPr/>
        </p:nvPicPr>
        <p:blipFill>
          <a:blip r:embed="rId3"/>
          <a:stretch/>
        </p:blipFill>
        <p:spPr>
          <a:xfrm>
            <a:off x="7942320" y="2915640"/>
            <a:ext cx="2368800" cy="1851840"/>
          </a:xfrm>
          <a:prstGeom prst="rect">
            <a:avLst/>
          </a:prstGeom>
          <a:ln w="12700">
            <a:noFill/>
          </a:ln>
        </p:spPr>
      </p:pic>
      <p:pic>
        <p:nvPicPr>
          <p:cNvPr id="51" name="Image" descr="Image"/>
          <p:cNvPicPr/>
          <p:nvPr/>
        </p:nvPicPr>
        <p:blipFill>
          <a:blip r:embed="rId4"/>
          <a:stretch/>
        </p:blipFill>
        <p:spPr>
          <a:xfrm>
            <a:off x="7939080" y="5277600"/>
            <a:ext cx="2374920" cy="1417680"/>
          </a:xfrm>
          <a:prstGeom prst="rect">
            <a:avLst/>
          </a:prstGeom>
          <a:ln w="12700">
            <a:noFill/>
          </a:ln>
        </p:spPr>
      </p:pic>
      <p:sp>
        <p:nvSpPr>
          <p:cNvPr id="52" name="Title 3"/>
          <p:cNvSpPr/>
          <p:nvPr/>
        </p:nvSpPr>
        <p:spPr>
          <a:xfrm>
            <a:off x="872640" y="5324760"/>
            <a:ext cx="4384440" cy="2421360"/>
          </a:xfrm>
          <a:prstGeom prst="rect">
            <a:avLst/>
          </a:prstGeom>
          <a:noFill/>
          <a:ln w="12700">
            <a:noFill/>
          </a:ln>
        </p:spPr>
        <p:style>
          <a:lnRef idx="0"/>
          <a:fillRef idx="0"/>
          <a:effectRef idx="0"/>
          <a:fontRef idx="minor"/>
        </p:style>
        <p:txBody>
          <a:bodyPr lIns="45720" rIns="45720" anchor="t">
            <a:normAutofit/>
          </a:bodyPr>
          <a:p>
            <a:pPr>
              <a:lnSpc>
                <a:spcPct val="90000"/>
              </a:lnSpc>
              <a:buNone/>
              <a:tabLst>
                <a:tab algn="l" pos="0"/>
              </a:tabLst>
            </a:pPr>
            <a:endParaRPr b="0" lang="en-US" sz="1700" spc="-1" strike="noStrike">
              <a:latin typeface="Arial"/>
            </a:endParaRPr>
          </a:p>
          <a:p>
            <a:pPr marL="481320" indent="-481320">
              <a:lnSpc>
                <a:spcPct val="90000"/>
              </a:lnSpc>
              <a:buClr>
                <a:srgbClr val="000000"/>
              </a:buClr>
              <a:buFont typeface="Symbol" charset="2"/>
              <a:buChar char=""/>
              <a:tabLst>
                <a:tab algn="l" pos="0"/>
              </a:tabLst>
            </a:pPr>
            <a:r>
              <a:rPr b="0" lang="en-US" sz="1700" spc="-1" strike="noStrike" cap="all">
                <a:solidFill>
                  <a:srgbClr val="000000"/>
                </a:solidFill>
                <a:latin typeface="Copperplate"/>
                <a:ea typeface="Copperplate"/>
              </a:rPr>
              <a:t>Features Were Engineered and some log transformed based on distribution </a:t>
            </a:r>
            <a:endParaRPr b="0" lang="en-US" sz="1700" spc="-1" strike="noStrike">
              <a:latin typeface="Arial"/>
            </a:endParaRPr>
          </a:p>
        </p:txBody>
      </p:sp>
      <p:sp>
        <p:nvSpPr>
          <p:cNvPr id="53" name="Arrow"/>
          <p:cNvSpPr/>
          <p:nvPr/>
        </p:nvSpPr>
        <p:spPr>
          <a:xfrm>
            <a:off x="5923440" y="3547440"/>
            <a:ext cx="979920" cy="396720"/>
          </a:xfrm>
          <a:prstGeom prst="rightArrow">
            <a:avLst>
              <a:gd name="adj1" fmla="val 32000"/>
              <a:gd name="adj2" fmla="val 157961"/>
            </a:avLst>
          </a:prstGeom>
          <a:solidFill>
            <a:srgbClr val="000000"/>
          </a:solidFill>
          <a:ln w="25400">
            <a:solidFill>
              <a:srgbClr val="c6adb0"/>
            </a:solidFill>
            <a:round/>
          </a:ln>
        </p:spPr>
        <p:style>
          <a:lnRef idx="0"/>
          <a:fillRef idx="0"/>
          <a:effectRef idx="0"/>
          <a:fontRef idx="minor"/>
        </p:style>
      </p:sp>
      <p:sp>
        <p:nvSpPr>
          <p:cNvPr id="54" name="Arrow"/>
          <p:cNvSpPr/>
          <p:nvPr/>
        </p:nvSpPr>
        <p:spPr>
          <a:xfrm>
            <a:off x="5933160" y="5684760"/>
            <a:ext cx="979920" cy="396720"/>
          </a:xfrm>
          <a:prstGeom prst="rightArrow">
            <a:avLst>
              <a:gd name="adj1" fmla="val 32000"/>
              <a:gd name="adj2" fmla="val 157961"/>
            </a:avLst>
          </a:prstGeom>
          <a:solidFill>
            <a:srgbClr val="000000"/>
          </a:solidFill>
          <a:ln w="25400">
            <a:solidFill>
              <a:srgbClr val="c6adb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5" name="Image" descr="Image"/>
          <p:cNvPicPr/>
          <p:nvPr/>
        </p:nvPicPr>
        <p:blipFill>
          <a:blip r:embed="rId1"/>
          <a:stretch/>
        </p:blipFill>
        <p:spPr>
          <a:xfrm>
            <a:off x="-595440" y="-828720"/>
            <a:ext cx="12765960" cy="8514720"/>
          </a:xfrm>
          <a:prstGeom prst="rect">
            <a:avLst/>
          </a:prstGeom>
          <a:ln w="12700">
            <a:noFill/>
          </a:ln>
        </p:spPr>
      </p:pic>
      <p:sp>
        <p:nvSpPr>
          <p:cNvPr id="56" name="PlaceHolder 1"/>
          <p:cNvSpPr>
            <a:spLocks noGrp="1"/>
          </p:cNvSpPr>
          <p:nvPr>
            <p:ph type="title"/>
          </p:nvPr>
        </p:nvSpPr>
        <p:spPr>
          <a:xfrm>
            <a:off x="703080" y="-13320"/>
            <a:ext cx="12339000" cy="735480"/>
          </a:xfrm>
          <a:prstGeom prst="rect">
            <a:avLst/>
          </a:prstGeom>
          <a:noFill/>
          <a:ln w="12600">
            <a:noFill/>
          </a:ln>
        </p:spPr>
        <p:txBody>
          <a:bodyPr lIns="45720" rIns="45720" anchor="t">
            <a:noAutofit/>
          </a:bodyPr>
          <a:p>
            <a:pPr>
              <a:lnSpc>
                <a:spcPct val="90000"/>
              </a:lnSpc>
              <a:buNone/>
              <a:tabLst>
                <a:tab algn="l" pos="0"/>
              </a:tabLst>
            </a:pPr>
            <a:r>
              <a:rPr b="0" lang="en-US" sz="2600" spc="-1" strike="noStrike" cap="all">
                <a:solidFill>
                  <a:srgbClr val="2af51d"/>
                </a:solidFill>
                <a:latin typeface="Arial Black"/>
                <a:ea typeface="Arial Black"/>
              </a:rPr>
              <a:t>OVERVIEW OF THE MODELING PIPELINES: one Example</a:t>
            </a:r>
            <a:endParaRPr b="0" lang="en-US" sz="2600" spc="-1" strike="noStrike">
              <a:solidFill>
                <a:srgbClr val="000000"/>
              </a:solidFill>
              <a:latin typeface="Arial"/>
            </a:endParaRPr>
          </a:p>
        </p:txBody>
      </p:sp>
      <p:sp>
        <p:nvSpPr>
          <p:cNvPr id="57" name="Title 3"/>
          <p:cNvSpPr/>
          <p:nvPr/>
        </p:nvSpPr>
        <p:spPr>
          <a:xfrm>
            <a:off x="99720" y="663480"/>
            <a:ext cx="5047920" cy="1821960"/>
          </a:xfrm>
          <a:prstGeom prst="rect">
            <a:avLst/>
          </a:prstGeom>
          <a:noFill/>
          <a:ln w="12700">
            <a:noFill/>
          </a:ln>
        </p:spPr>
        <p:style>
          <a:lnRef idx="0"/>
          <a:fillRef idx="0"/>
          <a:effectRef idx="0"/>
          <a:fontRef idx="minor"/>
        </p:style>
        <p:txBody>
          <a:bodyPr lIns="45720" rIns="45720" anchor="t">
            <a:normAutofit fontScale="91000"/>
          </a:bodyPr>
          <a:p>
            <a:pPr marL="341640" indent="-341640">
              <a:lnSpc>
                <a:spcPct val="90000"/>
              </a:lnSpc>
              <a:buClr>
                <a:srgbClr val="000000"/>
              </a:buClr>
              <a:buFont typeface="Symbol" charset="2"/>
              <a:buChar char=""/>
            </a:pPr>
            <a:r>
              <a:rPr b="0" lang="en-US" sz="1700" spc="-1" strike="noStrike" cap="all">
                <a:solidFill>
                  <a:srgbClr val="000000"/>
                </a:solidFill>
                <a:latin typeface="Copperplate"/>
                <a:ea typeface="Copperplate"/>
              </a:rPr>
              <a:t>THE Main PIPELINE CONSISTED OF A CATEGORICAL and NUMERICAL pipeline</a:t>
            </a:r>
            <a:br>
              <a:rPr sz="1700"/>
            </a:br>
            <a:br>
              <a:rPr sz="1700"/>
            </a:br>
            <a:r>
              <a:rPr b="0" lang="en-US" sz="1700" spc="-1" strike="noStrike" cap="all">
                <a:solidFill>
                  <a:srgbClr val="000000"/>
                </a:solidFill>
                <a:latin typeface="Copperplate"/>
              </a:rPr>
              <a:t> </a:t>
            </a:r>
            <a:endParaRPr b="0" lang="en-US" sz="1700" spc="-1" strike="noStrike">
              <a:latin typeface="Arial"/>
            </a:endParaRPr>
          </a:p>
          <a:p>
            <a:pPr marL="341640" indent="-341640">
              <a:lnSpc>
                <a:spcPct val="90000"/>
              </a:lnSpc>
              <a:buClr>
                <a:srgbClr val="000000"/>
              </a:buClr>
              <a:buFont typeface="Symbol" charset="2"/>
              <a:buChar char=""/>
            </a:pPr>
            <a:r>
              <a:rPr b="0" lang="en-US" sz="1700" spc="-1" strike="noStrike" cap="all">
                <a:solidFill>
                  <a:srgbClr val="000000"/>
                </a:solidFill>
                <a:latin typeface="Copperplate"/>
                <a:ea typeface="Copperplate"/>
              </a:rPr>
              <a:t>They were both combined into one pipeline and Grid Search Was performed on those PIPElines</a:t>
            </a:r>
            <a:br>
              <a:rPr sz="1700"/>
            </a:br>
            <a:r>
              <a:rPr b="0" lang="en-US" sz="1700" spc="-1" strike="noStrike" cap="all">
                <a:solidFill>
                  <a:srgbClr val="000000"/>
                </a:solidFill>
                <a:latin typeface="Copperplate"/>
              </a:rPr>
              <a:t> </a:t>
            </a:r>
            <a:endParaRPr b="0" lang="en-US" sz="1700" spc="-1" strike="noStrike">
              <a:latin typeface="Arial"/>
            </a:endParaRPr>
          </a:p>
        </p:txBody>
      </p:sp>
      <p:sp>
        <p:nvSpPr>
          <p:cNvPr id="58" name="Title 3"/>
          <p:cNvSpPr/>
          <p:nvPr/>
        </p:nvSpPr>
        <p:spPr>
          <a:xfrm>
            <a:off x="155880" y="2517840"/>
            <a:ext cx="4935960" cy="1821960"/>
          </a:xfrm>
          <a:prstGeom prst="rect">
            <a:avLst/>
          </a:prstGeom>
          <a:noFill/>
          <a:ln w="12700">
            <a:noFill/>
          </a:ln>
        </p:spPr>
        <p:style>
          <a:lnRef idx="0"/>
          <a:fillRef idx="0"/>
          <a:effectRef idx="0"/>
          <a:fontRef idx="minor"/>
        </p:style>
        <p:txBody>
          <a:bodyPr lIns="45720" rIns="45720" anchor="t">
            <a:normAutofit fontScale="98000"/>
          </a:bodyPr>
          <a:p>
            <a:pPr marL="361080" indent="-361080">
              <a:lnSpc>
                <a:spcPct val="90000"/>
              </a:lnSpc>
              <a:buClr>
                <a:srgbClr val="000000"/>
              </a:buClr>
              <a:buFont typeface="Symbol" charset="2"/>
              <a:buChar char=""/>
            </a:pPr>
            <a:r>
              <a:rPr b="0" lang="en-US" sz="1800" spc="-1" strike="noStrike" cap="all">
                <a:solidFill>
                  <a:srgbClr val="000000"/>
                </a:solidFill>
                <a:latin typeface="Copperplate"/>
                <a:ea typeface="Copperplate"/>
              </a:rPr>
              <a:t>Using Eg. Logistic Regression The Model was tuned using hyperParameters C, Solver, and penalty.</a:t>
            </a:r>
            <a:br>
              <a:rPr sz="1800"/>
            </a:br>
            <a:r>
              <a:rPr b="0" lang="en-US" sz="1800" spc="-1" strike="noStrike" cap="all">
                <a:solidFill>
                  <a:srgbClr val="000000"/>
                </a:solidFill>
                <a:latin typeface="Copperplate"/>
              </a:rPr>
              <a:t> </a:t>
            </a:r>
            <a:endParaRPr b="0" lang="en-US" sz="1800" spc="-1" strike="noStrike">
              <a:latin typeface="Arial"/>
            </a:endParaRPr>
          </a:p>
          <a:p>
            <a:pPr marL="361080" indent="-361080">
              <a:lnSpc>
                <a:spcPct val="90000"/>
              </a:lnSpc>
              <a:buClr>
                <a:srgbClr val="000000"/>
              </a:buClr>
              <a:buFont typeface="Symbol" charset="2"/>
              <a:buChar char=""/>
            </a:pPr>
            <a:r>
              <a:rPr b="0" lang="en-US" sz="1800" spc="-1" strike="noStrike" cap="all">
                <a:solidFill>
                  <a:srgbClr val="000000"/>
                </a:solidFill>
                <a:latin typeface="Copperplate"/>
                <a:ea typeface="Copperplate"/>
              </a:rPr>
              <a:t>The best Hyper Parameters were found to be:</a:t>
            </a:r>
            <a:endParaRPr b="0" lang="en-US" sz="1800" spc="-1" strike="noStrike">
              <a:latin typeface="Arial"/>
            </a:endParaRPr>
          </a:p>
        </p:txBody>
      </p:sp>
      <p:pic>
        <p:nvPicPr>
          <p:cNvPr id="59" name="Image" descr="Image"/>
          <p:cNvPicPr/>
          <p:nvPr/>
        </p:nvPicPr>
        <p:blipFill>
          <a:blip r:embed="rId2"/>
          <a:stretch/>
        </p:blipFill>
        <p:spPr>
          <a:xfrm>
            <a:off x="7129440" y="750960"/>
            <a:ext cx="4935960" cy="5958360"/>
          </a:xfrm>
          <a:prstGeom prst="rect">
            <a:avLst/>
          </a:prstGeom>
          <a:ln w="12700">
            <a:noFill/>
          </a:ln>
        </p:spPr>
      </p:pic>
      <p:pic>
        <p:nvPicPr>
          <p:cNvPr id="60" name="Image" descr="Image"/>
          <p:cNvPicPr/>
          <p:nvPr/>
        </p:nvPicPr>
        <p:blipFill>
          <a:blip r:embed="rId3"/>
          <a:stretch/>
        </p:blipFill>
        <p:spPr>
          <a:xfrm>
            <a:off x="218520" y="4272480"/>
            <a:ext cx="6374880" cy="2271240"/>
          </a:xfrm>
          <a:prstGeom prst="rect">
            <a:avLst/>
          </a:prstGeom>
          <a:ln w="1270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1" name="Image" descr="Image"/>
          <p:cNvPicPr/>
          <p:nvPr/>
        </p:nvPicPr>
        <p:blipFill>
          <a:blip r:embed="rId1"/>
          <a:stretch/>
        </p:blipFill>
        <p:spPr>
          <a:xfrm>
            <a:off x="-997560" y="-828720"/>
            <a:ext cx="12765960" cy="8514720"/>
          </a:xfrm>
          <a:prstGeom prst="rect">
            <a:avLst/>
          </a:prstGeom>
          <a:ln w="12700">
            <a:noFill/>
          </a:ln>
        </p:spPr>
      </p:pic>
      <p:sp>
        <p:nvSpPr>
          <p:cNvPr id="62" name="PlaceHolder 1"/>
          <p:cNvSpPr>
            <a:spLocks noGrp="1"/>
          </p:cNvSpPr>
          <p:nvPr>
            <p:ph type="title"/>
          </p:nvPr>
        </p:nvSpPr>
        <p:spPr>
          <a:xfrm>
            <a:off x="195840" y="6840"/>
            <a:ext cx="12339000" cy="735480"/>
          </a:xfrm>
          <a:prstGeom prst="rect">
            <a:avLst/>
          </a:prstGeom>
          <a:noFill/>
          <a:ln w="12600">
            <a:noFill/>
          </a:ln>
        </p:spPr>
        <p:txBody>
          <a:bodyPr lIns="45720" rIns="45720" anchor="t">
            <a:noAutofit/>
          </a:bodyPr>
          <a:p>
            <a:pPr>
              <a:lnSpc>
                <a:spcPct val="90000"/>
              </a:lnSpc>
              <a:buNone/>
              <a:tabLst>
                <a:tab algn="l" pos="0"/>
              </a:tabLst>
            </a:pPr>
            <a:r>
              <a:rPr b="0" lang="en-US" sz="3600" spc="-1" strike="noStrike" cap="all">
                <a:solidFill>
                  <a:srgbClr val="23c63d"/>
                </a:solidFill>
                <a:latin typeface="Arial Black"/>
                <a:ea typeface="Arial Black"/>
              </a:rPr>
              <a:t>Results and Discussion of the Results</a:t>
            </a:r>
            <a:endParaRPr b="0" lang="en-US" sz="3600" spc="-1" strike="noStrike">
              <a:solidFill>
                <a:srgbClr val="000000"/>
              </a:solidFill>
              <a:latin typeface="Arial"/>
            </a:endParaRPr>
          </a:p>
        </p:txBody>
      </p:sp>
      <p:sp>
        <p:nvSpPr>
          <p:cNvPr id="63" name="Title 3"/>
          <p:cNvSpPr/>
          <p:nvPr/>
        </p:nvSpPr>
        <p:spPr>
          <a:xfrm>
            <a:off x="239400" y="1334880"/>
            <a:ext cx="5631120" cy="1125360"/>
          </a:xfrm>
          <a:prstGeom prst="rect">
            <a:avLst/>
          </a:prstGeom>
          <a:noFill/>
          <a:ln w="12700">
            <a:noFill/>
          </a:ln>
        </p:spPr>
        <p:style>
          <a:lnRef idx="0"/>
          <a:fillRef idx="0"/>
          <a:effectRef idx="0"/>
          <a:fontRef idx="minor"/>
        </p:style>
        <p:txBody>
          <a:bodyPr lIns="45720" rIns="45720" anchor="t">
            <a:normAutofit/>
          </a:bodyPr>
          <a:p>
            <a:pPr marL="404280" indent="-404280">
              <a:lnSpc>
                <a:spcPct val="90000"/>
              </a:lnSpc>
              <a:buClr>
                <a:srgbClr val="000000"/>
              </a:buClr>
              <a:buFont typeface="Symbol" charset="2"/>
              <a:buChar char=""/>
            </a:pPr>
            <a:r>
              <a:rPr b="0" lang="en-US" sz="2000" spc="-1" strike="noStrike" cap="all">
                <a:solidFill>
                  <a:srgbClr val="000000"/>
                </a:solidFill>
                <a:latin typeface="Copperplate"/>
                <a:ea typeface="Copperplate"/>
              </a:rPr>
              <a:t>Results From phase one Demonstrated A Model with the Test AUC to BE between .735-.745</a:t>
            </a:r>
            <a:endParaRPr b="0" lang="en-US" sz="2000" spc="-1" strike="noStrike">
              <a:latin typeface="Arial"/>
            </a:endParaRPr>
          </a:p>
        </p:txBody>
      </p:sp>
      <p:sp>
        <p:nvSpPr>
          <p:cNvPr id="64" name="Title 3"/>
          <p:cNvSpPr/>
          <p:nvPr/>
        </p:nvSpPr>
        <p:spPr>
          <a:xfrm>
            <a:off x="86760" y="4438440"/>
            <a:ext cx="3903480" cy="1810080"/>
          </a:xfrm>
          <a:prstGeom prst="rect">
            <a:avLst/>
          </a:prstGeom>
          <a:noFill/>
          <a:ln w="12700">
            <a:noFill/>
          </a:ln>
        </p:spPr>
        <p:style>
          <a:lnRef idx="0"/>
          <a:fillRef idx="0"/>
          <a:effectRef idx="0"/>
          <a:fontRef idx="minor"/>
        </p:style>
        <p:txBody>
          <a:bodyPr lIns="45720" rIns="45720" anchor="t">
            <a:normAutofit fontScale="88000"/>
          </a:bodyPr>
          <a:p>
            <a:pPr marL="365760" indent="-365760">
              <a:lnSpc>
                <a:spcPct val="90000"/>
              </a:lnSpc>
              <a:buClr>
                <a:srgbClr val="000000"/>
              </a:buClr>
              <a:buFont typeface="Symbol" charset="2"/>
              <a:buChar char=""/>
            </a:pPr>
            <a:r>
              <a:rPr b="0" lang="en-US" sz="1370" spc="-1" strike="noStrike" cap="all">
                <a:solidFill>
                  <a:srgbClr val="000000"/>
                </a:solidFill>
                <a:latin typeface="Copperplate"/>
                <a:ea typeface="Copperplate"/>
              </a:rPr>
              <a:t>In Phase 3 With additional feature engineering and log transformations from phase 2, The model Demonstrated a Test AUC of .7734, a recall of 0.9194 and Balanced Accuracy of 0.5113 using Logistic Regression </a:t>
            </a:r>
            <a:endParaRPr b="0" lang="en-US" sz="1370" spc="-1" strike="noStrike">
              <a:latin typeface="Arial"/>
            </a:endParaRPr>
          </a:p>
          <a:p>
            <a:pPr>
              <a:lnSpc>
                <a:spcPct val="90000"/>
              </a:lnSpc>
              <a:buNone/>
              <a:tabLst>
                <a:tab algn="l" pos="0"/>
              </a:tabLst>
            </a:pPr>
            <a:endParaRPr b="0" lang="en-US" sz="1370" spc="-1" strike="noStrike">
              <a:latin typeface="Arial"/>
            </a:endParaRPr>
          </a:p>
          <a:p>
            <a:pPr marL="365760" indent="-365760">
              <a:lnSpc>
                <a:spcPct val="90000"/>
              </a:lnSpc>
              <a:buClr>
                <a:srgbClr val="000000"/>
              </a:buClr>
              <a:buFont typeface="Symbol" charset="2"/>
              <a:buChar char=""/>
              <a:tabLst>
                <a:tab algn="l" pos="0"/>
              </a:tabLst>
            </a:pPr>
            <a:r>
              <a:rPr b="0" lang="en-US" sz="1370" spc="-1" strike="noStrike" cap="all">
                <a:solidFill>
                  <a:srgbClr val="000000"/>
                </a:solidFill>
                <a:latin typeface="Copperplate"/>
                <a:ea typeface="Copperplate"/>
              </a:rPr>
              <a:t>XgbOost gave a Test Auc of 0.7574, a Recall of 0.9182, and a Balanced Accuracy of 0.5319</a:t>
            </a:r>
            <a:endParaRPr b="0" lang="en-US" sz="1370" spc="-1" strike="noStrike">
              <a:latin typeface="Arial"/>
            </a:endParaRPr>
          </a:p>
        </p:txBody>
      </p:sp>
      <p:sp>
        <p:nvSpPr>
          <p:cNvPr id="65" name="Title 3"/>
          <p:cNvSpPr/>
          <p:nvPr/>
        </p:nvSpPr>
        <p:spPr>
          <a:xfrm>
            <a:off x="276120" y="2487960"/>
            <a:ext cx="5557680" cy="1613160"/>
          </a:xfrm>
          <a:prstGeom prst="rect">
            <a:avLst/>
          </a:prstGeom>
          <a:noFill/>
          <a:ln w="12700">
            <a:noFill/>
          </a:ln>
        </p:spPr>
        <p:style>
          <a:lnRef idx="0"/>
          <a:fillRef idx="0"/>
          <a:effectRef idx="0"/>
          <a:fontRef idx="minor"/>
        </p:style>
        <p:txBody>
          <a:bodyPr lIns="45720" rIns="45720" anchor="t">
            <a:normAutofit fontScale="93000"/>
          </a:bodyPr>
          <a:p>
            <a:pPr marL="400320" indent="-400320">
              <a:lnSpc>
                <a:spcPct val="90000"/>
              </a:lnSpc>
              <a:buClr>
                <a:srgbClr val="000000"/>
              </a:buClr>
              <a:buFont typeface="Symbol" charset="2"/>
              <a:buChar char=""/>
            </a:pPr>
            <a:r>
              <a:rPr b="0" lang="en-US" sz="1979" spc="-1" strike="noStrike" cap="all">
                <a:solidFill>
                  <a:srgbClr val="000000"/>
                </a:solidFill>
                <a:latin typeface="Copperplate"/>
                <a:ea typeface="Copperplate"/>
              </a:rPr>
              <a:t>Results From phase TWO AFTER EDA improved our accuracy as we rolled up data and aggregated them by ["min", "max", "count", "sum", "median", "mean", “var”] Demonstrated AN TEST AUC AT .7709</a:t>
            </a:r>
            <a:endParaRPr b="0" lang="en-US" sz="1979" spc="-1" strike="noStrike">
              <a:latin typeface="Arial"/>
            </a:endParaRPr>
          </a:p>
        </p:txBody>
      </p:sp>
      <p:pic>
        <p:nvPicPr>
          <p:cNvPr id="66" name="Image" descr="Image"/>
          <p:cNvPicPr/>
          <p:nvPr/>
        </p:nvPicPr>
        <p:blipFill>
          <a:blip r:embed="rId2"/>
          <a:stretch/>
        </p:blipFill>
        <p:spPr>
          <a:xfrm>
            <a:off x="4429080" y="5004720"/>
            <a:ext cx="6520680" cy="419760"/>
          </a:xfrm>
          <a:prstGeom prst="rect">
            <a:avLst/>
          </a:prstGeom>
          <a:ln w="12700">
            <a:noFill/>
          </a:ln>
        </p:spPr>
      </p:pic>
      <p:sp>
        <p:nvSpPr>
          <p:cNvPr id="67" name="Title 3"/>
          <p:cNvSpPr/>
          <p:nvPr/>
        </p:nvSpPr>
        <p:spPr>
          <a:xfrm>
            <a:off x="4295880" y="4448520"/>
            <a:ext cx="4552560" cy="932040"/>
          </a:xfrm>
          <a:prstGeom prst="rect">
            <a:avLst/>
          </a:prstGeom>
          <a:noFill/>
          <a:ln w="12700">
            <a:noFill/>
          </a:ln>
        </p:spPr>
        <p:style>
          <a:lnRef idx="0"/>
          <a:fillRef idx="0"/>
          <a:effectRef idx="0"/>
          <a:fontRef idx="minor"/>
        </p:style>
        <p:txBody>
          <a:bodyPr lIns="45720" rIns="45720" anchor="t">
            <a:normAutofit/>
          </a:bodyPr>
          <a:p>
            <a:pPr marL="481320" indent="-481320">
              <a:lnSpc>
                <a:spcPct val="90000"/>
              </a:lnSpc>
              <a:buClr>
                <a:srgbClr val="000000"/>
              </a:buClr>
              <a:buFont typeface="Symbol" charset="2"/>
              <a:buChar char=""/>
            </a:pPr>
            <a:r>
              <a:rPr b="0" lang="en-US" sz="2400" spc="-1" strike="noStrike" cap="all">
                <a:solidFill>
                  <a:srgbClr val="000000"/>
                </a:solidFill>
                <a:latin typeface="Copperplate"/>
                <a:ea typeface="Copperplate"/>
              </a:rPr>
              <a:t>PHASE 3</a:t>
            </a:r>
            <a:endParaRPr b="0" lang="en-US" sz="2400" spc="-1" strike="noStrike">
              <a:latin typeface="Arial"/>
            </a:endParaRPr>
          </a:p>
        </p:txBody>
      </p:sp>
      <p:pic>
        <p:nvPicPr>
          <p:cNvPr id="68" name="Image" descr="Image"/>
          <p:cNvPicPr/>
          <p:nvPr/>
        </p:nvPicPr>
        <p:blipFill>
          <a:blip r:embed="rId3"/>
          <a:stretch/>
        </p:blipFill>
        <p:spPr>
          <a:xfrm>
            <a:off x="4244400" y="5925600"/>
            <a:ext cx="6702840" cy="324000"/>
          </a:xfrm>
          <a:prstGeom prst="rect">
            <a:avLst/>
          </a:prstGeom>
          <a:ln w="12700">
            <a:noFill/>
          </a:ln>
        </p:spPr>
      </p:pic>
      <p:sp>
        <p:nvSpPr>
          <p:cNvPr id="69" name="Title 3"/>
          <p:cNvSpPr/>
          <p:nvPr/>
        </p:nvSpPr>
        <p:spPr>
          <a:xfrm>
            <a:off x="6470280" y="4641120"/>
            <a:ext cx="4552560" cy="932040"/>
          </a:xfrm>
          <a:prstGeom prst="rect">
            <a:avLst/>
          </a:prstGeom>
          <a:noFill/>
          <a:ln w="12700">
            <a:noFill/>
          </a:ln>
        </p:spPr>
        <p:style>
          <a:lnRef idx="0"/>
          <a:fillRef idx="0"/>
          <a:effectRef idx="0"/>
          <a:fontRef idx="minor"/>
        </p:style>
        <p:txBody>
          <a:bodyPr lIns="45720" rIns="45720" anchor="t">
            <a:normAutofit/>
          </a:bodyPr>
          <a:p>
            <a:pPr marL="481320" indent="-481320">
              <a:lnSpc>
                <a:spcPct val="90000"/>
              </a:lnSpc>
              <a:buClr>
                <a:srgbClr val="000000"/>
              </a:buClr>
              <a:buFont typeface="Symbol" charset="2"/>
              <a:buChar char=""/>
            </a:pPr>
            <a:r>
              <a:rPr b="0" lang="en-US" sz="2400" spc="-1" strike="noStrike" cap="all">
                <a:solidFill>
                  <a:srgbClr val="000000"/>
                </a:solidFill>
                <a:latin typeface="Copperplate"/>
                <a:ea typeface="Copperplate"/>
              </a:rPr>
              <a:t>Losgistic Regression </a:t>
            </a:r>
            <a:endParaRPr b="0" lang="en-US" sz="2400" spc="-1" strike="noStrike">
              <a:latin typeface="Arial"/>
            </a:endParaRPr>
          </a:p>
        </p:txBody>
      </p:sp>
      <p:sp>
        <p:nvSpPr>
          <p:cNvPr id="70" name="Title 3"/>
          <p:cNvSpPr/>
          <p:nvPr/>
        </p:nvSpPr>
        <p:spPr>
          <a:xfrm>
            <a:off x="6324480" y="5621760"/>
            <a:ext cx="4552560" cy="932040"/>
          </a:xfrm>
          <a:prstGeom prst="rect">
            <a:avLst/>
          </a:prstGeom>
          <a:noFill/>
          <a:ln w="12700">
            <a:noFill/>
          </a:ln>
        </p:spPr>
        <p:style>
          <a:lnRef idx="0"/>
          <a:fillRef idx="0"/>
          <a:effectRef idx="0"/>
          <a:fontRef idx="minor"/>
        </p:style>
        <p:txBody>
          <a:bodyPr lIns="45720" rIns="45720" anchor="t">
            <a:normAutofit/>
          </a:bodyPr>
          <a:p>
            <a:pPr marL="481320" indent="-481320">
              <a:lnSpc>
                <a:spcPct val="90000"/>
              </a:lnSpc>
              <a:buClr>
                <a:srgbClr val="000000"/>
              </a:buClr>
              <a:buFont typeface="Symbol" charset="2"/>
              <a:buChar char=""/>
            </a:pPr>
            <a:r>
              <a:rPr b="0" lang="en-US" sz="2400" spc="-1" strike="noStrike" cap="all">
                <a:solidFill>
                  <a:srgbClr val="000000"/>
                </a:solidFill>
                <a:latin typeface="Copperplate"/>
                <a:ea typeface="Copperplate"/>
              </a:rPr>
              <a:t>Xgboost</a:t>
            </a:r>
            <a:endParaRPr b="0" lang="en-US" sz="2400" spc="-1" strike="noStrike">
              <a:latin typeface="Arial"/>
            </a:endParaRPr>
          </a:p>
        </p:txBody>
      </p:sp>
      <p:pic>
        <p:nvPicPr>
          <p:cNvPr id="71" name="Image" descr="Image"/>
          <p:cNvPicPr/>
          <p:nvPr/>
        </p:nvPicPr>
        <p:blipFill>
          <a:blip r:embed="rId4"/>
          <a:stretch/>
        </p:blipFill>
        <p:spPr>
          <a:xfrm>
            <a:off x="6338160" y="1387440"/>
            <a:ext cx="5060160" cy="2683800"/>
          </a:xfrm>
          <a:prstGeom prst="rect">
            <a:avLst/>
          </a:prstGeom>
          <a:ln w="12700">
            <a:noFill/>
          </a:ln>
        </p:spPr>
      </p:pic>
      <p:sp>
        <p:nvSpPr>
          <p:cNvPr id="72" name="Title 3"/>
          <p:cNvSpPr/>
          <p:nvPr/>
        </p:nvSpPr>
        <p:spPr>
          <a:xfrm>
            <a:off x="6214680" y="806400"/>
            <a:ext cx="3331800" cy="516960"/>
          </a:xfrm>
          <a:prstGeom prst="rect">
            <a:avLst/>
          </a:prstGeom>
          <a:noFill/>
          <a:ln w="12700">
            <a:noFill/>
          </a:ln>
        </p:spPr>
        <p:style>
          <a:lnRef idx="0"/>
          <a:fillRef idx="0"/>
          <a:effectRef idx="0"/>
          <a:fontRef idx="minor"/>
        </p:style>
        <p:txBody>
          <a:bodyPr lIns="45720" rIns="45720" anchor="t">
            <a:normAutofit/>
          </a:bodyPr>
          <a:p>
            <a:pPr marL="361080" indent="-361080">
              <a:lnSpc>
                <a:spcPct val="90000"/>
              </a:lnSpc>
              <a:buClr>
                <a:srgbClr val="000000"/>
              </a:buClr>
              <a:buFont typeface="Symbol" charset="2"/>
              <a:buChar char=""/>
            </a:pPr>
            <a:r>
              <a:rPr b="0" lang="en-US" sz="1800" spc="-1" strike="noStrike" cap="all">
                <a:solidFill>
                  <a:srgbClr val="000000"/>
                </a:solidFill>
                <a:latin typeface="Copperplate"/>
                <a:ea typeface="Copperplate"/>
              </a:rPr>
              <a:t>The Kaggle Results: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3" name="Image" descr="Image"/>
          <p:cNvPicPr/>
          <p:nvPr/>
        </p:nvPicPr>
        <p:blipFill>
          <a:blip r:embed="rId1"/>
          <a:stretch/>
        </p:blipFill>
        <p:spPr>
          <a:xfrm>
            <a:off x="-595440" y="-828720"/>
            <a:ext cx="12765960" cy="8514720"/>
          </a:xfrm>
          <a:prstGeom prst="rect">
            <a:avLst/>
          </a:prstGeom>
          <a:ln w="12700">
            <a:noFill/>
          </a:ln>
        </p:spPr>
      </p:pic>
      <p:sp>
        <p:nvSpPr>
          <p:cNvPr id="74" name="PlaceHolder 1"/>
          <p:cNvSpPr>
            <a:spLocks noGrp="1"/>
          </p:cNvSpPr>
          <p:nvPr>
            <p:ph type="title"/>
          </p:nvPr>
        </p:nvSpPr>
        <p:spPr>
          <a:xfrm>
            <a:off x="265680" y="-23400"/>
            <a:ext cx="12339000" cy="735480"/>
          </a:xfrm>
          <a:prstGeom prst="rect">
            <a:avLst/>
          </a:prstGeom>
          <a:noFill/>
          <a:ln w="12600">
            <a:noFill/>
          </a:ln>
        </p:spPr>
        <p:txBody>
          <a:bodyPr lIns="45720" rIns="45720" anchor="t">
            <a:noAutofit/>
          </a:bodyPr>
          <a:p>
            <a:pPr>
              <a:lnSpc>
                <a:spcPct val="90000"/>
              </a:lnSpc>
              <a:buNone/>
              <a:tabLst>
                <a:tab algn="l" pos="0"/>
              </a:tabLst>
            </a:pPr>
            <a:r>
              <a:rPr b="0" lang="en-US" sz="3400" spc="-1" strike="noStrike" cap="all">
                <a:solidFill>
                  <a:srgbClr val="45c236"/>
                </a:solidFill>
                <a:latin typeface="Arial Black"/>
                <a:ea typeface="Arial Black"/>
              </a:rPr>
              <a:t>Conclusion from Phase 3 and Next Steps</a:t>
            </a:r>
            <a:endParaRPr b="0" lang="en-US" sz="3400" spc="-1" strike="noStrike">
              <a:solidFill>
                <a:srgbClr val="000000"/>
              </a:solidFill>
              <a:latin typeface="Arial"/>
            </a:endParaRPr>
          </a:p>
        </p:txBody>
      </p:sp>
      <p:sp>
        <p:nvSpPr>
          <p:cNvPr id="75" name="Title 3"/>
          <p:cNvSpPr/>
          <p:nvPr/>
        </p:nvSpPr>
        <p:spPr>
          <a:xfrm>
            <a:off x="38160" y="1014840"/>
            <a:ext cx="11811600" cy="5170680"/>
          </a:xfrm>
          <a:prstGeom prst="rect">
            <a:avLst/>
          </a:prstGeom>
          <a:noFill/>
          <a:ln w="12700">
            <a:noFill/>
          </a:ln>
        </p:spPr>
        <p:style>
          <a:lnRef idx="0"/>
          <a:fillRef idx="0"/>
          <a:effectRef idx="0"/>
          <a:fontRef idx="minor"/>
        </p:style>
        <p:txBody>
          <a:bodyPr lIns="45720" rIns="45720" anchor="t">
            <a:normAutofit/>
          </a:bodyPr>
          <a:p>
            <a:pPr marL="481320" indent="-481320">
              <a:lnSpc>
                <a:spcPct val="90000"/>
              </a:lnSpc>
              <a:buClr>
                <a:srgbClr val="000000"/>
              </a:buClr>
              <a:buFont typeface="Symbol" charset="2"/>
              <a:buChar char=""/>
            </a:pPr>
            <a:r>
              <a:rPr b="0" lang="en-US" sz="1400" spc="-1" strike="noStrike" cap="all">
                <a:solidFill>
                  <a:srgbClr val="000000"/>
                </a:solidFill>
                <a:latin typeface="Copperplate"/>
                <a:ea typeface="Copperplate"/>
              </a:rPr>
              <a:t>The Majority of phase 3 was dedicated running pipelines, Feature engineering and log transformations</a:t>
            </a:r>
            <a:br>
              <a:rPr sz="1400"/>
            </a:br>
            <a:r>
              <a:rPr b="0" lang="en-US" sz="1400" spc="-1" strike="noStrike" cap="all">
                <a:solidFill>
                  <a:srgbClr val="000000"/>
                </a:solidFill>
                <a:latin typeface="Copperplate"/>
              </a:rPr>
              <a:t> </a:t>
            </a:r>
            <a:endParaRPr b="0" lang="en-US" sz="1400" spc="-1" strike="noStrike">
              <a:latin typeface="Arial"/>
            </a:endParaRPr>
          </a:p>
          <a:p>
            <a:pPr marL="481320" indent="-481320">
              <a:lnSpc>
                <a:spcPct val="90000"/>
              </a:lnSpc>
              <a:buClr>
                <a:srgbClr val="000000"/>
              </a:buClr>
              <a:buFont typeface="Symbol" charset="2"/>
              <a:buChar char=""/>
            </a:pPr>
            <a:r>
              <a:rPr b="0" lang="en-US" sz="1400" spc="-1" strike="noStrike" cap="all">
                <a:solidFill>
                  <a:srgbClr val="000000"/>
                </a:solidFill>
                <a:latin typeface="Copperplate"/>
                <a:ea typeface="Copperplate"/>
              </a:rPr>
              <a:t>overall </a:t>
            </a:r>
            <a:r>
              <a:rPr b="0" lang="en-US" sz="1400" spc="-1" strike="noStrike" u="sng" cap="all">
                <a:solidFill>
                  <a:srgbClr val="000000"/>
                </a:solidFill>
                <a:uFillTx/>
                <a:latin typeface="Copperplate"/>
                <a:ea typeface="Copperplate"/>
              </a:rPr>
              <a:t>accuracy</a:t>
            </a:r>
            <a:r>
              <a:rPr b="0" lang="en-US" sz="1400" spc="-1" strike="noStrike" cap="all">
                <a:solidFill>
                  <a:srgbClr val="000000"/>
                </a:solidFill>
                <a:latin typeface="Copperplate"/>
                <a:ea typeface="Copperplate"/>
              </a:rPr>
              <a:t> of the top performing model was about the same as the baseline model</a:t>
            </a:r>
            <a:br>
              <a:rPr sz="1400"/>
            </a:br>
            <a:r>
              <a:rPr b="0" lang="en-US" sz="1400" spc="-1" strike="noStrike" cap="all">
                <a:solidFill>
                  <a:srgbClr val="000000"/>
                </a:solidFill>
                <a:latin typeface="Copperplate"/>
                <a:ea typeface="Copperplate"/>
              </a:rPr>
              <a:t>...but </a:t>
            </a:r>
            <a:r>
              <a:rPr b="1" lang="en-US" sz="1400" spc="-1" strike="noStrike" u="sng" cap="all">
                <a:solidFill>
                  <a:srgbClr val="000000"/>
                </a:solidFill>
                <a:uFillTx/>
                <a:latin typeface="Copperplate"/>
                <a:ea typeface="Copperplate"/>
              </a:rPr>
              <a:t>AUC-ROC </a:t>
            </a:r>
            <a:r>
              <a:rPr b="0" lang="en-US" sz="1400" spc="-1" strike="noStrike" cap="all">
                <a:solidFill>
                  <a:srgbClr val="000000"/>
                </a:solidFill>
                <a:latin typeface="Copperplate"/>
                <a:ea typeface="Copperplate"/>
              </a:rPr>
              <a:t>score improved slightly by 0.034.</a:t>
            </a:r>
            <a:br>
              <a:rPr sz="1400"/>
            </a:br>
            <a:r>
              <a:rPr b="0" lang="en-US" sz="1400" spc="-1" strike="noStrike" cap="all">
                <a:solidFill>
                  <a:srgbClr val="000000"/>
                </a:solidFill>
                <a:latin typeface="Copperplate"/>
              </a:rPr>
              <a:t> </a:t>
            </a:r>
            <a:endParaRPr b="0" lang="en-US" sz="1400" spc="-1" strike="noStrike">
              <a:latin typeface="Arial"/>
            </a:endParaRPr>
          </a:p>
          <a:p>
            <a:pPr marL="481320" indent="-481320">
              <a:lnSpc>
                <a:spcPct val="90000"/>
              </a:lnSpc>
              <a:buClr>
                <a:srgbClr val="000000"/>
              </a:buClr>
              <a:buFont typeface="Symbol" charset="2"/>
              <a:buChar char=""/>
            </a:pPr>
            <a:r>
              <a:rPr b="0" lang="en-US" sz="1400" spc="-1" strike="noStrike" cap="all">
                <a:solidFill>
                  <a:srgbClr val="000000"/>
                </a:solidFill>
                <a:latin typeface="Copperplate"/>
                <a:ea typeface="Copperplate"/>
              </a:rPr>
              <a:t>The importance of feature Engineering and EDA has been highlighted in the three phase.</a:t>
            </a:r>
            <a:br>
              <a:rPr sz="1400"/>
            </a:br>
            <a:r>
              <a:rPr b="0" lang="en-US" sz="1400" spc="-1" strike="noStrike" cap="all">
                <a:solidFill>
                  <a:srgbClr val="000000"/>
                </a:solidFill>
                <a:latin typeface="Copperplate"/>
              </a:rPr>
              <a:t> </a:t>
            </a:r>
            <a:endParaRPr b="0" lang="en-US" sz="1400" spc="-1" strike="noStrike">
              <a:latin typeface="Arial"/>
            </a:endParaRPr>
          </a:p>
          <a:p>
            <a:pPr marL="481320" indent="-481320">
              <a:lnSpc>
                <a:spcPct val="90000"/>
              </a:lnSpc>
              <a:buClr>
                <a:srgbClr val="000000"/>
              </a:buClr>
              <a:buFont typeface="Symbol" charset="2"/>
              <a:buChar char=""/>
            </a:pPr>
            <a:r>
              <a:rPr b="0" lang="en-US" sz="1400" spc="-1" strike="noStrike" cap="all">
                <a:solidFill>
                  <a:srgbClr val="000000"/>
                </a:solidFill>
                <a:latin typeface="Copperplate"/>
                <a:ea typeface="Copperplate"/>
              </a:rPr>
              <a:t>At this point further feature engineering could help improve our model and a multilayer PerCeptron.</a:t>
            </a:r>
            <a:endParaRPr b="0" lang="en-US" sz="1400" spc="-1" strike="noStrike">
              <a:latin typeface="Arial"/>
            </a:endParaRPr>
          </a:p>
        </p:txBody>
      </p:sp>
      <p:sp>
        <p:nvSpPr>
          <p:cNvPr id="76" name="Title 3"/>
          <p:cNvSpPr/>
          <p:nvPr/>
        </p:nvSpPr>
        <p:spPr>
          <a:xfrm>
            <a:off x="54720" y="3520440"/>
            <a:ext cx="5860800" cy="2862360"/>
          </a:xfrm>
          <a:prstGeom prst="rect">
            <a:avLst/>
          </a:prstGeom>
          <a:noFill/>
          <a:ln w="12700">
            <a:noFill/>
          </a:ln>
        </p:spPr>
        <p:style>
          <a:lnRef idx="0"/>
          <a:fillRef idx="0"/>
          <a:effectRef idx="0"/>
          <a:fontRef idx="minor"/>
        </p:style>
        <p:txBody>
          <a:bodyPr lIns="45720" rIns="45720" anchor="t">
            <a:normAutofit fontScale="94000"/>
          </a:bodyPr>
          <a:p>
            <a:pPr marL="255600" indent="-255600">
              <a:lnSpc>
                <a:spcPct val="90000"/>
              </a:lnSpc>
              <a:buClr>
                <a:srgbClr val="000000"/>
              </a:buClr>
              <a:buFont typeface="Symbol" charset="2"/>
              <a:buChar char=""/>
            </a:pPr>
            <a:r>
              <a:rPr b="0" lang="en-US" sz="1410" spc="-1" strike="noStrike" cap="all">
                <a:solidFill>
                  <a:srgbClr val="000000"/>
                </a:solidFill>
                <a:latin typeface="Copperplate"/>
                <a:ea typeface="Copperplate"/>
              </a:rPr>
              <a:t>PAST PHASE Tasks</a:t>
            </a:r>
            <a:br>
              <a:rPr sz="1410"/>
            </a:br>
            <a:br>
              <a:rPr sz="1410"/>
            </a:br>
            <a:r>
              <a:rPr b="0" lang="en-US" sz="1410" spc="-1" strike="noStrike" cap="all">
                <a:solidFill>
                  <a:srgbClr val="000000"/>
                </a:solidFill>
                <a:latin typeface="Copperplate"/>
                <a:ea typeface="Copperplate"/>
              </a:rPr>
              <a:t>In The previous phases we completed data description, model building, data merging, and model testing. This was improved by EDA and Data Aggregations which were used to improve the model and predictive ability.</a:t>
            </a:r>
            <a:br>
              <a:rPr sz="1410"/>
            </a:br>
            <a:r>
              <a:rPr b="0" lang="en-US" sz="1410" spc="-1" strike="noStrike" cap="all">
                <a:solidFill>
                  <a:srgbClr val="000000"/>
                </a:solidFill>
                <a:latin typeface="Copperplate"/>
              </a:rPr>
              <a:t> </a:t>
            </a:r>
            <a:endParaRPr b="0" lang="en-US" sz="1410" spc="-1" strike="noStrike">
              <a:latin typeface="Arial"/>
            </a:endParaRPr>
          </a:p>
          <a:p>
            <a:pPr marL="247680" indent="-247680">
              <a:lnSpc>
                <a:spcPct val="90000"/>
              </a:lnSpc>
              <a:buClr>
                <a:srgbClr val="000000"/>
              </a:buClr>
              <a:buFont typeface="Symbol" charset="2"/>
              <a:buChar char=""/>
            </a:pPr>
            <a:r>
              <a:rPr b="0" lang="en-US" sz="1410" spc="-1" strike="noStrike" cap="all">
                <a:solidFill>
                  <a:srgbClr val="000000"/>
                </a:solidFill>
                <a:latin typeface="Copperplate"/>
                <a:ea typeface="Copperplate"/>
              </a:rPr>
              <a:t>PHASE 3 Tasks</a:t>
            </a:r>
            <a:br>
              <a:rPr sz="1410"/>
            </a:br>
            <a:br>
              <a:rPr sz="1410"/>
            </a:br>
            <a:r>
              <a:rPr b="0" lang="en-US" sz="1410" spc="-1" strike="noStrike" cap="all">
                <a:solidFill>
                  <a:srgbClr val="000000"/>
                </a:solidFill>
                <a:latin typeface="Copperplate"/>
                <a:ea typeface="Copperplate"/>
              </a:rPr>
              <a:t>In phase 3 HyperParameters and feature engineering was done to improve the overall model’s predicability. A collinearity reducer was introduced for feature selection which improved performance dramatically but underperformed in Test AUC. Overall we were able to improve our AUC by 0.034.</a:t>
            </a:r>
            <a:endParaRPr b="0" lang="en-US" sz="1410" spc="-1" strike="noStrike">
              <a:latin typeface="Arial"/>
            </a:endParaRPr>
          </a:p>
        </p:txBody>
      </p:sp>
      <p:sp>
        <p:nvSpPr>
          <p:cNvPr id="77" name="Title 3"/>
          <p:cNvSpPr/>
          <p:nvPr/>
        </p:nvSpPr>
        <p:spPr>
          <a:xfrm>
            <a:off x="5954400" y="3520440"/>
            <a:ext cx="5860800" cy="2862360"/>
          </a:xfrm>
          <a:prstGeom prst="rect">
            <a:avLst/>
          </a:prstGeom>
          <a:noFill/>
          <a:ln w="12700">
            <a:noFill/>
          </a:ln>
        </p:spPr>
        <p:style>
          <a:lnRef idx="0"/>
          <a:fillRef idx="0"/>
          <a:effectRef idx="0"/>
          <a:fontRef idx="minor"/>
        </p:style>
        <p:txBody>
          <a:bodyPr lIns="45720" rIns="45720" anchor="t">
            <a:normAutofit fontScale="96000"/>
          </a:bodyPr>
          <a:p>
            <a:pPr marL="346680" indent="-346680">
              <a:lnSpc>
                <a:spcPct val="90000"/>
              </a:lnSpc>
              <a:buClr>
                <a:srgbClr val="000000"/>
              </a:buClr>
              <a:buFont typeface="Symbol" charset="2"/>
              <a:buChar char=""/>
            </a:pPr>
            <a:r>
              <a:rPr b="0" lang="en-US" sz="1500" spc="-1" strike="noStrike" cap="all">
                <a:solidFill>
                  <a:srgbClr val="000000"/>
                </a:solidFill>
                <a:latin typeface="Copperplate"/>
                <a:ea typeface="Copperplate"/>
              </a:rPr>
              <a:t>NEXT PHASE tasks</a:t>
            </a:r>
            <a:endParaRPr b="0" lang="en-US" sz="1500" spc="-1" strike="noStrike">
              <a:latin typeface="Arial"/>
            </a:endParaRPr>
          </a:p>
          <a:p>
            <a:pPr marL="346680" indent="-346680">
              <a:lnSpc>
                <a:spcPct val="90000"/>
              </a:lnSpc>
              <a:buClr>
                <a:srgbClr val="000000"/>
              </a:buClr>
              <a:buFont typeface="Symbol" charset="2"/>
              <a:buChar char=""/>
            </a:pPr>
            <a:br>
              <a:rPr sz="1500"/>
            </a:br>
            <a:r>
              <a:rPr b="0" lang="en-US" sz="1500" spc="-1" strike="noStrike" cap="all">
                <a:solidFill>
                  <a:srgbClr val="000000"/>
                </a:solidFill>
                <a:latin typeface="Copperplate"/>
                <a:ea typeface="Copperplate"/>
              </a:rPr>
              <a:t>The Plan for the next phase will be to build a multiLayer perceptron to build a model along with any more feature Engineering. Potentially will try tensorflow to use gpu to overcome cpu/ram limitations</a:t>
            </a:r>
            <a:br>
              <a:rPr sz="1500"/>
            </a:br>
            <a:endParaRPr b="0" lang="en-US" sz="1500" spc="-1" strike="noStrike">
              <a:latin typeface="Arial"/>
            </a:endParaRPr>
          </a:p>
          <a:p>
            <a:pPr marL="346680" indent="-346680">
              <a:lnSpc>
                <a:spcPct val="90000"/>
              </a:lnSpc>
              <a:buClr>
                <a:srgbClr val="000000"/>
              </a:buClr>
              <a:buFont typeface="Symbol" charset="2"/>
              <a:buChar char=""/>
            </a:pPr>
            <a:r>
              <a:rPr b="0" lang="en-US" sz="1500" spc="-1" strike="noStrike" cap="all">
                <a:solidFill>
                  <a:srgbClr val="000000"/>
                </a:solidFill>
                <a:latin typeface="Copperplate"/>
                <a:ea typeface="Copperplate"/>
              </a:rPr>
              <a:t>Challenges</a:t>
            </a:r>
            <a:br>
              <a:rPr sz="1500"/>
            </a:br>
            <a:br>
              <a:rPr sz="1500"/>
            </a:br>
            <a:r>
              <a:rPr b="0" lang="en-US" sz="1500" spc="-1" strike="noStrike" cap="all">
                <a:solidFill>
                  <a:srgbClr val="000000"/>
                </a:solidFill>
                <a:latin typeface="Copperplate"/>
                <a:ea typeface="Copperplate"/>
              </a:rPr>
              <a:t>hyper-parAmeter tuning model took a substantial time.</a:t>
            </a:r>
            <a:br>
              <a:rPr sz="1500"/>
            </a:br>
            <a:r>
              <a:rPr b="0" lang="en-US" sz="1500" spc="-1" strike="noStrike" cap="all">
                <a:solidFill>
                  <a:srgbClr val="000000"/>
                </a:solidFill>
                <a:latin typeface="Copperplate"/>
                <a:ea typeface="Copperplate"/>
              </a:rPr>
              <a:t>Model training on 100% of the data was raised challenges due to hardware limitations.</a:t>
            </a:r>
            <a:endParaRPr b="0" lang="en-US" sz="1500" spc="-1" strike="noStrike">
              <a:latin typeface="Arial"/>
            </a:endParaRPr>
          </a:p>
        </p:txBody>
      </p:sp>
      <p:sp>
        <p:nvSpPr>
          <p:cNvPr id="78" name="Title 3"/>
          <p:cNvSpPr/>
          <p:nvPr/>
        </p:nvSpPr>
        <p:spPr>
          <a:xfrm>
            <a:off x="171720" y="2811240"/>
            <a:ext cx="11379960" cy="510840"/>
          </a:xfrm>
          <a:prstGeom prst="rect">
            <a:avLst/>
          </a:prstGeom>
          <a:noFill/>
          <a:ln w="12700">
            <a:noFill/>
          </a:ln>
        </p:spPr>
        <p:style>
          <a:lnRef idx="0"/>
          <a:fillRef idx="0"/>
          <a:effectRef idx="0"/>
          <a:fontRef idx="minor"/>
        </p:style>
        <p:txBody>
          <a:bodyPr lIns="45720" rIns="45720" anchor="t">
            <a:normAutofit/>
          </a:bodyPr>
          <a:p>
            <a:pPr algn="ctr">
              <a:lnSpc>
                <a:spcPct val="90000"/>
              </a:lnSpc>
              <a:buNone/>
              <a:tabLst>
                <a:tab algn="l" pos="0"/>
              </a:tabLst>
            </a:pPr>
            <a:r>
              <a:rPr b="0" lang="en-US" sz="2350" spc="-1" strike="noStrike" cap="all">
                <a:solidFill>
                  <a:srgbClr val="3fd032"/>
                </a:solidFill>
                <a:latin typeface="Arial Black"/>
                <a:ea typeface="Arial Black"/>
              </a:rPr>
              <a:t>THE FOUR P’s: Past, Present, Next Phase Plan, and Problems</a:t>
            </a:r>
            <a:endParaRPr b="0" lang="en-US" sz="235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c6adb0"/>
      </a:accent1>
      <a:accent2>
        <a:srgbClr val="e3c0bf"/>
      </a:accent2>
      <a:accent3>
        <a:srgbClr val="d4937f"/>
      </a:accent3>
      <a:accent4>
        <a:srgbClr val="ccb87e"/>
      </a:accent4>
      <a:accent5>
        <a:srgbClr val="6667ab"/>
      </a:accent5>
      <a:accent6>
        <a:srgbClr val="86a094"/>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2022-12-05T23:56:52Z</dcterms:modified>
  <cp:revision>1</cp:revision>
  <dc:subject/>
  <dc:title/>
</cp:coreProperties>
</file>