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74" r:id="rId7"/>
    <p:sldId id="272" r:id="rId8"/>
    <p:sldId id="263" r:id="rId9"/>
    <p:sldId id="264" r:id="rId10"/>
    <p:sldId id="273" r:id="rId11"/>
    <p:sldId id="265" r:id="rId12"/>
    <p:sldId id="266" r:id="rId13"/>
    <p:sldId id="267" r:id="rId14"/>
    <p:sldId id="268" r:id="rId15"/>
    <p:sldId id="275" r:id="rId16"/>
    <p:sldId id="269" r:id="rId17"/>
    <p:sldId id="276" r:id="rId18"/>
    <p:sldId id="270" r:id="rId19"/>
  </p:sldIdLst>
  <p:sldSz cx="9144000" cy="6858000" type="screen4x3"/>
  <p:notesSz cx="9144000" cy="68580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206" y="21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sz="3200" b="1" i="0" u="sng">
                <a:solidFill>
                  <a:srgbClr val="E75C00"/>
                </a:solidFill>
                <a:latin typeface="Calibri"/>
                <a:cs typeface="Calibri"/>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1/20/2024</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u="sng">
                <a:solidFill>
                  <a:srgbClr val="E75C00"/>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1/20/2024</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u="sng">
                <a:solidFill>
                  <a:srgbClr val="E75C00"/>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1/20/2024</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763761" y="761"/>
            <a:ext cx="0" cy="6858000"/>
          </a:xfrm>
          <a:custGeom>
            <a:avLst/>
            <a:gdLst/>
            <a:ahLst/>
            <a:cxnLst/>
            <a:rect l="l" t="t" r="r" b="b"/>
            <a:pathLst>
              <a:path h="6858000">
                <a:moveTo>
                  <a:pt x="0" y="0"/>
                </a:moveTo>
                <a:lnTo>
                  <a:pt x="0" y="6857999"/>
                </a:lnTo>
              </a:path>
            </a:pathLst>
          </a:custGeom>
          <a:ln w="38100">
            <a:solidFill>
              <a:srgbClr val="FDC3AD"/>
            </a:solidFill>
          </a:ln>
        </p:spPr>
        <p:txBody>
          <a:bodyPr wrap="square" lIns="0" tIns="0" rIns="0" bIns="0" rtlCol="0"/>
          <a:lstStyle/>
          <a:p>
            <a:endParaRPr dirty="0"/>
          </a:p>
        </p:txBody>
      </p:sp>
      <p:sp>
        <p:nvSpPr>
          <p:cNvPr id="17" name="bg object 17"/>
          <p:cNvSpPr/>
          <p:nvPr/>
        </p:nvSpPr>
        <p:spPr>
          <a:xfrm>
            <a:off x="8156447" y="5715000"/>
            <a:ext cx="548640" cy="548640"/>
          </a:xfrm>
          <a:custGeom>
            <a:avLst/>
            <a:gdLst/>
            <a:ahLst/>
            <a:cxnLst/>
            <a:rect l="l" t="t" r="r" b="b"/>
            <a:pathLst>
              <a:path w="548640" h="548639">
                <a:moveTo>
                  <a:pt x="274320" y="0"/>
                </a:moveTo>
                <a:lnTo>
                  <a:pt x="225008" y="4419"/>
                </a:lnTo>
                <a:lnTo>
                  <a:pt x="178597" y="17162"/>
                </a:lnTo>
                <a:lnTo>
                  <a:pt x="135861" y="37453"/>
                </a:lnTo>
                <a:lnTo>
                  <a:pt x="97575" y="64518"/>
                </a:lnTo>
                <a:lnTo>
                  <a:pt x="64513" y="97580"/>
                </a:lnTo>
                <a:lnTo>
                  <a:pt x="37450" y="135867"/>
                </a:lnTo>
                <a:lnTo>
                  <a:pt x="17161" y="178602"/>
                </a:lnTo>
                <a:lnTo>
                  <a:pt x="4419" y="225011"/>
                </a:lnTo>
                <a:lnTo>
                  <a:pt x="0" y="274319"/>
                </a:lnTo>
                <a:lnTo>
                  <a:pt x="4419" y="323628"/>
                </a:lnTo>
                <a:lnTo>
                  <a:pt x="17161" y="370037"/>
                </a:lnTo>
                <a:lnTo>
                  <a:pt x="37450" y="412772"/>
                </a:lnTo>
                <a:lnTo>
                  <a:pt x="64513" y="451059"/>
                </a:lnTo>
                <a:lnTo>
                  <a:pt x="97575" y="484121"/>
                </a:lnTo>
                <a:lnTo>
                  <a:pt x="135861" y="511186"/>
                </a:lnTo>
                <a:lnTo>
                  <a:pt x="178597" y="531477"/>
                </a:lnTo>
                <a:lnTo>
                  <a:pt x="225008" y="544220"/>
                </a:lnTo>
                <a:lnTo>
                  <a:pt x="274320" y="548640"/>
                </a:lnTo>
                <a:lnTo>
                  <a:pt x="323631" y="544220"/>
                </a:lnTo>
                <a:lnTo>
                  <a:pt x="370042" y="531477"/>
                </a:lnTo>
                <a:lnTo>
                  <a:pt x="412778" y="511186"/>
                </a:lnTo>
                <a:lnTo>
                  <a:pt x="451064" y="484121"/>
                </a:lnTo>
                <a:lnTo>
                  <a:pt x="484126" y="451059"/>
                </a:lnTo>
                <a:lnTo>
                  <a:pt x="511189" y="412772"/>
                </a:lnTo>
                <a:lnTo>
                  <a:pt x="531478" y="370037"/>
                </a:lnTo>
                <a:lnTo>
                  <a:pt x="544220" y="323628"/>
                </a:lnTo>
                <a:lnTo>
                  <a:pt x="548640" y="274319"/>
                </a:lnTo>
                <a:lnTo>
                  <a:pt x="544220" y="225011"/>
                </a:lnTo>
                <a:lnTo>
                  <a:pt x="531478" y="178602"/>
                </a:lnTo>
                <a:lnTo>
                  <a:pt x="511189" y="135867"/>
                </a:lnTo>
                <a:lnTo>
                  <a:pt x="484126" y="97580"/>
                </a:lnTo>
                <a:lnTo>
                  <a:pt x="451064" y="64518"/>
                </a:lnTo>
                <a:lnTo>
                  <a:pt x="412778" y="37453"/>
                </a:lnTo>
                <a:lnTo>
                  <a:pt x="370042" y="17162"/>
                </a:lnTo>
                <a:lnTo>
                  <a:pt x="323631" y="4419"/>
                </a:lnTo>
                <a:lnTo>
                  <a:pt x="274320" y="0"/>
                </a:lnTo>
                <a:close/>
              </a:path>
            </a:pathLst>
          </a:custGeom>
          <a:solidFill>
            <a:srgbClr val="FD8537"/>
          </a:solidFill>
        </p:spPr>
        <p:txBody>
          <a:bodyPr wrap="square" lIns="0" tIns="0" rIns="0" bIns="0" rtlCol="0"/>
          <a:lstStyle/>
          <a:p>
            <a:endParaRPr dirty="0"/>
          </a:p>
        </p:txBody>
      </p:sp>
      <p:sp>
        <p:nvSpPr>
          <p:cNvPr id="18" name="bg object 18"/>
          <p:cNvSpPr/>
          <p:nvPr/>
        </p:nvSpPr>
        <p:spPr>
          <a:xfrm>
            <a:off x="47231" y="0"/>
            <a:ext cx="58419" cy="6858000"/>
          </a:xfrm>
          <a:custGeom>
            <a:avLst/>
            <a:gdLst/>
            <a:ahLst/>
            <a:cxnLst/>
            <a:rect l="l" t="t" r="r" b="b"/>
            <a:pathLst>
              <a:path w="58419" h="6858000">
                <a:moveTo>
                  <a:pt x="11595" y="0"/>
                </a:moveTo>
                <a:lnTo>
                  <a:pt x="0" y="0"/>
                </a:lnTo>
                <a:lnTo>
                  <a:pt x="12" y="6858000"/>
                </a:lnTo>
                <a:lnTo>
                  <a:pt x="11595" y="6858000"/>
                </a:lnTo>
                <a:lnTo>
                  <a:pt x="11595" y="0"/>
                </a:lnTo>
                <a:close/>
              </a:path>
              <a:path w="58419" h="6858000">
                <a:moveTo>
                  <a:pt x="57924" y="0"/>
                </a:moveTo>
                <a:lnTo>
                  <a:pt x="23177" y="0"/>
                </a:lnTo>
                <a:lnTo>
                  <a:pt x="23177" y="6858000"/>
                </a:lnTo>
                <a:lnTo>
                  <a:pt x="57924" y="6858000"/>
                </a:lnTo>
                <a:lnTo>
                  <a:pt x="57924" y="0"/>
                </a:lnTo>
                <a:close/>
              </a:path>
            </a:pathLst>
          </a:custGeom>
          <a:solidFill>
            <a:srgbClr val="FDC3AD"/>
          </a:solidFill>
        </p:spPr>
        <p:txBody>
          <a:bodyPr wrap="square" lIns="0" tIns="0" rIns="0" bIns="0" rtlCol="0"/>
          <a:lstStyle/>
          <a:p>
            <a:endParaRPr dirty="0"/>
          </a:p>
        </p:txBody>
      </p:sp>
      <p:sp>
        <p:nvSpPr>
          <p:cNvPr id="19" name="bg object 19"/>
          <p:cNvSpPr/>
          <p:nvPr/>
        </p:nvSpPr>
        <p:spPr>
          <a:xfrm>
            <a:off x="8839200" y="0"/>
            <a:ext cx="304800" cy="6858000"/>
          </a:xfrm>
          <a:custGeom>
            <a:avLst/>
            <a:gdLst/>
            <a:ahLst/>
            <a:cxnLst/>
            <a:rect l="l" t="t" r="r" b="b"/>
            <a:pathLst>
              <a:path w="304800" h="6858000">
                <a:moveTo>
                  <a:pt x="304800" y="0"/>
                </a:moveTo>
                <a:lnTo>
                  <a:pt x="0" y="0"/>
                </a:lnTo>
                <a:lnTo>
                  <a:pt x="0" y="6858000"/>
                </a:lnTo>
                <a:lnTo>
                  <a:pt x="304800" y="6858000"/>
                </a:lnTo>
                <a:lnTo>
                  <a:pt x="304800" y="0"/>
                </a:lnTo>
                <a:close/>
              </a:path>
            </a:pathLst>
          </a:custGeom>
          <a:solidFill>
            <a:srgbClr val="FDC3AD">
              <a:alpha val="87057"/>
            </a:srgbClr>
          </a:solidFill>
        </p:spPr>
        <p:txBody>
          <a:bodyPr wrap="square" lIns="0" tIns="0" rIns="0" bIns="0" rtlCol="0"/>
          <a:lstStyle/>
          <a:p>
            <a:endParaRPr dirty="0"/>
          </a:p>
        </p:txBody>
      </p:sp>
      <p:sp>
        <p:nvSpPr>
          <p:cNvPr id="20" name="bg object 20"/>
          <p:cNvSpPr/>
          <p:nvPr/>
        </p:nvSpPr>
        <p:spPr>
          <a:xfrm>
            <a:off x="8915400" y="0"/>
            <a:ext cx="0" cy="6858000"/>
          </a:xfrm>
          <a:custGeom>
            <a:avLst/>
            <a:gdLst/>
            <a:ahLst/>
            <a:cxnLst/>
            <a:rect l="l" t="t" r="r" b="b"/>
            <a:pathLst>
              <a:path h="6858000">
                <a:moveTo>
                  <a:pt x="0" y="0"/>
                </a:moveTo>
                <a:lnTo>
                  <a:pt x="0" y="6857999"/>
                </a:lnTo>
              </a:path>
            </a:pathLst>
          </a:custGeom>
          <a:ln w="9144">
            <a:solidFill>
              <a:srgbClr val="FD8537"/>
            </a:solidFill>
          </a:ln>
        </p:spPr>
        <p:txBody>
          <a:bodyPr wrap="square" lIns="0" tIns="0" rIns="0" bIns="0" rtlCol="0"/>
          <a:lstStyle/>
          <a:p>
            <a:endParaRPr dirty="0"/>
          </a:p>
        </p:txBody>
      </p:sp>
      <p:sp>
        <p:nvSpPr>
          <p:cNvPr id="2" name="Holder 2"/>
          <p:cNvSpPr>
            <a:spLocks noGrp="1"/>
          </p:cNvSpPr>
          <p:nvPr>
            <p:ph type="title"/>
          </p:nvPr>
        </p:nvSpPr>
        <p:spPr/>
        <p:txBody>
          <a:bodyPr lIns="0" tIns="0" rIns="0" bIns="0"/>
          <a:lstStyle>
            <a:lvl1pPr>
              <a:defRPr sz="3200" b="1" i="0" u="sng">
                <a:solidFill>
                  <a:srgbClr val="E75C00"/>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1/20/2024</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763761" y="761"/>
            <a:ext cx="0" cy="6858000"/>
          </a:xfrm>
          <a:custGeom>
            <a:avLst/>
            <a:gdLst/>
            <a:ahLst/>
            <a:cxnLst/>
            <a:rect l="l" t="t" r="r" b="b"/>
            <a:pathLst>
              <a:path h="6858000">
                <a:moveTo>
                  <a:pt x="0" y="0"/>
                </a:moveTo>
                <a:lnTo>
                  <a:pt x="0" y="6857999"/>
                </a:lnTo>
              </a:path>
            </a:pathLst>
          </a:custGeom>
          <a:ln w="38100">
            <a:solidFill>
              <a:srgbClr val="FDC3AD"/>
            </a:solidFill>
          </a:ln>
        </p:spPr>
        <p:txBody>
          <a:bodyPr wrap="square" lIns="0" tIns="0" rIns="0" bIns="0" rtlCol="0"/>
          <a:lstStyle/>
          <a:p>
            <a:endParaRPr dirty="0"/>
          </a:p>
        </p:txBody>
      </p:sp>
      <p:sp>
        <p:nvSpPr>
          <p:cNvPr id="17" name="bg object 17"/>
          <p:cNvSpPr/>
          <p:nvPr/>
        </p:nvSpPr>
        <p:spPr>
          <a:xfrm>
            <a:off x="8156447" y="5715000"/>
            <a:ext cx="548640" cy="548640"/>
          </a:xfrm>
          <a:custGeom>
            <a:avLst/>
            <a:gdLst/>
            <a:ahLst/>
            <a:cxnLst/>
            <a:rect l="l" t="t" r="r" b="b"/>
            <a:pathLst>
              <a:path w="548640" h="548639">
                <a:moveTo>
                  <a:pt x="274320" y="0"/>
                </a:moveTo>
                <a:lnTo>
                  <a:pt x="225008" y="4419"/>
                </a:lnTo>
                <a:lnTo>
                  <a:pt x="178597" y="17162"/>
                </a:lnTo>
                <a:lnTo>
                  <a:pt x="135861" y="37453"/>
                </a:lnTo>
                <a:lnTo>
                  <a:pt x="97575" y="64518"/>
                </a:lnTo>
                <a:lnTo>
                  <a:pt x="64513" y="97580"/>
                </a:lnTo>
                <a:lnTo>
                  <a:pt x="37450" y="135867"/>
                </a:lnTo>
                <a:lnTo>
                  <a:pt x="17161" y="178602"/>
                </a:lnTo>
                <a:lnTo>
                  <a:pt x="4419" y="225011"/>
                </a:lnTo>
                <a:lnTo>
                  <a:pt x="0" y="274319"/>
                </a:lnTo>
                <a:lnTo>
                  <a:pt x="4419" y="323628"/>
                </a:lnTo>
                <a:lnTo>
                  <a:pt x="17161" y="370037"/>
                </a:lnTo>
                <a:lnTo>
                  <a:pt x="37450" y="412772"/>
                </a:lnTo>
                <a:lnTo>
                  <a:pt x="64513" y="451059"/>
                </a:lnTo>
                <a:lnTo>
                  <a:pt x="97575" y="484121"/>
                </a:lnTo>
                <a:lnTo>
                  <a:pt x="135861" y="511186"/>
                </a:lnTo>
                <a:lnTo>
                  <a:pt x="178597" y="531477"/>
                </a:lnTo>
                <a:lnTo>
                  <a:pt x="225008" y="544220"/>
                </a:lnTo>
                <a:lnTo>
                  <a:pt x="274320" y="548640"/>
                </a:lnTo>
                <a:lnTo>
                  <a:pt x="323631" y="544220"/>
                </a:lnTo>
                <a:lnTo>
                  <a:pt x="370042" y="531477"/>
                </a:lnTo>
                <a:lnTo>
                  <a:pt x="412778" y="511186"/>
                </a:lnTo>
                <a:lnTo>
                  <a:pt x="451064" y="484121"/>
                </a:lnTo>
                <a:lnTo>
                  <a:pt x="484126" y="451059"/>
                </a:lnTo>
                <a:lnTo>
                  <a:pt x="511189" y="412772"/>
                </a:lnTo>
                <a:lnTo>
                  <a:pt x="531478" y="370037"/>
                </a:lnTo>
                <a:lnTo>
                  <a:pt x="544220" y="323628"/>
                </a:lnTo>
                <a:lnTo>
                  <a:pt x="548640" y="274319"/>
                </a:lnTo>
                <a:lnTo>
                  <a:pt x="544220" y="225011"/>
                </a:lnTo>
                <a:lnTo>
                  <a:pt x="531478" y="178602"/>
                </a:lnTo>
                <a:lnTo>
                  <a:pt x="511189" y="135867"/>
                </a:lnTo>
                <a:lnTo>
                  <a:pt x="484126" y="97580"/>
                </a:lnTo>
                <a:lnTo>
                  <a:pt x="451064" y="64518"/>
                </a:lnTo>
                <a:lnTo>
                  <a:pt x="412778" y="37453"/>
                </a:lnTo>
                <a:lnTo>
                  <a:pt x="370042" y="17162"/>
                </a:lnTo>
                <a:lnTo>
                  <a:pt x="323631" y="4419"/>
                </a:lnTo>
                <a:lnTo>
                  <a:pt x="274320" y="0"/>
                </a:lnTo>
                <a:close/>
              </a:path>
            </a:pathLst>
          </a:custGeom>
          <a:solidFill>
            <a:srgbClr val="FD8537"/>
          </a:solidFill>
        </p:spPr>
        <p:txBody>
          <a:bodyPr wrap="square" lIns="0" tIns="0" rIns="0" bIns="0" rtlCol="0"/>
          <a:lstStyle/>
          <a:p>
            <a:endParaRPr dirty="0"/>
          </a:p>
        </p:txBody>
      </p:sp>
      <p:sp>
        <p:nvSpPr>
          <p:cNvPr id="18" name="bg object 18"/>
          <p:cNvSpPr/>
          <p:nvPr/>
        </p:nvSpPr>
        <p:spPr>
          <a:xfrm>
            <a:off x="47231" y="0"/>
            <a:ext cx="58419" cy="6858000"/>
          </a:xfrm>
          <a:custGeom>
            <a:avLst/>
            <a:gdLst/>
            <a:ahLst/>
            <a:cxnLst/>
            <a:rect l="l" t="t" r="r" b="b"/>
            <a:pathLst>
              <a:path w="58419" h="6858000">
                <a:moveTo>
                  <a:pt x="11595" y="0"/>
                </a:moveTo>
                <a:lnTo>
                  <a:pt x="0" y="0"/>
                </a:lnTo>
                <a:lnTo>
                  <a:pt x="12" y="6858000"/>
                </a:lnTo>
                <a:lnTo>
                  <a:pt x="11595" y="6858000"/>
                </a:lnTo>
                <a:lnTo>
                  <a:pt x="11595" y="0"/>
                </a:lnTo>
                <a:close/>
              </a:path>
              <a:path w="58419" h="6858000">
                <a:moveTo>
                  <a:pt x="57924" y="0"/>
                </a:moveTo>
                <a:lnTo>
                  <a:pt x="23177" y="0"/>
                </a:lnTo>
                <a:lnTo>
                  <a:pt x="23177" y="6858000"/>
                </a:lnTo>
                <a:lnTo>
                  <a:pt x="57924" y="6858000"/>
                </a:lnTo>
                <a:lnTo>
                  <a:pt x="57924" y="0"/>
                </a:lnTo>
                <a:close/>
              </a:path>
            </a:pathLst>
          </a:custGeom>
          <a:solidFill>
            <a:srgbClr val="FDC3AD"/>
          </a:solidFill>
        </p:spPr>
        <p:txBody>
          <a:bodyPr wrap="square" lIns="0" tIns="0" rIns="0" bIns="0" rtlCol="0"/>
          <a:lstStyle/>
          <a:p>
            <a:endParaRPr dirty="0"/>
          </a:p>
        </p:txBody>
      </p:sp>
      <p:sp>
        <p:nvSpPr>
          <p:cNvPr id="19" name="bg object 19"/>
          <p:cNvSpPr/>
          <p:nvPr/>
        </p:nvSpPr>
        <p:spPr>
          <a:xfrm>
            <a:off x="8839200" y="0"/>
            <a:ext cx="304800" cy="6858000"/>
          </a:xfrm>
          <a:custGeom>
            <a:avLst/>
            <a:gdLst/>
            <a:ahLst/>
            <a:cxnLst/>
            <a:rect l="l" t="t" r="r" b="b"/>
            <a:pathLst>
              <a:path w="304800" h="6858000">
                <a:moveTo>
                  <a:pt x="304800" y="0"/>
                </a:moveTo>
                <a:lnTo>
                  <a:pt x="0" y="0"/>
                </a:lnTo>
                <a:lnTo>
                  <a:pt x="0" y="6858000"/>
                </a:lnTo>
                <a:lnTo>
                  <a:pt x="304800" y="6858000"/>
                </a:lnTo>
                <a:lnTo>
                  <a:pt x="304800" y="0"/>
                </a:lnTo>
                <a:close/>
              </a:path>
            </a:pathLst>
          </a:custGeom>
          <a:solidFill>
            <a:srgbClr val="FDC3AD">
              <a:alpha val="87057"/>
            </a:srgbClr>
          </a:solidFill>
        </p:spPr>
        <p:txBody>
          <a:bodyPr wrap="square" lIns="0" tIns="0" rIns="0" bIns="0" rtlCol="0"/>
          <a:lstStyle/>
          <a:p>
            <a:endParaRPr dirty="0"/>
          </a:p>
        </p:txBody>
      </p:sp>
      <p:sp>
        <p:nvSpPr>
          <p:cNvPr id="20" name="bg object 20"/>
          <p:cNvSpPr/>
          <p:nvPr/>
        </p:nvSpPr>
        <p:spPr>
          <a:xfrm>
            <a:off x="8915400" y="0"/>
            <a:ext cx="0" cy="6858000"/>
          </a:xfrm>
          <a:custGeom>
            <a:avLst/>
            <a:gdLst/>
            <a:ahLst/>
            <a:cxnLst/>
            <a:rect l="l" t="t" r="r" b="b"/>
            <a:pathLst>
              <a:path h="6858000">
                <a:moveTo>
                  <a:pt x="0" y="0"/>
                </a:moveTo>
                <a:lnTo>
                  <a:pt x="0" y="6857999"/>
                </a:lnTo>
              </a:path>
            </a:pathLst>
          </a:custGeom>
          <a:ln w="9144">
            <a:solidFill>
              <a:srgbClr val="FD8537"/>
            </a:solidFill>
          </a:ln>
        </p:spPr>
        <p:txBody>
          <a:bodyPr wrap="square" lIns="0" tIns="0" rIns="0" bIns="0" rtlCol="0"/>
          <a:lstStyle/>
          <a:p>
            <a:endParaRPr dirty="0"/>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1/20/2024</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81000" y="0"/>
            <a:ext cx="443865" cy="6858000"/>
          </a:xfrm>
          <a:custGeom>
            <a:avLst/>
            <a:gdLst/>
            <a:ahLst/>
            <a:cxnLst/>
            <a:rect l="l" t="t" r="r" b="b"/>
            <a:pathLst>
              <a:path w="443865" h="6858000">
                <a:moveTo>
                  <a:pt x="0" y="6858000"/>
                </a:moveTo>
                <a:lnTo>
                  <a:pt x="443484" y="6858000"/>
                </a:lnTo>
                <a:lnTo>
                  <a:pt x="443484" y="0"/>
                </a:lnTo>
                <a:lnTo>
                  <a:pt x="0" y="0"/>
                </a:lnTo>
                <a:lnTo>
                  <a:pt x="0" y="6858000"/>
                </a:lnTo>
                <a:close/>
              </a:path>
            </a:pathLst>
          </a:custGeom>
          <a:solidFill>
            <a:srgbClr val="FDC3AD">
              <a:alpha val="54116"/>
            </a:srgbClr>
          </a:solidFill>
        </p:spPr>
        <p:txBody>
          <a:bodyPr wrap="square" lIns="0" tIns="0" rIns="0" bIns="0" rtlCol="0"/>
          <a:lstStyle/>
          <a:p>
            <a:endParaRPr dirty="0"/>
          </a:p>
        </p:txBody>
      </p:sp>
      <p:sp>
        <p:nvSpPr>
          <p:cNvPr id="17" name="bg object 17"/>
          <p:cNvSpPr/>
          <p:nvPr/>
        </p:nvSpPr>
        <p:spPr>
          <a:xfrm>
            <a:off x="882396" y="0"/>
            <a:ext cx="3175" cy="6858000"/>
          </a:xfrm>
          <a:custGeom>
            <a:avLst/>
            <a:gdLst/>
            <a:ahLst/>
            <a:cxnLst/>
            <a:rect l="l" t="t" r="r" b="b"/>
            <a:pathLst>
              <a:path w="3175" h="6858000">
                <a:moveTo>
                  <a:pt x="0" y="6858000"/>
                </a:moveTo>
                <a:lnTo>
                  <a:pt x="3047" y="6858000"/>
                </a:lnTo>
                <a:lnTo>
                  <a:pt x="3047" y="0"/>
                </a:lnTo>
                <a:lnTo>
                  <a:pt x="0" y="0"/>
                </a:lnTo>
                <a:lnTo>
                  <a:pt x="0" y="6858000"/>
                </a:lnTo>
                <a:close/>
              </a:path>
            </a:pathLst>
          </a:custGeom>
          <a:solidFill>
            <a:srgbClr val="FDC3AD">
              <a:alpha val="54116"/>
            </a:srgbClr>
          </a:solidFill>
        </p:spPr>
        <p:txBody>
          <a:bodyPr wrap="square" lIns="0" tIns="0" rIns="0" bIns="0" rtlCol="0"/>
          <a:lstStyle/>
          <a:p>
            <a:endParaRPr dirty="0"/>
          </a:p>
        </p:txBody>
      </p:sp>
      <p:sp>
        <p:nvSpPr>
          <p:cNvPr id="18" name="bg object 18"/>
          <p:cNvSpPr/>
          <p:nvPr/>
        </p:nvSpPr>
        <p:spPr>
          <a:xfrm>
            <a:off x="943355" y="0"/>
            <a:ext cx="47625" cy="6858000"/>
          </a:xfrm>
          <a:custGeom>
            <a:avLst/>
            <a:gdLst/>
            <a:ahLst/>
            <a:cxnLst/>
            <a:rect l="l" t="t" r="r" b="b"/>
            <a:pathLst>
              <a:path w="47625" h="6858000">
                <a:moveTo>
                  <a:pt x="0" y="6858000"/>
                </a:moveTo>
                <a:lnTo>
                  <a:pt x="47243" y="6858000"/>
                </a:lnTo>
                <a:lnTo>
                  <a:pt x="47243" y="0"/>
                </a:lnTo>
                <a:lnTo>
                  <a:pt x="0" y="0"/>
                </a:lnTo>
                <a:lnTo>
                  <a:pt x="0" y="6858000"/>
                </a:lnTo>
                <a:close/>
              </a:path>
            </a:pathLst>
          </a:custGeom>
          <a:solidFill>
            <a:srgbClr val="FDC3AD">
              <a:alpha val="54116"/>
            </a:srgbClr>
          </a:solidFill>
        </p:spPr>
        <p:txBody>
          <a:bodyPr wrap="square" lIns="0" tIns="0" rIns="0" bIns="0" rtlCol="0"/>
          <a:lstStyle/>
          <a:p>
            <a:endParaRPr dirty="0"/>
          </a:p>
        </p:txBody>
      </p:sp>
      <p:sp>
        <p:nvSpPr>
          <p:cNvPr id="19" name="bg object 19"/>
          <p:cNvSpPr/>
          <p:nvPr/>
        </p:nvSpPr>
        <p:spPr>
          <a:xfrm>
            <a:off x="275843" y="0"/>
            <a:ext cx="105410" cy="6858000"/>
          </a:xfrm>
          <a:custGeom>
            <a:avLst/>
            <a:gdLst/>
            <a:ahLst/>
            <a:cxnLst/>
            <a:rect l="l" t="t" r="r" b="b"/>
            <a:pathLst>
              <a:path w="105410" h="6858000">
                <a:moveTo>
                  <a:pt x="105156" y="0"/>
                </a:moveTo>
                <a:lnTo>
                  <a:pt x="0" y="0"/>
                </a:lnTo>
                <a:lnTo>
                  <a:pt x="0" y="6858000"/>
                </a:lnTo>
                <a:lnTo>
                  <a:pt x="105156" y="6858000"/>
                </a:lnTo>
                <a:lnTo>
                  <a:pt x="105156" y="0"/>
                </a:lnTo>
                <a:close/>
              </a:path>
            </a:pathLst>
          </a:custGeom>
          <a:solidFill>
            <a:srgbClr val="FFD9CE">
              <a:alpha val="36077"/>
            </a:srgbClr>
          </a:solidFill>
        </p:spPr>
        <p:txBody>
          <a:bodyPr wrap="square" lIns="0" tIns="0" rIns="0" bIns="0" rtlCol="0"/>
          <a:lstStyle/>
          <a:p>
            <a:endParaRPr dirty="0"/>
          </a:p>
        </p:txBody>
      </p:sp>
      <p:sp>
        <p:nvSpPr>
          <p:cNvPr id="20" name="bg object 20"/>
          <p:cNvSpPr/>
          <p:nvPr/>
        </p:nvSpPr>
        <p:spPr>
          <a:xfrm>
            <a:off x="990600" y="0"/>
            <a:ext cx="181610" cy="6858000"/>
          </a:xfrm>
          <a:custGeom>
            <a:avLst/>
            <a:gdLst/>
            <a:ahLst/>
            <a:cxnLst/>
            <a:rect l="l" t="t" r="r" b="b"/>
            <a:pathLst>
              <a:path w="181609" h="6858000">
                <a:moveTo>
                  <a:pt x="181356" y="0"/>
                </a:moveTo>
                <a:lnTo>
                  <a:pt x="0" y="0"/>
                </a:lnTo>
                <a:lnTo>
                  <a:pt x="0" y="6858000"/>
                </a:lnTo>
                <a:lnTo>
                  <a:pt x="181356" y="6858000"/>
                </a:lnTo>
                <a:lnTo>
                  <a:pt x="181356" y="0"/>
                </a:lnTo>
                <a:close/>
              </a:path>
            </a:pathLst>
          </a:custGeom>
          <a:solidFill>
            <a:srgbClr val="FFD9CE">
              <a:alpha val="70195"/>
            </a:srgbClr>
          </a:solidFill>
        </p:spPr>
        <p:txBody>
          <a:bodyPr wrap="square" lIns="0" tIns="0" rIns="0" bIns="0" rtlCol="0"/>
          <a:lstStyle/>
          <a:p>
            <a:endParaRPr dirty="0"/>
          </a:p>
        </p:txBody>
      </p:sp>
      <p:sp>
        <p:nvSpPr>
          <p:cNvPr id="21" name="bg object 21"/>
          <p:cNvSpPr/>
          <p:nvPr/>
        </p:nvSpPr>
        <p:spPr>
          <a:xfrm>
            <a:off x="1141476" y="0"/>
            <a:ext cx="230504" cy="6858000"/>
          </a:xfrm>
          <a:custGeom>
            <a:avLst/>
            <a:gdLst/>
            <a:ahLst/>
            <a:cxnLst/>
            <a:rect l="l" t="t" r="r" b="b"/>
            <a:pathLst>
              <a:path w="230505" h="6858000">
                <a:moveTo>
                  <a:pt x="230124" y="0"/>
                </a:moveTo>
                <a:lnTo>
                  <a:pt x="0" y="0"/>
                </a:lnTo>
                <a:lnTo>
                  <a:pt x="0" y="6858000"/>
                </a:lnTo>
                <a:lnTo>
                  <a:pt x="230124" y="6858000"/>
                </a:lnTo>
                <a:lnTo>
                  <a:pt x="230124" y="0"/>
                </a:lnTo>
                <a:close/>
              </a:path>
            </a:pathLst>
          </a:custGeom>
          <a:solidFill>
            <a:srgbClr val="FFECE8">
              <a:alpha val="70979"/>
            </a:srgbClr>
          </a:solidFill>
        </p:spPr>
        <p:txBody>
          <a:bodyPr wrap="square" lIns="0" tIns="0" rIns="0" bIns="0" rtlCol="0"/>
          <a:lstStyle/>
          <a:p>
            <a:endParaRPr dirty="0"/>
          </a:p>
        </p:txBody>
      </p:sp>
      <p:sp>
        <p:nvSpPr>
          <p:cNvPr id="22" name="bg object 22"/>
          <p:cNvSpPr/>
          <p:nvPr/>
        </p:nvSpPr>
        <p:spPr>
          <a:xfrm>
            <a:off x="106679" y="0"/>
            <a:ext cx="0" cy="6858000"/>
          </a:xfrm>
          <a:custGeom>
            <a:avLst/>
            <a:gdLst/>
            <a:ahLst/>
            <a:cxnLst/>
            <a:rect l="l" t="t" r="r" b="b"/>
            <a:pathLst>
              <a:path h="6858000">
                <a:moveTo>
                  <a:pt x="0" y="0"/>
                </a:moveTo>
                <a:lnTo>
                  <a:pt x="1" y="6857999"/>
                </a:lnTo>
              </a:path>
            </a:pathLst>
          </a:custGeom>
          <a:ln w="57912">
            <a:solidFill>
              <a:srgbClr val="FDC3AD"/>
            </a:solidFill>
          </a:ln>
        </p:spPr>
        <p:txBody>
          <a:bodyPr wrap="square" lIns="0" tIns="0" rIns="0" bIns="0" rtlCol="0"/>
          <a:lstStyle/>
          <a:p>
            <a:endParaRPr dirty="0"/>
          </a:p>
        </p:txBody>
      </p:sp>
      <p:sp>
        <p:nvSpPr>
          <p:cNvPr id="23" name="bg object 23"/>
          <p:cNvSpPr/>
          <p:nvPr/>
        </p:nvSpPr>
        <p:spPr>
          <a:xfrm>
            <a:off x="885443" y="0"/>
            <a:ext cx="58419" cy="6858000"/>
          </a:xfrm>
          <a:custGeom>
            <a:avLst/>
            <a:gdLst/>
            <a:ahLst/>
            <a:cxnLst/>
            <a:rect l="l" t="t" r="r" b="b"/>
            <a:pathLst>
              <a:path w="58419" h="6858000">
                <a:moveTo>
                  <a:pt x="0" y="6857999"/>
                </a:moveTo>
                <a:lnTo>
                  <a:pt x="57912" y="6857999"/>
                </a:lnTo>
                <a:lnTo>
                  <a:pt x="57912" y="0"/>
                </a:lnTo>
                <a:lnTo>
                  <a:pt x="0" y="0"/>
                </a:lnTo>
                <a:lnTo>
                  <a:pt x="0" y="6857999"/>
                </a:lnTo>
                <a:close/>
              </a:path>
            </a:pathLst>
          </a:custGeom>
          <a:solidFill>
            <a:srgbClr val="FFECE8"/>
          </a:solidFill>
        </p:spPr>
        <p:txBody>
          <a:bodyPr wrap="square" lIns="0" tIns="0" rIns="0" bIns="0" rtlCol="0"/>
          <a:lstStyle/>
          <a:p>
            <a:endParaRPr dirty="0"/>
          </a:p>
        </p:txBody>
      </p:sp>
      <p:sp>
        <p:nvSpPr>
          <p:cNvPr id="24" name="bg object 24"/>
          <p:cNvSpPr/>
          <p:nvPr/>
        </p:nvSpPr>
        <p:spPr>
          <a:xfrm>
            <a:off x="824483" y="0"/>
            <a:ext cx="58419" cy="6858000"/>
          </a:xfrm>
          <a:custGeom>
            <a:avLst/>
            <a:gdLst/>
            <a:ahLst/>
            <a:cxnLst/>
            <a:rect l="l" t="t" r="r" b="b"/>
            <a:pathLst>
              <a:path w="58419" h="6858000">
                <a:moveTo>
                  <a:pt x="0" y="6857999"/>
                </a:moveTo>
                <a:lnTo>
                  <a:pt x="57912" y="6857999"/>
                </a:lnTo>
                <a:lnTo>
                  <a:pt x="57912" y="0"/>
                </a:lnTo>
                <a:lnTo>
                  <a:pt x="0" y="0"/>
                </a:lnTo>
                <a:lnTo>
                  <a:pt x="0" y="6857999"/>
                </a:lnTo>
                <a:close/>
              </a:path>
            </a:pathLst>
          </a:custGeom>
          <a:solidFill>
            <a:srgbClr val="FDC3AD"/>
          </a:solidFill>
        </p:spPr>
        <p:txBody>
          <a:bodyPr wrap="square" lIns="0" tIns="0" rIns="0" bIns="0" rtlCol="0"/>
          <a:lstStyle/>
          <a:p>
            <a:endParaRPr dirty="0"/>
          </a:p>
        </p:txBody>
      </p:sp>
      <p:sp>
        <p:nvSpPr>
          <p:cNvPr id="25" name="bg object 25"/>
          <p:cNvSpPr/>
          <p:nvPr/>
        </p:nvSpPr>
        <p:spPr>
          <a:xfrm>
            <a:off x="1727454" y="761"/>
            <a:ext cx="0" cy="6858000"/>
          </a:xfrm>
          <a:custGeom>
            <a:avLst/>
            <a:gdLst/>
            <a:ahLst/>
            <a:cxnLst/>
            <a:rect l="l" t="t" r="r" b="b"/>
            <a:pathLst>
              <a:path h="6858000">
                <a:moveTo>
                  <a:pt x="0" y="0"/>
                </a:moveTo>
                <a:lnTo>
                  <a:pt x="0" y="6857999"/>
                </a:lnTo>
              </a:path>
            </a:pathLst>
          </a:custGeom>
          <a:ln w="28956">
            <a:solidFill>
              <a:srgbClr val="FDC3AD"/>
            </a:solidFill>
          </a:ln>
        </p:spPr>
        <p:txBody>
          <a:bodyPr wrap="square" lIns="0" tIns="0" rIns="0" bIns="0" rtlCol="0"/>
          <a:lstStyle/>
          <a:p>
            <a:endParaRPr dirty="0"/>
          </a:p>
        </p:txBody>
      </p:sp>
      <p:sp>
        <p:nvSpPr>
          <p:cNvPr id="26" name="bg object 26"/>
          <p:cNvSpPr/>
          <p:nvPr/>
        </p:nvSpPr>
        <p:spPr>
          <a:xfrm>
            <a:off x="1066800" y="0"/>
            <a:ext cx="0" cy="6858000"/>
          </a:xfrm>
          <a:custGeom>
            <a:avLst/>
            <a:gdLst/>
            <a:ahLst/>
            <a:cxnLst/>
            <a:rect l="l" t="t" r="r" b="b"/>
            <a:pathLst>
              <a:path h="6858000">
                <a:moveTo>
                  <a:pt x="0" y="0"/>
                </a:moveTo>
                <a:lnTo>
                  <a:pt x="0" y="6857999"/>
                </a:lnTo>
              </a:path>
            </a:pathLst>
          </a:custGeom>
          <a:ln w="9144">
            <a:solidFill>
              <a:srgbClr val="FDC3AD"/>
            </a:solidFill>
          </a:ln>
        </p:spPr>
        <p:txBody>
          <a:bodyPr wrap="square" lIns="0" tIns="0" rIns="0" bIns="0" rtlCol="0"/>
          <a:lstStyle/>
          <a:p>
            <a:endParaRPr dirty="0"/>
          </a:p>
        </p:txBody>
      </p:sp>
      <p:sp>
        <p:nvSpPr>
          <p:cNvPr id="27" name="bg object 27"/>
          <p:cNvSpPr/>
          <p:nvPr/>
        </p:nvSpPr>
        <p:spPr>
          <a:xfrm>
            <a:off x="9084564" y="0"/>
            <a:ext cx="58419" cy="6858000"/>
          </a:xfrm>
          <a:custGeom>
            <a:avLst/>
            <a:gdLst/>
            <a:ahLst/>
            <a:cxnLst/>
            <a:rect l="l" t="t" r="r" b="b"/>
            <a:pathLst>
              <a:path w="58420" h="6858000">
                <a:moveTo>
                  <a:pt x="11557" y="0"/>
                </a:moveTo>
                <a:lnTo>
                  <a:pt x="0" y="0"/>
                </a:lnTo>
                <a:lnTo>
                  <a:pt x="0" y="6858000"/>
                </a:lnTo>
                <a:lnTo>
                  <a:pt x="11557" y="6858000"/>
                </a:lnTo>
                <a:lnTo>
                  <a:pt x="11557" y="0"/>
                </a:lnTo>
                <a:close/>
              </a:path>
              <a:path w="58420" h="6858000">
                <a:moveTo>
                  <a:pt x="57912" y="0"/>
                </a:moveTo>
                <a:lnTo>
                  <a:pt x="23114" y="0"/>
                </a:lnTo>
                <a:lnTo>
                  <a:pt x="23114" y="6858000"/>
                </a:lnTo>
                <a:lnTo>
                  <a:pt x="57912" y="6858000"/>
                </a:lnTo>
                <a:lnTo>
                  <a:pt x="57912" y="0"/>
                </a:lnTo>
                <a:close/>
              </a:path>
            </a:pathLst>
          </a:custGeom>
          <a:solidFill>
            <a:srgbClr val="FDC3AD"/>
          </a:solidFill>
        </p:spPr>
        <p:txBody>
          <a:bodyPr wrap="square" lIns="0" tIns="0" rIns="0" bIns="0" rtlCol="0"/>
          <a:lstStyle/>
          <a:p>
            <a:endParaRPr dirty="0"/>
          </a:p>
        </p:txBody>
      </p:sp>
      <p:sp>
        <p:nvSpPr>
          <p:cNvPr id="28" name="bg object 28"/>
          <p:cNvSpPr/>
          <p:nvPr/>
        </p:nvSpPr>
        <p:spPr>
          <a:xfrm>
            <a:off x="1219200" y="0"/>
            <a:ext cx="76200" cy="6858000"/>
          </a:xfrm>
          <a:custGeom>
            <a:avLst/>
            <a:gdLst/>
            <a:ahLst/>
            <a:cxnLst/>
            <a:rect l="l" t="t" r="r" b="b"/>
            <a:pathLst>
              <a:path w="76200" h="6858000">
                <a:moveTo>
                  <a:pt x="76200" y="0"/>
                </a:moveTo>
                <a:lnTo>
                  <a:pt x="0" y="0"/>
                </a:lnTo>
                <a:lnTo>
                  <a:pt x="0" y="6858000"/>
                </a:lnTo>
                <a:lnTo>
                  <a:pt x="76200" y="6858000"/>
                </a:lnTo>
                <a:lnTo>
                  <a:pt x="76200" y="0"/>
                </a:lnTo>
                <a:close/>
              </a:path>
            </a:pathLst>
          </a:custGeom>
          <a:solidFill>
            <a:srgbClr val="FDC3AD">
              <a:alpha val="50979"/>
            </a:srgbClr>
          </a:solidFill>
        </p:spPr>
        <p:txBody>
          <a:bodyPr wrap="square" lIns="0" tIns="0" rIns="0" bIns="0" rtlCol="0"/>
          <a:lstStyle/>
          <a:p>
            <a:endParaRPr dirty="0"/>
          </a:p>
        </p:txBody>
      </p:sp>
      <p:sp>
        <p:nvSpPr>
          <p:cNvPr id="29" name="bg object 29"/>
          <p:cNvSpPr/>
          <p:nvPr/>
        </p:nvSpPr>
        <p:spPr>
          <a:xfrm>
            <a:off x="609600" y="3429000"/>
            <a:ext cx="1341120" cy="2078989"/>
          </a:xfrm>
          <a:custGeom>
            <a:avLst/>
            <a:gdLst/>
            <a:ahLst/>
            <a:cxnLst/>
            <a:rect l="l" t="t" r="r" b="b"/>
            <a:pathLst>
              <a:path w="1341120" h="2078989">
                <a:moveTo>
                  <a:pt x="1295400" y="647700"/>
                </a:moveTo>
                <a:lnTo>
                  <a:pt x="1293622" y="599363"/>
                </a:lnTo>
                <a:lnTo>
                  <a:pt x="1288376" y="551980"/>
                </a:lnTo>
                <a:lnTo>
                  <a:pt x="1279779" y="505701"/>
                </a:lnTo>
                <a:lnTo>
                  <a:pt x="1267968" y="460629"/>
                </a:lnTo>
                <a:lnTo>
                  <a:pt x="1253070" y="416890"/>
                </a:lnTo>
                <a:lnTo>
                  <a:pt x="1235202" y="374637"/>
                </a:lnTo>
                <a:lnTo>
                  <a:pt x="1214488" y="333959"/>
                </a:lnTo>
                <a:lnTo>
                  <a:pt x="1191056" y="295008"/>
                </a:lnTo>
                <a:lnTo>
                  <a:pt x="1165034" y="257898"/>
                </a:lnTo>
                <a:lnTo>
                  <a:pt x="1136535" y="222745"/>
                </a:lnTo>
                <a:lnTo>
                  <a:pt x="1105700" y="189699"/>
                </a:lnTo>
                <a:lnTo>
                  <a:pt x="1072654" y="158864"/>
                </a:lnTo>
                <a:lnTo>
                  <a:pt x="1037501" y="130365"/>
                </a:lnTo>
                <a:lnTo>
                  <a:pt x="1000391" y="104343"/>
                </a:lnTo>
                <a:lnTo>
                  <a:pt x="961440" y="80911"/>
                </a:lnTo>
                <a:lnTo>
                  <a:pt x="920762" y="60198"/>
                </a:lnTo>
                <a:lnTo>
                  <a:pt x="878509" y="42329"/>
                </a:lnTo>
                <a:lnTo>
                  <a:pt x="834771" y="27432"/>
                </a:lnTo>
                <a:lnTo>
                  <a:pt x="789698" y="15621"/>
                </a:lnTo>
                <a:lnTo>
                  <a:pt x="743419" y="7023"/>
                </a:lnTo>
                <a:lnTo>
                  <a:pt x="696036" y="1778"/>
                </a:lnTo>
                <a:lnTo>
                  <a:pt x="647700" y="0"/>
                </a:lnTo>
                <a:lnTo>
                  <a:pt x="599351" y="1778"/>
                </a:lnTo>
                <a:lnTo>
                  <a:pt x="551980" y="7023"/>
                </a:lnTo>
                <a:lnTo>
                  <a:pt x="505701" y="15621"/>
                </a:lnTo>
                <a:lnTo>
                  <a:pt x="460629" y="27432"/>
                </a:lnTo>
                <a:lnTo>
                  <a:pt x="416902" y="42329"/>
                </a:lnTo>
                <a:lnTo>
                  <a:pt x="374637" y="60198"/>
                </a:lnTo>
                <a:lnTo>
                  <a:pt x="333971" y="80911"/>
                </a:lnTo>
                <a:lnTo>
                  <a:pt x="295008" y="104343"/>
                </a:lnTo>
                <a:lnTo>
                  <a:pt x="257898" y="130365"/>
                </a:lnTo>
                <a:lnTo>
                  <a:pt x="222758" y="158864"/>
                </a:lnTo>
                <a:lnTo>
                  <a:pt x="189699" y="189699"/>
                </a:lnTo>
                <a:lnTo>
                  <a:pt x="158864" y="222745"/>
                </a:lnTo>
                <a:lnTo>
                  <a:pt x="130365" y="257898"/>
                </a:lnTo>
                <a:lnTo>
                  <a:pt x="104343" y="295008"/>
                </a:lnTo>
                <a:lnTo>
                  <a:pt x="80911" y="333959"/>
                </a:lnTo>
                <a:lnTo>
                  <a:pt x="60185" y="374637"/>
                </a:lnTo>
                <a:lnTo>
                  <a:pt x="42316" y="416890"/>
                </a:lnTo>
                <a:lnTo>
                  <a:pt x="27419" y="460629"/>
                </a:lnTo>
                <a:lnTo>
                  <a:pt x="15608" y="505701"/>
                </a:lnTo>
                <a:lnTo>
                  <a:pt x="7010" y="551980"/>
                </a:lnTo>
                <a:lnTo>
                  <a:pt x="1765" y="599363"/>
                </a:lnTo>
                <a:lnTo>
                  <a:pt x="0" y="647700"/>
                </a:lnTo>
                <a:lnTo>
                  <a:pt x="1765" y="696048"/>
                </a:lnTo>
                <a:lnTo>
                  <a:pt x="7010" y="743432"/>
                </a:lnTo>
                <a:lnTo>
                  <a:pt x="15608" y="789711"/>
                </a:lnTo>
                <a:lnTo>
                  <a:pt x="27419" y="834783"/>
                </a:lnTo>
                <a:lnTo>
                  <a:pt x="42316" y="878522"/>
                </a:lnTo>
                <a:lnTo>
                  <a:pt x="60185" y="920775"/>
                </a:lnTo>
                <a:lnTo>
                  <a:pt x="80911" y="961453"/>
                </a:lnTo>
                <a:lnTo>
                  <a:pt x="104343" y="1000404"/>
                </a:lnTo>
                <a:lnTo>
                  <a:pt x="130365" y="1037513"/>
                </a:lnTo>
                <a:lnTo>
                  <a:pt x="158864" y="1072667"/>
                </a:lnTo>
                <a:lnTo>
                  <a:pt x="189699" y="1105712"/>
                </a:lnTo>
                <a:lnTo>
                  <a:pt x="222758" y="1136548"/>
                </a:lnTo>
                <a:lnTo>
                  <a:pt x="257898" y="1165047"/>
                </a:lnTo>
                <a:lnTo>
                  <a:pt x="295008" y="1191069"/>
                </a:lnTo>
                <a:lnTo>
                  <a:pt x="333971" y="1214501"/>
                </a:lnTo>
                <a:lnTo>
                  <a:pt x="374637" y="1235214"/>
                </a:lnTo>
                <a:lnTo>
                  <a:pt x="416902" y="1253083"/>
                </a:lnTo>
                <a:lnTo>
                  <a:pt x="460629" y="1267980"/>
                </a:lnTo>
                <a:lnTo>
                  <a:pt x="505701" y="1279791"/>
                </a:lnTo>
                <a:lnTo>
                  <a:pt x="551980" y="1288389"/>
                </a:lnTo>
                <a:lnTo>
                  <a:pt x="599351" y="1293634"/>
                </a:lnTo>
                <a:lnTo>
                  <a:pt x="647700" y="1295400"/>
                </a:lnTo>
                <a:lnTo>
                  <a:pt x="696036" y="1293634"/>
                </a:lnTo>
                <a:lnTo>
                  <a:pt x="743419" y="1288389"/>
                </a:lnTo>
                <a:lnTo>
                  <a:pt x="789698" y="1279791"/>
                </a:lnTo>
                <a:lnTo>
                  <a:pt x="834771" y="1267980"/>
                </a:lnTo>
                <a:lnTo>
                  <a:pt x="878509" y="1253083"/>
                </a:lnTo>
                <a:lnTo>
                  <a:pt x="920762" y="1235214"/>
                </a:lnTo>
                <a:lnTo>
                  <a:pt x="961440" y="1214501"/>
                </a:lnTo>
                <a:lnTo>
                  <a:pt x="1000391" y="1191069"/>
                </a:lnTo>
                <a:lnTo>
                  <a:pt x="1037501" y="1165047"/>
                </a:lnTo>
                <a:lnTo>
                  <a:pt x="1072654" y="1136548"/>
                </a:lnTo>
                <a:lnTo>
                  <a:pt x="1105700" y="1105712"/>
                </a:lnTo>
                <a:lnTo>
                  <a:pt x="1136535" y="1072667"/>
                </a:lnTo>
                <a:lnTo>
                  <a:pt x="1165034" y="1037513"/>
                </a:lnTo>
                <a:lnTo>
                  <a:pt x="1191056" y="1000404"/>
                </a:lnTo>
                <a:lnTo>
                  <a:pt x="1214488" y="961453"/>
                </a:lnTo>
                <a:lnTo>
                  <a:pt x="1235202" y="920775"/>
                </a:lnTo>
                <a:lnTo>
                  <a:pt x="1253070" y="878522"/>
                </a:lnTo>
                <a:lnTo>
                  <a:pt x="1267968" y="834783"/>
                </a:lnTo>
                <a:lnTo>
                  <a:pt x="1279779" y="789711"/>
                </a:lnTo>
                <a:lnTo>
                  <a:pt x="1288376" y="743432"/>
                </a:lnTo>
                <a:lnTo>
                  <a:pt x="1293622" y="696048"/>
                </a:lnTo>
                <a:lnTo>
                  <a:pt x="1295400" y="647700"/>
                </a:lnTo>
                <a:close/>
              </a:path>
              <a:path w="1341120" h="2078989">
                <a:moveTo>
                  <a:pt x="1341120" y="1757934"/>
                </a:moveTo>
                <a:lnTo>
                  <a:pt x="1337640" y="1710537"/>
                </a:lnTo>
                <a:lnTo>
                  <a:pt x="1327531" y="1665287"/>
                </a:lnTo>
                <a:lnTo>
                  <a:pt x="1311300" y="1622704"/>
                </a:lnTo>
                <a:lnTo>
                  <a:pt x="1289431" y="1583258"/>
                </a:lnTo>
                <a:lnTo>
                  <a:pt x="1262418" y="1547469"/>
                </a:lnTo>
                <a:lnTo>
                  <a:pt x="1230782" y="1515833"/>
                </a:lnTo>
                <a:lnTo>
                  <a:pt x="1194993" y="1488821"/>
                </a:lnTo>
                <a:lnTo>
                  <a:pt x="1155547" y="1466951"/>
                </a:lnTo>
                <a:lnTo>
                  <a:pt x="1112964" y="1450721"/>
                </a:lnTo>
                <a:lnTo>
                  <a:pt x="1067714" y="1440611"/>
                </a:lnTo>
                <a:lnTo>
                  <a:pt x="1020318" y="1437132"/>
                </a:lnTo>
                <a:lnTo>
                  <a:pt x="972908" y="1440611"/>
                </a:lnTo>
                <a:lnTo>
                  <a:pt x="927658" y="1450721"/>
                </a:lnTo>
                <a:lnTo>
                  <a:pt x="885075" y="1466951"/>
                </a:lnTo>
                <a:lnTo>
                  <a:pt x="845629" y="1488821"/>
                </a:lnTo>
                <a:lnTo>
                  <a:pt x="809840" y="1515833"/>
                </a:lnTo>
                <a:lnTo>
                  <a:pt x="778205" y="1547469"/>
                </a:lnTo>
                <a:lnTo>
                  <a:pt x="751192" y="1583258"/>
                </a:lnTo>
                <a:lnTo>
                  <a:pt x="729322" y="1622704"/>
                </a:lnTo>
                <a:lnTo>
                  <a:pt x="713092" y="1665287"/>
                </a:lnTo>
                <a:lnTo>
                  <a:pt x="702983" y="1710537"/>
                </a:lnTo>
                <a:lnTo>
                  <a:pt x="699516" y="1757934"/>
                </a:lnTo>
                <a:lnTo>
                  <a:pt x="702983" y="1805343"/>
                </a:lnTo>
                <a:lnTo>
                  <a:pt x="713092" y="1850593"/>
                </a:lnTo>
                <a:lnTo>
                  <a:pt x="729322" y="1893176"/>
                </a:lnTo>
                <a:lnTo>
                  <a:pt x="751192" y="1932622"/>
                </a:lnTo>
                <a:lnTo>
                  <a:pt x="778205" y="1968411"/>
                </a:lnTo>
                <a:lnTo>
                  <a:pt x="809840" y="2000046"/>
                </a:lnTo>
                <a:lnTo>
                  <a:pt x="845629" y="2027059"/>
                </a:lnTo>
                <a:lnTo>
                  <a:pt x="885075" y="2048929"/>
                </a:lnTo>
                <a:lnTo>
                  <a:pt x="927658" y="2065159"/>
                </a:lnTo>
                <a:lnTo>
                  <a:pt x="972908" y="2075268"/>
                </a:lnTo>
                <a:lnTo>
                  <a:pt x="1020318" y="2078736"/>
                </a:lnTo>
                <a:lnTo>
                  <a:pt x="1067714" y="2075268"/>
                </a:lnTo>
                <a:lnTo>
                  <a:pt x="1112964" y="2065159"/>
                </a:lnTo>
                <a:lnTo>
                  <a:pt x="1155547" y="2048929"/>
                </a:lnTo>
                <a:lnTo>
                  <a:pt x="1194993" y="2027059"/>
                </a:lnTo>
                <a:lnTo>
                  <a:pt x="1230782" y="2000046"/>
                </a:lnTo>
                <a:lnTo>
                  <a:pt x="1262418" y="1968411"/>
                </a:lnTo>
                <a:lnTo>
                  <a:pt x="1289431" y="1932622"/>
                </a:lnTo>
                <a:lnTo>
                  <a:pt x="1311300" y="1893176"/>
                </a:lnTo>
                <a:lnTo>
                  <a:pt x="1327531" y="1850593"/>
                </a:lnTo>
                <a:lnTo>
                  <a:pt x="1337640" y="1805343"/>
                </a:lnTo>
                <a:lnTo>
                  <a:pt x="1341120" y="1757934"/>
                </a:lnTo>
                <a:close/>
              </a:path>
            </a:pathLst>
          </a:custGeom>
          <a:solidFill>
            <a:srgbClr val="FD8537"/>
          </a:solidFill>
        </p:spPr>
        <p:txBody>
          <a:bodyPr wrap="square" lIns="0" tIns="0" rIns="0" bIns="0" rtlCol="0"/>
          <a:lstStyle/>
          <a:p>
            <a:endParaRPr dirty="0"/>
          </a:p>
        </p:txBody>
      </p:sp>
      <p:pic>
        <p:nvPicPr>
          <p:cNvPr id="30" name="bg object 30"/>
          <p:cNvPicPr/>
          <p:nvPr/>
        </p:nvPicPr>
        <p:blipFill>
          <a:blip r:embed="rId7" cstate="print"/>
          <a:stretch>
            <a:fillRect/>
          </a:stretch>
        </p:blipFill>
        <p:spPr>
          <a:xfrm>
            <a:off x="1091183" y="5500115"/>
            <a:ext cx="137159" cy="137159"/>
          </a:xfrm>
          <a:prstGeom prst="rect">
            <a:avLst/>
          </a:prstGeom>
        </p:spPr>
      </p:pic>
      <p:sp>
        <p:nvSpPr>
          <p:cNvPr id="31" name="bg object 31"/>
          <p:cNvSpPr/>
          <p:nvPr/>
        </p:nvSpPr>
        <p:spPr>
          <a:xfrm>
            <a:off x="1664195" y="4495800"/>
            <a:ext cx="607060" cy="1567180"/>
          </a:xfrm>
          <a:custGeom>
            <a:avLst/>
            <a:gdLst/>
            <a:ahLst/>
            <a:cxnLst/>
            <a:rect l="l" t="t" r="r" b="b"/>
            <a:pathLst>
              <a:path w="607060" h="1567179">
                <a:moveTo>
                  <a:pt x="274332" y="1429512"/>
                </a:moveTo>
                <a:lnTo>
                  <a:pt x="267322" y="1386166"/>
                </a:lnTo>
                <a:lnTo>
                  <a:pt x="247840" y="1348511"/>
                </a:lnTo>
                <a:lnTo>
                  <a:pt x="218147" y="1318818"/>
                </a:lnTo>
                <a:lnTo>
                  <a:pt x="180492" y="1299349"/>
                </a:lnTo>
                <a:lnTo>
                  <a:pt x="137172" y="1292352"/>
                </a:lnTo>
                <a:lnTo>
                  <a:pt x="93840" y="1299349"/>
                </a:lnTo>
                <a:lnTo>
                  <a:pt x="56184" y="1318818"/>
                </a:lnTo>
                <a:lnTo>
                  <a:pt x="26492" y="1348511"/>
                </a:lnTo>
                <a:lnTo>
                  <a:pt x="7010" y="1386166"/>
                </a:lnTo>
                <a:lnTo>
                  <a:pt x="0" y="1429512"/>
                </a:lnTo>
                <a:lnTo>
                  <a:pt x="7010" y="1472869"/>
                </a:lnTo>
                <a:lnTo>
                  <a:pt x="26492" y="1510525"/>
                </a:lnTo>
                <a:lnTo>
                  <a:pt x="56184" y="1540217"/>
                </a:lnTo>
                <a:lnTo>
                  <a:pt x="93840" y="1559687"/>
                </a:lnTo>
                <a:lnTo>
                  <a:pt x="137172" y="1566672"/>
                </a:lnTo>
                <a:lnTo>
                  <a:pt x="180492" y="1559687"/>
                </a:lnTo>
                <a:lnTo>
                  <a:pt x="218147" y="1540217"/>
                </a:lnTo>
                <a:lnTo>
                  <a:pt x="247840" y="1510525"/>
                </a:lnTo>
                <a:lnTo>
                  <a:pt x="267322" y="1472869"/>
                </a:lnTo>
                <a:lnTo>
                  <a:pt x="274332" y="1429512"/>
                </a:lnTo>
                <a:close/>
              </a:path>
              <a:path w="607060" h="1567179">
                <a:moveTo>
                  <a:pt x="606564" y="182880"/>
                </a:moveTo>
                <a:lnTo>
                  <a:pt x="600024" y="134277"/>
                </a:lnTo>
                <a:lnTo>
                  <a:pt x="581583" y="90601"/>
                </a:lnTo>
                <a:lnTo>
                  <a:pt x="552983" y="53581"/>
                </a:lnTo>
                <a:lnTo>
                  <a:pt x="515962" y="24980"/>
                </a:lnTo>
                <a:lnTo>
                  <a:pt x="472287" y="6540"/>
                </a:lnTo>
                <a:lnTo>
                  <a:pt x="423684" y="0"/>
                </a:lnTo>
                <a:lnTo>
                  <a:pt x="375069" y="6540"/>
                </a:lnTo>
                <a:lnTo>
                  <a:pt x="331393" y="24980"/>
                </a:lnTo>
                <a:lnTo>
                  <a:pt x="294373" y="53581"/>
                </a:lnTo>
                <a:lnTo>
                  <a:pt x="265772" y="90601"/>
                </a:lnTo>
                <a:lnTo>
                  <a:pt x="247332" y="134277"/>
                </a:lnTo>
                <a:lnTo>
                  <a:pt x="240804" y="182880"/>
                </a:lnTo>
                <a:lnTo>
                  <a:pt x="247332" y="231495"/>
                </a:lnTo>
                <a:lnTo>
                  <a:pt x="265772" y="275170"/>
                </a:lnTo>
                <a:lnTo>
                  <a:pt x="294373" y="312191"/>
                </a:lnTo>
                <a:lnTo>
                  <a:pt x="331393" y="340791"/>
                </a:lnTo>
                <a:lnTo>
                  <a:pt x="375069" y="359232"/>
                </a:lnTo>
                <a:lnTo>
                  <a:pt x="423684" y="365760"/>
                </a:lnTo>
                <a:lnTo>
                  <a:pt x="472287" y="359232"/>
                </a:lnTo>
                <a:lnTo>
                  <a:pt x="515962" y="340791"/>
                </a:lnTo>
                <a:lnTo>
                  <a:pt x="552983" y="312191"/>
                </a:lnTo>
                <a:lnTo>
                  <a:pt x="581583" y="275170"/>
                </a:lnTo>
                <a:lnTo>
                  <a:pt x="600024" y="231495"/>
                </a:lnTo>
                <a:lnTo>
                  <a:pt x="606564" y="182880"/>
                </a:lnTo>
                <a:close/>
              </a:path>
            </a:pathLst>
          </a:custGeom>
          <a:solidFill>
            <a:srgbClr val="FD8537"/>
          </a:solidFill>
        </p:spPr>
        <p:txBody>
          <a:bodyPr wrap="square" lIns="0" tIns="0" rIns="0" bIns="0" rtlCol="0"/>
          <a:lstStyle/>
          <a:p>
            <a:endParaRPr dirty="0"/>
          </a:p>
        </p:txBody>
      </p:sp>
      <p:sp>
        <p:nvSpPr>
          <p:cNvPr id="2" name="Holder 2"/>
          <p:cNvSpPr>
            <a:spLocks noGrp="1"/>
          </p:cNvSpPr>
          <p:nvPr>
            <p:ph type="title"/>
          </p:nvPr>
        </p:nvSpPr>
        <p:spPr>
          <a:xfrm>
            <a:off x="535940" y="495045"/>
            <a:ext cx="4810760" cy="513715"/>
          </a:xfrm>
          <a:prstGeom prst="rect">
            <a:avLst/>
          </a:prstGeom>
        </p:spPr>
        <p:txBody>
          <a:bodyPr wrap="square" lIns="0" tIns="0" rIns="0" bIns="0">
            <a:spAutoFit/>
          </a:bodyPr>
          <a:lstStyle>
            <a:lvl1pPr>
              <a:defRPr sz="3200" b="1" i="0" u="sng">
                <a:solidFill>
                  <a:srgbClr val="E75C00"/>
                </a:solidFill>
                <a:latin typeface="Calibri"/>
                <a:cs typeface="Calibri"/>
              </a:defRPr>
            </a:lvl1pPr>
          </a:lstStyle>
          <a:p>
            <a:endParaRPr/>
          </a:p>
        </p:txBody>
      </p:sp>
      <p:sp>
        <p:nvSpPr>
          <p:cNvPr id="3" name="Holder 3"/>
          <p:cNvSpPr>
            <a:spLocks noGrp="1"/>
          </p:cNvSpPr>
          <p:nvPr>
            <p:ph type="body" idx="1"/>
          </p:nvPr>
        </p:nvSpPr>
        <p:spPr>
          <a:xfrm>
            <a:off x="911860" y="2355850"/>
            <a:ext cx="6558280" cy="19812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1/20/2024</a:t>
            </a:fld>
            <a:endParaRPr lang="en-US" dirty="0"/>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2314" y="758697"/>
            <a:ext cx="5719445" cy="2038350"/>
          </a:xfrm>
          <a:prstGeom prst="rect">
            <a:avLst/>
          </a:prstGeom>
        </p:spPr>
        <p:txBody>
          <a:bodyPr vert="horz" wrap="square" lIns="0" tIns="13335" rIns="0" bIns="0" rtlCol="0">
            <a:spAutoFit/>
          </a:bodyPr>
          <a:lstStyle/>
          <a:p>
            <a:pPr marL="1116965" marR="1108710" algn="ctr">
              <a:lnSpc>
                <a:spcPct val="100000"/>
              </a:lnSpc>
              <a:spcBef>
                <a:spcPts val="105"/>
              </a:spcBef>
            </a:pPr>
            <a:r>
              <a:rPr sz="4400" u="none" spc="-70" dirty="0"/>
              <a:t>PRESENTATION </a:t>
            </a:r>
            <a:r>
              <a:rPr sz="4400" u="none" spc="-25" dirty="0"/>
              <a:t>ON</a:t>
            </a:r>
            <a:endParaRPr sz="4400" dirty="0"/>
          </a:p>
          <a:p>
            <a:pPr algn="ctr">
              <a:lnSpc>
                <a:spcPct val="100000"/>
              </a:lnSpc>
            </a:pPr>
            <a:r>
              <a:rPr sz="4400" u="none" dirty="0"/>
              <a:t>ONLINE</a:t>
            </a:r>
            <a:r>
              <a:rPr sz="4400" u="none" spc="-105" dirty="0"/>
              <a:t> </a:t>
            </a:r>
            <a:r>
              <a:rPr sz="4400" u="none" dirty="0"/>
              <a:t>VOTING</a:t>
            </a:r>
            <a:r>
              <a:rPr sz="4400" u="none" spc="-110" dirty="0"/>
              <a:t> </a:t>
            </a:r>
            <a:r>
              <a:rPr sz="4400" u="none" spc="-10" dirty="0"/>
              <a:t>SYSTEM</a:t>
            </a:r>
            <a:endParaRPr sz="4400" dirty="0"/>
          </a:p>
        </p:txBody>
      </p:sp>
      <p:sp>
        <p:nvSpPr>
          <p:cNvPr id="3" name="object 3"/>
          <p:cNvSpPr txBox="1"/>
          <p:nvPr/>
        </p:nvSpPr>
        <p:spPr>
          <a:xfrm>
            <a:off x="2441194" y="4587862"/>
            <a:ext cx="2394585" cy="1542602"/>
          </a:xfrm>
          <a:prstGeom prst="rect">
            <a:avLst/>
          </a:prstGeom>
        </p:spPr>
        <p:txBody>
          <a:bodyPr vert="horz" wrap="square" lIns="0" tIns="55880" rIns="0" bIns="0" rtlCol="0">
            <a:spAutoFit/>
          </a:bodyPr>
          <a:lstStyle/>
          <a:p>
            <a:pPr marL="12700">
              <a:lnSpc>
                <a:spcPct val="100000"/>
              </a:lnSpc>
              <a:spcBef>
                <a:spcPts val="440"/>
              </a:spcBef>
            </a:pPr>
            <a:r>
              <a:rPr sz="2200" b="1" spc="-25" dirty="0">
                <a:solidFill>
                  <a:srgbClr val="565F6C"/>
                </a:solidFill>
                <a:latin typeface="Calibri"/>
                <a:cs typeface="Calibri"/>
              </a:rPr>
              <a:t>BY:</a:t>
            </a:r>
            <a:endParaRPr sz="2200" dirty="0">
              <a:latin typeface="Calibri"/>
              <a:cs typeface="Calibri"/>
            </a:endParaRPr>
          </a:p>
          <a:p>
            <a:pPr marL="12700" marR="5080">
              <a:lnSpc>
                <a:spcPct val="112700"/>
              </a:lnSpc>
              <a:spcBef>
                <a:spcPts val="5"/>
              </a:spcBef>
            </a:pPr>
            <a:r>
              <a:rPr lang="en-US" sz="2200" b="1" spc="-25" dirty="0" smtClean="0">
                <a:solidFill>
                  <a:srgbClr val="565F6C"/>
                </a:solidFill>
                <a:latin typeface="Calibri"/>
                <a:cs typeface="Calibri"/>
              </a:rPr>
              <a:t>RHYTHM DHINGRA</a:t>
            </a:r>
          </a:p>
          <a:p>
            <a:pPr marL="12700" marR="5080">
              <a:lnSpc>
                <a:spcPct val="112700"/>
              </a:lnSpc>
              <a:spcBef>
                <a:spcPts val="5"/>
              </a:spcBef>
            </a:pPr>
            <a:r>
              <a:rPr lang="en-US" sz="2200" b="1" spc="-25" dirty="0" smtClean="0">
                <a:solidFill>
                  <a:srgbClr val="565F6C"/>
                </a:solidFill>
                <a:latin typeface="Calibri"/>
                <a:cs typeface="Calibri"/>
              </a:rPr>
              <a:t>MCA 3</a:t>
            </a:r>
            <a:r>
              <a:rPr lang="en-US" sz="2200" b="1" spc="-25" baseline="30000" dirty="0" smtClean="0">
                <a:solidFill>
                  <a:srgbClr val="565F6C"/>
                </a:solidFill>
                <a:latin typeface="Calibri"/>
                <a:cs typeface="Calibri"/>
              </a:rPr>
              <a:t>rd</a:t>
            </a:r>
            <a:r>
              <a:rPr lang="en-US" sz="2200" b="1" spc="-25" dirty="0" smtClean="0">
                <a:solidFill>
                  <a:srgbClr val="565F6C"/>
                </a:solidFill>
                <a:latin typeface="Calibri"/>
                <a:cs typeface="Calibri"/>
              </a:rPr>
              <a:t> </a:t>
            </a:r>
            <a:r>
              <a:rPr lang="en-US" sz="2200" b="1" spc="-25" dirty="0" err="1" smtClean="0">
                <a:solidFill>
                  <a:srgbClr val="565F6C"/>
                </a:solidFill>
                <a:latin typeface="Calibri"/>
                <a:cs typeface="Calibri"/>
              </a:rPr>
              <a:t>Sem</a:t>
            </a:r>
            <a:r>
              <a:rPr sz="2200" b="1" spc="-25" dirty="0" smtClean="0">
                <a:solidFill>
                  <a:srgbClr val="565F6C"/>
                </a:solidFill>
                <a:latin typeface="Calibri"/>
                <a:cs typeface="Calibri"/>
              </a:rPr>
              <a:t> </a:t>
            </a:r>
            <a:r>
              <a:rPr sz="2200" b="1" spc="-10" dirty="0" smtClean="0">
                <a:solidFill>
                  <a:srgbClr val="565F6C"/>
                </a:solidFill>
                <a:latin typeface="Calibri"/>
                <a:cs typeface="Calibri"/>
              </a:rPr>
              <a:t>(</a:t>
            </a:r>
            <a:r>
              <a:rPr lang="en-US" sz="2200" b="1" spc="-10" dirty="0" smtClean="0">
                <a:solidFill>
                  <a:srgbClr val="565F6C"/>
                </a:solidFill>
                <a:latin typeface="Calibri"/>
                <a:cs typeface="Calibri"/>
              </a:rPr>
              <a:t>2200290140123</a:t>
            </a:r>
            <a:r>
              <a:rPr sz="2200" b="1" spc="-10" dirty="0" smtClean="0">
                <a:solidFill>
                  <a:srgbClr val="565F6C"/>
                </a:solidFill>
                <a:latin typeface="Calibri"/>
                <a:cs typeface="Calibri"/>
              </a:rPr>
              <a:t>)</a:t>
            </a:r>
            <a:endParaRPr sz="2200" dirty="0">
              <a:latin typeface="Calibri"/>
              <a:cs typeface="Calibri"/>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4097166"/>
            <a:ext cx="3733800" cy="2316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940" y="495045"/>
            <a:ext cx="4810760" cy="492443"/>
          </a:xfrm>
        </p:spPr>
        <p:txBody>
          <a:bodyPr/>
          <a:lstStyle/>
          <a:p>
            <a:r>
              <a:rPr lang="en-US" dirty="0" smtClean="0"/>
              <a:t>E-R Diagram</a:t>
            </a:r>
            <a:endParaRPr lang="en-US" dirty="0"/>
          </a:p>
        </p:txBody>
      </p:sp>
      <p:sp>
        <p:nvSpPr>
          <p:cNvPr id="3" name="Text Placeholder 2"/>
          <p:cNvSpPr>
            <a:spLocks noGrp="1"/>
          </p:cNvSpPr>
          <p:nvPr>
            <p:ph type="body" idx="1"/>
          </p:nvPr>
        </p:nvSpPr>
        <p:spPr>
          <a:xfrm>
            <a:off x="911860" y="2355850"/>
            <a:ext cx="6558280" cy="2368550"/>
          </a:xfrm>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01" y="1066800"/>
            <a:ext cx="8296275" cy="546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73782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31594" y="831850"/>
            <a:ext cx="2969260" cy="482600"/>
          </a:xfrm>
          <a:prstGeom prst="rect">
            <a:avLst/>
          </a:prstGeom>
        </p:spPr>
        <p:txBody>
          <a:bodyPr vert="horz" wrap="square" lIns="0" tIns="12700" rIns="0" bIns="0" rtlCol="0">
            <a:spAutoFit/>
          </a:bodyPr>
          <a:lstStyle/>
          <a:p>
            <a:pPr marL="12700">
              <a:lnSpc>
                <a:spcPct val="100000"/>
              </a:lnSpc>
              <a:spcBef>
                <a:spcPts val="100"/>
              </a:spcBef>
            </a:pPr>
            <a:r>
              <a:rPr lang="en-US" sz="3000" spc="-25" dirty="0" smtClean="0"/>
              <a:t>Test Cases</a:t>
            </a:r>
            <a:r>
              <a:rPr sz="3000" spc="-25" dirty="0" smtClean="0"/>
              <a:t>:</a:t>
            </a:r>
            <a:endParaRPr sz="3000" dirty="0"/>
          </a:p>
        </p:txBody>
      </p:sp>
      <p:sp>
        <p:nvSpPr>
          <p:cNvPr id="5" name="TextBox 4"/>
          <p:cNvSpPr txBox="1"/>
          <p:nvPr/>
        </p:nvSpPr>
        <p:spPr>
          <a:xfrm>
            <a:off x="1524000" y="1600200"/>
            <a:ext cx="6172200" cy="5078313"/>
          </a:xfrm>
          <a:prstGeom prst="rect">
            <a:avLst/>
          </a:prstGeom>
          <a:noFill/>
        </p:spPr>
        <p:txBody>
          <a:bodyPr wrap="square" rtlCol="0">
            <a:spAutoFit/>
          </a:bodyPr>
          <a:lstStyle/>
          <a:p>
            <a:r>
              <a:rPr lang="en-US" b="1" dirty="0" smtClean="0"/>
              <a:t>1. Test </a:t>
            </a:r>
            <a:r>
              <a:rPr lang="en-US" b="1" dirty="0"/>
              <a:t>Case: User Registration</a:t>
            </a:r>
            <a:endParaRPr lang="en-US" dirty="0"/>
          </a:p>
          <a:p>
            <a:r>
              <a:rPr lang="en-US" b="1" dirty="0"/>
              <a:t>Objective:</a:t>
            </a:r>
            <a:r>
              <a:rPr lang="en-US" dirty="0"/>
              <a:t> Verify that users can successfully register on the system.</a:t>
            </a:r>
          </a:p>
          <a:p>
            <a:r>
              <a:rPr lang="en-US" dirty="0" smtClean="0"/>
              <a:t>2.</a:t>
            </a:r>
            <a:r>
              <a:rPr lang="en-US" b="1" dirty="0"/>
              <a:t> Login Functionality</a:t>
            </a:r>
            <a:endParaRPr lang="en-US" dirty="0"/>
          </a:p>
          <a:p>
            <a:r>
              <a:rPr lang="en-US" b="1" dirty="0"/>
              <a:t>Objective:</a:t>
            </a:r>
            <a:r>
              <a:rPr lang="en-US" dirty="0"/>
              <a:t> Ensure that users can log in securely.</a:t>
            </a:r>
          </a:p>
          <a:p>
            <a:r>
              <a:rPr lang="en-US" dirty="0" smtClean="0"/>
              <a:t>3.</a:t>
            </a:r>
            <a:r>
              <a:rPr lang="en-US" b="1" dirty="0"/>
              <a:t> Authentication Failure</a:t>
            </a:r>
            <a:endParaRPr lang="en-US" dirty="0"/>
          </a:p>
          <a:p>
            <a:r>
              <a:rPr lang="en-US" b="1" dirty="0"/>
              <a:t>Objective:</a:t>
            </a:r>
            <a:r>
              <a:rPr lang="en-US" dirty="0"/>
              <a:t> Verify that the system prevents unauthorized access.</a:t>
            </a:r>
          </a:p>
          <a:p>
            <a:r>
              <a:rPr lang="en-US" dirty="0" smtClean="0"/>
              <a:t>4.</a:t>
            </a:r>
            <a:r>
              <a:rPr lang="en-US" b="1" dirty="0"/>
              <a:t> </a:t>
            </a:r>
            <a:r>
              <a:rPr lang="en-US" b="1" dirty="0" smtClean="0"/>
              <a:t>Display </a:t>
            </a:r>
            <a:r>
              <a:rPr lang="en-US" b="1" dirty="0"/>
              <a:t>of Candidates</a:t>
            </a:r>
            <a:endParaRPr lang="en-US" dirty="0"/>
          </a:p>
          <a:p>
            <a:r>
              <a:rPr lang="en-US" b="1" dirty="0"/>
              <a:t>Objective:</a:t>
            </a:r>
            <a:r>
              <a:rPr lang="en-US" dirty="0"/>
              <a:t> Verify that the system displays the correct list of candidates for a specific election.</a:t>
            </a:r>
          </a:p>
          <a:p>
            <a:r>
              <a:rPr lang="en-US" dirty="0" smtClean="0"/>
              <a:t>5.</a:t>
            </a:r>
            <a:r>
              <a:rPr lang="en-US" b="1" dirty="0"/>
              <a:t> Casting a Vote</a:t>
            </a:r>
            <a:endParaRPr lang="en-US" dirty="0"/>
          </a:p>
          <a:p>
            <a:r>
              <a:rPr lang="en-US" b="1" dirty="0"/>
              <a:t>Objective:</a:t>
            </a:r>
            <a:r>
              <a:rPr lang="en-US" dirty="0"/>
              <a:t> Ensure that users can cast their votes successfully.</a:t>
            </a:r>
          </a:p>
          <a:p>
            <a:r>
              <a:rPr lang="en-US" dirty="0" smtClean="0"/>
              <a:t>6.</a:t>
            </a:r>
            <a:r>
              <a:rPr lang="en-US" b="1" dirty="0"/>
              <a:t> Preventing Duplicate Votes</a:t>
            </a:r>
            <a:endParaRPr lang="en-US" dirty="0"/>
          </a:p>
          <a:p>
            <a:r>
              <a:rPr lang="en-US" b="1" dirty="0"/>
              <a:t>Objective:</a:t>
            </a:r>
            <a:r>
              <a:rPr lang="en-US" dirty="0"/>
              <a:t> Confirm that a user cannot vote more than once for the same election.</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066800" y="838200"/>
            <a:ext cx="7543800" cy="2862322"/>
          </a:xfrm>
          <a:prstGeom prst="rect">
            <a:avLst/>
          </a:prstGeom>
          <a:noFill/>
        </p:spPr>
        <p:txBody>
          <a:bodyPr wrap="square" rtlCol="0">
            <a:spAutoFit/>
          </a:bodyPr>
          <a:lstStyle/>
          <a:p>
            <a:r>
              <a:rPr lang="en-US" dirty="0" smtClean="0"/>
              <a:t>7.</a:t>
            </a:r>
            <a:r>
              <a:rPr lang="en-US" b="1" dirty="0"/>
              <a:t> Encryption of Data</a:t>
            </a:r>
            <a:endParaRPr lang="en-US" dirty="0"/>
          </a:p>
          <a:p>
            <a:r>
              <a:rPr lang="en-US" b="1" dirty="0"/>
              <a:t>Objective:</a:t>
            </a:r>
            <a:r>
              <a:rPr lang="en-US" dirty="0"/>
              <a:t> Verify that sensitive data, such as user credentials and vote information, is encrypted.</a:t>
            </a:r>
          </a:p>
          <a:p>
            <a:r>
              <a:rPr lang="en-US" dirty="0" smtClean="0"/>
              <a:t>8.</a:t>
            </a:r>
            <a:r>
              <a:rPr lang="en-US" b="1" dirty="0"/>
              <a:t> User Interface</a:t>
            </a:r>
            <a:endParaRPr lang="en-US" dirty="0"/>
          </a:p>
          <a:p>
            <a:r>
              <a:rPr lang="en-US" b="1" dirty="0"/>
              <a:t>Objective:</a:t>
            </a:r>
            <a:r>
              <a:rPr lang="en-US" dirty="0"/>
              <a:t> Ensure that the user interface is intuitive and user-friendly.</a:t>
            </a:r>
          </a:p>
          <a:p>
            <a:r>
              <a:rPr lang="en-US" dirty="0" smtClean="0"/>
              <a:t>9.</a:t>
            </a:r>
            <a:r>
              <a:rPr lang="en-US" b="1" dirty="0"/>
              <a:t> Accessibility</a:t>
            </a:r>
            <a:endParaRPr lang="en-US" dirty="0"/>
          </a:p>
          <a:p>
            <a:r>
              <a:rPr lang="en-US" b="1" dirty="0"/>
              <a:t>Objective:</a:t>
            </a:r>
            <a:r>
              <a:rPr lang="en-US" dirty="0"/>
              <a:t> Verify that the system is accessible to </a:t>
            </a:r>
            <a:r>
              <a:rPr lang="en-US" dirty="0" smtClean="0"/>
              <a:t>users.</a:t>
            </a:r>
            <a:endParaRPr lang="en-US" dirty="0"/>
          </a:p>
          <a:p>
            <a:r>
              <a:rPr lang="en-US" dirty="0" smtClean="0"/>
              <a:t>10.</a:t>
            </a:r>
            <a:r>
              <a:rPr lang="en-US" b="1" dirty="0"/>
              <a:t> Results Reporting</a:t>
            </a:r>
            <a:endParaRPr lang="en-US" dirty="0"/>
          </a:p>
          <a:p>
            <a:r>
              <a:rPr lang="en-US" b="1" dirty="0"/>
              <a:t>Objective:</a:t>
            </a:r>
            <a:r>
              <a:rPr lang="en-US" dirty="0"/>
              <a:t> Verify that the system accurately displays election results.</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156447" y="761"/>
            <a:ext cx="626745" cy="6858000"/>
            <a:chOff x="8156447" y="761"/>
            <a:chExt cx="626745" cy="6858000"/>
          </a:xfrm>
        </p:grpSpPr>
        <p:sp>
          <p:nvSpPr>
            <p:cNvPr id="3" name="object 3"/>
            <p:cNvSpPr/>
            <p:nvPr/>
          </p:nvSpPr>
          <p:spPr>
            <a:xfrm>
              <a:off x="8763761" y="761"/>
              <a:ext cx="0" cy="6858000"/>
            </a:xfrm>
            <a:custGeom>
              <a:avLst/>
              <a:gdLst/>
              <a:ahLst/>
              <a:cxnLst/>
              <a:rect l="l" t="t" r="r" b="b"/>
              <a:pathLst>
                <a:path h="6858000">
                  <a:moveTo>
                    <a:pt x="0" y="0"/>
                  </a:moveTo>
                  <a:lnTo>
                    <a:pt x="0" y="6857999"/>
                  </a:lnTo>
                </a:path>
              </a:pathLst>
            </a:custGeom>
            <a:ln w="38100">
              <a:solidFill>
                <a:srgbClr val="FDC3AD"/>
              </a:solidFill>
            </a:ln>
          </p:spPr>
          <p:txBody>
            <a:bodyPr wrap="square" lIns="0" tIns="0" rIns="0" bIns="0" rtlCol="0"/>
            <a:lstStyle/>
            <a:p>
              <a:endParaRPr dirty="0"/>
            </a:p>
          </p:txBody>
        </p:sp>
        <p:sp>
          <p:nvSpPr>
            <p:cNvPr id="4" name="object 4"/>
            <p:cNvSpPr/>
            <p:nvPr/>
          </p:nvSpPr>
          <p:spPr>
            <a:xfrm>
              <a:off x="8156447" y="5715000"/>
              <a:ext cx="548640" cy="548640"/>
            </a:xfrm>
            <a:custGeom>
              <a:avLst/>
              <a:gdLst/>
              <a:ahLst/>
              <a:cxnLst/>
              <a:rect l="l" t="t" r="r" b="b"/>
              <a:pathLst>
                <a:path w="548640" h="548639">
                  <a:moveTo>
                    <a:pt x="274320" y="0"/>
                  </a:moveTo>
                  <a:lnTo>
                    <a:pt x="225008" y="4419"/>
                  </a:lnTo>
                  <a:lnTo>
                    <a:pt x="178597" y="17162"/>
                  </a:lnTo>
                  <a:lnTo>
                    <a:pt x="135861" y="37453"/>
                  </a:lnTo>
                  <a:lnTo>
                    <a:pt x="97575" y="64518"/>
                  </a:lnTo>
                  <a:lnTo>
                    <a:pt x="64513" y="97580"/>
                  </a:lnTo>
                  <a:lnTo>
                    <a:pt x="37450" y="135867"/>
                  </a:lnTo>
                  <a:lnTo>
                    <a:pt x="17161" y="178602"/>
                  </a:lnTo>
                  <a:lnTo>
                    <a:pt x="4419" y="225011"/>
                  </a:lnTo>
                  <a:lnTo>
                    <a:pt x="0" y="274319"/>
                  </a:lnTo>
                  <a:lnTo>
                    <a:pt x="4419" y="323628"/>
                  </a:lnTo>
                  <a:lnTo>
                    <a:pt x="17161" y="370037"/>
                  </a:lnTo>
                  <a:lnTo>
                    <a:pt x="37450" y="412772"/>
                  </a:lnTo>
                  <a:lnTo>
                    <a:pt x="64513" y="451059"/>
                  </a:lnTo>
                  <a:lnTo>
                    <a:pt x="97575" y="484121"/>
                  </a:lnTo>
                  <a:lnTo>
                    <a:pt x="135861" y="511186"/>
                  </a:lnTo>
                  <a:lnTo>
                    <a:pt x="178597" y="531477"/>
                  </a:lnTo>
                  <a:lnTo>
                    <a:pt x="225008" y="544220"/>
                  </a:lnTo>
                  <a:lnTo>
                    <a:pt x="274320" y="548640"/>
                  </a:lnTo>
                  <a:lnTo>
                    <a:pt x="323631" y="544220"/>
                  </a:lnTo>
                  <a:lnTo>
                    <a:pt x="370042" y="531477"/>
                  </a:lnTo>
                  <a:lnTo>
                    <a:pt x="412778" y="511186"/>
                  </a:lnTo>
                  <a:lnTo>
                    <a:pt x="451064" y="484121"/>
                  </a:lnTo>
                  <a:lnTo>
                    <a:pt x="484126" y="451059"/>
                  </a:lnTo>
                  <a:lnTo>
                    <a:pt x="511189" y="412772"/>
                  </a:lnTo>
                  <a:lnTo>
                    <a:pt x="531478" y="370037"/>
                  </a:lnTo>
                  <a:lnTo>
                    <a:pt x="544220" y="323628"/>
                  </a:lnTo>
                  <a:lnTo>
                    <a:pt x="548640" y="274319"/>
                  </a:lnTo>
                  <a:lnTo>
                    <a:pt x="544220" y="225011"/>
                  </a:lnTo>
                  <a:lnTo>
                    <a:pt x="531478" y="178602"/>
                  </a:lnTo>
                  <a:lnTo>
                    <a:pt x="511189" y="135867"/>
                  </a:lnTo>
                  <a:lnTo>
                    <a:pt x="484126" y="97580"/>
                  </a:lnTo>
                  <a:lnTo>
                    <a:pt x="451064" y="64518"/>
                  </a:lnTo>
                  <a:lnTo>
                    <a:pt x="412778" y="37453"/>
                  </a:lnTo>
                  <a:lnTo>
                    <a:pt x="370042" y="17162"/>
                  </a:lnTo>
                  <a:lnTo>
                    <a:pt x="323631" y="4419"/>
                  </a:lnTo>
                  <a:lnTo>
                    <a:pt x="274320" y="0"/>
                  </a:lnTo>
                  <a:close/>
                </a:path>
              </a:pathLst>
            </a:custGeom>
            <a:solidFill>
              <a:srgbClr val="FD8537"/>
            </a:solidFill>
          </p:spPr>
          <p:txBody>
            <a:bodyPr wrap="square" lIns="0" tIns="0" rIns="0" bIns="0" rtlCol="0"/>
            <a:lstStyle/>
            <a:p>
              <a:endParaRPr dirty="0"/>
            </a:p>
          </p:txBody>
        </p:sp>
      </p:grpSp>
      <p:sp>
        <p:nvSpPr>
          <p:cNvPr id="5" name="object 5"/>
          <p:cNvSpPr/>
          <p:nvPr/>
        </p:nvSpPr>
        <p:spPr>
          <a:xfrm>
            <a:off x="47231" y="0"/>
            <a:ext cx="58419" cy="6858000"/>
          </a:xfrm>
          <a:custGeom>
            <a:avLst/>
            <a:gdLst/>
            <a:ahLst/>
            <a:cxnLst/>
            <a:rect l="l" t="t" r="r" b="b"/>
            <a:pathLst>
              <a:path w="58419" h="6858000">
                <a:moveTo>
                  <a:pt x="11595" y="0"/>
                </a:moveTo>
                <a:lnTo>
                  <a:pt x="0" y="0"/>
                </a:lnTo>
                <a:lnTo>
                  <a:pt x="12" y="6858000"/>
                </a:lnTo>
                <a:lnTo>
                  <a:pt x="11595" y="6858000"/>
                </a:lnTo>
                <a:lnTo>
                  <a:pt x="11595" y="0"/>
                </a:lnTo>
                <a:close/>
              </a:path>
              <a:path w="58419" h="6858000">
                <a:moveTo>
                  <a:pt x="57924" y="0"/>
                </a:moveTo>
                <a:lnTo>
                  <a:pt x="23177" y="0"/>
                </a:lnTo>
                <a:lnTo>
                  <a:pt x="23177" y="6858000"/>
                </a:lnTo>
                <a:lnTo>
                  <a:pt x="57924" y="6858000"/>
                </a:lnTo>
                <a:lnTo>
                  <a:pt x="57924" y="0"/>
                </a:lnTo>
                <a:close/>
              </a:path>
            </a:pathLst>
          </a:custGeom>
          <a:solidFill>
            <a:srgbClr val="FDC3AD"/>
          </a:solidFill>
        </p:spPr>
        <p:txBody>
          <a:bodyPr wrap="square" lIns="0" tIns="0" rIns="0" bIns="0" rtlCol="0"/>
          <a:lstStyle/>
          <a:p>
            <a:endParaRPr dirty="0"/>
          </a:p>
        </p:txBody>
      </p:sp>
      <p:grpSp>
        <p:nvGrpSpPr>
          <p:cNvPr id="6" name="object 6"/>
          <p:cNvGrpSpPr/>
          <p:nvPr/>
        </p:nvGrpSpPr>
        <p:grpSpPr>
          <a:xfrm>
            <a:off x="8839200" y="0"/>
            <a:ext cx="304800" cy="6858000"/>
            <a:chOff x="8839200" y="0"/>
            <a:chExt cx="304800" cy="6858000"/>
          </a:xfrm>
        </p:grpSpPr>
        <p:sp>
          <p:nvSpPr>
            <p:cNvPr id="7" name="object 7"/>
            <p:cNvSpPr/>
            <p:nvPr/>
          </p:nvSpPr>
          <p:spPr>
            <a:xfrm>
              <a:off x="8839200" y="0"/>
              <a:ext cx="304800" cy="6858000"/>
            </a:xfrm>
            <a:custGeom>
              <a:avLst/>
              <a:gdLst/>
              <a:ahLst/>
              <a:cxnLst/>
              <a:rect l="l" t="t" r="r" b="b"/>
              <a:pathLst>
                <a:path w="304800" h="6858000">
                  <a:moveTo>
                    <a:pt x="304800" y="0"/>
                  </a:moveTo>
                  <a:lnTo>
                    <a:pt x="0" y="0"/>
                  </a:lnTo>
                  <a:lnTo>
                    <a:pt x="0" y="6858000"/>
                  </a:lnTo>
                  <a:lnTo>
                    <a:pt x="304800" y="6858000"/>
                  </a:lnTo>
                  <a:lnTo>
                    <a:pt x="304800" y="0"/>
                  </a:lnTo>
                  <a:close/>
                </a:path>
              </a:pathLst>
            </a:custGeom>
            <a:solidFill>
              <a:srgbClr val="FDC3AD">
                <a:alpha val="87057"/>
              </a:srgbClr>
            </a:solidFill>
          </p:spPr>
          <p:txBody>
            <a:bodyPr wrap="square" lIns="0" tIns="0" rIns="0" bIns="0" rtlCol="0"/>
            <a:lstStyle/>
            <a:p>
              <a:endParaRPr dirty="0"/>
            </a:p>
          </p:txBody>
        </p:sp>
        <p:sp>
          <p:nvSpPr>
            <p:cNvPr id="8" name="object 8"/>
            <p:cNvSpPr/>
            <p:nvPr/>
          </p:nvSpPr>
          <p:spPr>
            <a:xfrm>
              <a:off x="8915400" y="0"/>
              <a:ext cx="0" cy="6858000"/>
            </a:xfrm>
            <a:custGeom>
              <a:avLst/>
              <a:gdLst/>
              <a:ahLst/>
              <a:cxnLst/>
              <a:rect l="l" t="t" r="r" b="b"/>
              <a:pathLst>
                <a:path h="6858000">
                  <a:moveTo>
                    <a:pt x="0" y="0"/>
                  </a:moveTo>
                  <a:lnTo>
                    <a:pt x="0" y="6857999"/>
                  </a:lnTo>
                </a:path>
              </a:pathLst>
            </a:custGeom>
            <a:ln w="9144">
              <a:solidFill>
                <a:srgbClr val="FD8537"/>
              </a:solidFill>
            </a:ln>
          </p:spPr>
          <p:txBody>
            <a:bodyPr wrap="square" lIns="0" tIns="0" rIns="0" bIns="0" rtlCol="0"/>
            <a:lstStyle/>
            <a:p>
              <a:endParaRPr dirty="0"/>
            </a:p>
          </p:txBody>
        </p:sp>
      </p:grpSp>
      <p:sp>
        <p:nvSpPr>
          <p:cNvPr id="9" name="object 9"/>
          <p:cNvSpPr txBox="1">
            <a:spLocks noGrp="1"/>
          </p:cNvSpPr>
          <p:nvPr>
            <p:ph type="title"/>
          </p:nvPr>
        </p:nvSpPr>
        <p:spPr>
          <a:xfrm>
            <a:off x="535940" y="845946"/>
            <a:ext cx="6398260" cy="505908"/>
          </a:xfrm>
          <a:prstGeom prst="rect">
            <a:avLst/>
          </a:prstGeom>
        </p:spPr>
        <p:txBody>
          <a:bodyPr vert="horz" wrap="square" lIns="0" tIns="13335" rIns="0" bIns="0" rtlCol="0">
            <a:spAutoFit/>
          </a:bodyPr>
          <a:lstStyle/>
          <a:p>
            <a:pPr marL="12700">
              <a:lnSpc>
                <a:spcPct val="100000"/>
              </a:lnSpc>
              <a:spcBef>
                <a:spcPts val="105"/>
              </a:spcBef>
            </a:pPr>
            <a:r>
              <a:rPr lang="en-US" spc="-30" dirty="0" smtClean="0"/>
              <a:t>Deployment Methodologies</a:t>
            </a:r>
            <a:r>
              <a:rPr spc="-30" dirty="0" smtClean="0"/>
              <a:t>:</a:t>
            </a:r>
            <a:endParaRPr spc="-30" dirty="0"/>
          </a:p>
        </p:txBody>
      </p:sp>
      <p:sp>
        <p:nvSpPr>
          <p:cNvPr id="11" name="TextBox 10"/>
          <p:cNvSpPr txBox="1"/>
          <p:nvPr/>
        </p:nvSpPr>
        <p:spPr>
          <a:xfrm>
            <a:off x="609600" y="1524000"/>
            <a:ext cx="7391400" cy="4524315"/>
          </a:xfrm>
          <a:prstGeom prst="rect">
            <a:avLst/>
          </a:prstGeom>
          <a:noFill/>
        </p:spPr>
        <p:txBody>
          <a:bodyPr wrap="square" rtlCol="0">
            <a:spAutoFit/>
          </a:bodyPr>
          <a:lstStyle/>
          <a:p>
            <a:r>
              <a:rPr lang="en-US" dirty="0"/>
              <a:t>Deploying an online voting system involves careful planning, testing, and execution to ensure the system is reliable, secure, and meets the requirements of the users and stakeholders. Here are common deployment methodologies for online voting systems:</a:t>
            </a:r>
          </a:p>
          <a:p>
            <a:r>
              <a:rPr lang="en-US" b="1" dirty="0"/>
              <a:t>Phased Deployment:</a:t>
            </a:r>
            <a:endParaRPr lang="en-US" dirty="0"/>
          </a:p>
          <a:p>
            <a:pPr lvl="1"/>
            <a:r>
              <a:rPr lang="en-US" b="1" dirty="0"/>
              <a:t>Description:</a:t>
            </a:r>
            <a:r>
              <a:rPr lang="en-US" dirty="0"/>
              <a:t> Release the online voting system in phases, starting with a limited set of features or a specific group of users. Gradually expand the deployment to additional features or user groups.</a:t>
            </a:r>
          </a:p>
          <a:p>
            <a:pPr lvl="1"/>
            <a:r>
              <a:rPr lang="en-US" b="1" dirty="0"/>
              <a:t>Advantages:</a:t>
            </a:r>
            <a:endParaRPr lang="en-US" dirty="0"/>
          </a:p>
          <a:p>
            <a:pPr lvl="2"/>
            <a:r>
              <a:rPr lang="en-US" dirty="0"/>
              <a:t>Allows for thorough testing in a controlled environment.</a:t>
            </a:r>
          </a:p>
          <a:p>
            <a:pPr lvl="2"/>
            <a:r>
              <a:rPr lang="en-US" dirty="0"/>
              <a:t>Reduces the impact of potential issues by addressing them in smaller segments.</a:t>
            </a:r>
          </a:p>
          <a:p>
            <a:pPr lvl="1"/>
            <a:r>
              <a:rPr lang="en-US" b="1" dirty="0"/>
              <a:t>Considerations:</a:t>
            </a:r>
            <a:endParaRPr lang="en-US" dirty="0"/>
          </a:p>
          <a:p>
            <a:pPr lvl="2"/>
            <a:r>
              <a:rPr lang="en-US" dirty="0"/>
              <a:t>Requires effective communication to inform users about the phased rollout plan.</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457200"/>
            <a:ext cx="7543800" cy="3693319"/>
          </a:xfrm>
          <a:prstGeom prst="rect">
            <a:avLst/>
          </a:prstGeom>
          <a:noFill/>
        </p:spPr>
        <p:txBody>
          <a:bodyPr wrap="square" rtlCol="0">
            <a:spAutoFit/>
          </a:bodyPr>
          <a:lstStyle/>
          <a:p>
            <a:r>
              <a:rPr lang="en-US" b="1" dirty="0"/>
              <a:t>Parallel Deployment:</a:t>
            </a:r>
            <a:endParaRPr lang="en-US" dirty="0"/>
          </a:p>
          <a:p>
            <a:r>
              <a:rPr lang="en-US" b="1" dirty="0"/>
              <a:t>Description:</a:t>
            </a:r>
            <a:r>
              <a:rPr lang="en-US" dirty="0"/>
              <a:t> Run the new online voting system alongside the existing system for a certain period. Users can choose between the old and new systems during this parallel phase.</a:t>
            </a:r>
          </a:p>
          <a:p>
            <a:r>
              <a:rPr lang="en-US" b="1" dirty="0"/>
              <a:t>Advantages:</a:t>
            </a:r>
            <a:endParaRPr lang="en-US" dirty="0"/>
          </a:p>
          <a:p>
            <a:pPr lvl="1"/>
            <a:r>
              <a:rPr lang="en-US" dirty="0"/>
              <a:t>Allows for a smooth transition as users can switch back to the old system if needed.</a:t>
            </a:r>
          </a:p>
          <a:p>
            <a:pPr lvl="1"/>
            <a:r>
              <a:rPr lang="en-US" dirty="0"/>
              <a:t>Enables comparison and validation of results between the old and new systems.</a:t>
            </a:r>
          </a:p>
          <a:p>
            <a:r>
              <a:rPr lang="en-US" b="1" dirty="0"/>
              <a:t>Considerations:</a:t>
            </a:r>
            <a:endParaRPr lang="en-US" dirty="0"/>
          </a:p>
          <a:p>
            <a:pPr lvl="1"/>
            <a:r>
              <a:rPr lang="en-US" dirty="0"/>
              <a:t>Requires synchronization of data between the old and new systems.</a:t>
            </a:r>
          </a:p>
          <a:p>
            <a:pPr lvl="1"/>
            <a:r>
              <a:rPr lang="en-US" dirty="0"/>
              <a:t>Increases operational complexity during the parallel phase.</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940" y="495045"/>
            <a:ext cx="4810760" cy="492443"/>
          </a:xfrm>
        </p:spPr>
        <p:txBody>
          <a:bodyPr/>
          <a:lstStyle/>
          <a:p>
            <a:r>
              <a:rPr lang="en-US" dirty="0" smtClean="0"/>
              <a:t>Voter Login Page</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143000"/>
            <a:ext cx="80010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32492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0" dirty="0"/>
              <a:t>VOTER</a:t>
            </a:r>
            <a:r>
              <a:rPr spc="-120" dirty="0"/>
              <a:t> </a:t>
            </a:r>
            <a:r>
              <a:rPr spc="-25" dirty="0"/>
              <a:t>REGISTRATION</a:t>
            </a:r>
            <a:r>
              <a:rPr spc="-100" dirty="0"/>
              <a:t> </a:t>
            </a:r>
            <a:r>
              <a:rPr spc="-25" dirty="0"/>
              <a:t>PAGE:</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532" y="1524000"/>
            <a:ext cx="78486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940" y="495045"/>
            <a:ext cx="4810760" cy="492443"/>
          </a:xfrm>
        </p:spPr>
        <p:txBody>
          <a:bodyPr/>
          <a:lstStyle/>
          <a:p>
            <a:r>
              <a:rPr lang="en-US" dirty="0" smtClean="0"/>
              <a:t>Casting vote Page:</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71600"/>
            <a:ext cx="80010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35328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766314" y="3047317"/>
            <a:ext cx="3201797" cy="792527"/>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308100">
              <a:lnSpc>
                <a:spcPct val="100000"/>
              </a:lnSpc>
              <a:spcBef>
                <a:spcPts val="105"/>
              </a:spcBef>
            </a:pPr>
            <a:r>
              <a:rPr spc="-10" dirty="0"/>
              <a:t>CONTENTS</a:t>
            </a:r>
            <a:r>
              <a:rPr sz="3000" spc="-10" dirty="0"/>
              <a:t>:</a:t>
            </a:r>
            <a:endParaRPr sz="3000"/>
          </a:p>
        </p:txBody>
      </p:sp>
      <p:sp>
        <p:nvSpPr>
          <p:cNvPr id="3" name="object 3"/>
          <p:cNvSpPr txBox="1"/>
          <p:nvPr/>
        </p:nvSpPr>
        <p:spPr>
          <a:xfrm>
            <a:off x="2050160" y="1312914"/>
            <a:ext cx="4970145" cy="4167166"/>
          </a:xfrm>
          <a:prstGeom prst="rect">
            <a:avLst/>
          </a:prstGeom>
        </p:spPr>
        <p:txBody>
          <a:bodyPr vert="horz" wrap="square" lIns="0" tIns="88265" rIns="0" bIns="0" rtlCol="0">
            <a:spAutoFit/>
          </a:bodyPr>
          <a:lstStyle/>
          <a:p>
            <a:pPr marL="299085" indent="-286385">
              <a:lnSpc>
                <a:spcPct val="100000"/>
              </a:lnSpc>
              <a:spcBef>
                <a:spcPts val="695"/>
              </a:spcBef>
              <a:buClr>
                <a:srgbClr val="FD8537"/>
              </a:buClr>
              <a:buSzPct val="70000"/>
              <a:buFont typeface="Wingdings"/>
              <a:buChar char=""/>
              <a:tabLst>
                <a:tab pos="299085" algn="l"/>
              </a:tabLst>
            </a:pPr>
            <a:r>
              <a:rPr sz="2000" b="1" dirty="0">
                <a:solidFill>
                  <a:srgbClr val="565F6C"/>
                </a:solidFill>
                <a:latin typeface="Calibri"/>
                <a:cs typeface="Calibri"/>
              </a:rPr>
              <a:t>INTRODUCTION</a:t>
            </a:r>
            <a:r>
              <a:rPr sz="2000" b="1" spc="-85" dirty="0">
                <a:solidFill>
                  <a:srgbClr val="565F6C"/>
                </a:solidFill>
                <a:latin typeface="Calibri"/>
                <a:cs typeface="Calibri"/>
              </a:rPr>
              <a:t> </a:t>
            </a:r>
            <a:r>
              <a:rPr sz="2000" b="1" dirty="0">
                <a:solidFill>
                  <a:srgbClr val="565F6C"/>
                </a:solidFill>
                <a:latin typeface="Calibri"/>
                <a:cs typeface="Calibri"/>
              </a:rPr>
              <a:t>TO</a:t>
            </a:r>
            <a:r>
              <a:rPr sz="2000" b="1" spc="-50" dirty="0">
                <a:solidFill>
                  <a:srgbClr val="565F6C"/>
                </a:solidFill>
                <a:latin typeface="Calibri"/>
                <a:cs typeface="Calibri"/>
              </a:rPr>
              <a:t> </a:t>
            </a:r>
            <a:r>
              <a:rPr sz="2000" b="1" dirty="0">
                <a:solidFill>
                  <a:srgbClr val="565F6C"/>
                </a:solidFill>
                <a:latin typeface="Calibri"/>
                <a:cs typeface="Calibri"/>
              </a:rPr>
              <a:t>ONLINE</a:t>
            </a:r>
            <a:r>
              <a:rPr sz="2000" b="1" spc="-55" dirty="0">
                <a:solidFill>
                  <a:srgbClr val="565F6C"/>
                </a:solidFill>
                <a:latin typeface="Calibri"/>
                <a:cs typeface="Calibri"/>
              </a:rPr>
              <a:t> </a:t>
            </a:r>
            <a:r>
              <a:rPr sz="2000" b="1" spc="-10" dirty="0">
                <a:solidFill>
                  <a:srgbClr val="565F6C"/>
                </a:solidFill>
                <a:latin typeface="Calibri"/>
                <a:cs typeface="Calibri"/>
              </a:rPr>
              <a:t>VOTING</a:t>
            </a:r>
            <a:r>
              <a:rPr sz="2000" b="1" spc="-60" dirty="0">
                <a:solidFill>
                  <a:srgbClr val="565F6C"/>
                </a:solidFill>
                <a:latin typeface="Calibri"/>
                <a:cs typeface="Calibri"/>
              </a:rPr>
              <a:t> </a:t>
            </a:r>
            <a:r>
              <a:rPr sz="2000" b="1" spc="-10" dirty="0">
                <a:solidFill>
                  <a:srgbClr val="565F6C"/>
                </a:solidFill>
                <a:latin typeface="Calibri"/>
                <a:cs typeface="Calibri"/>
              </a:rPr>
              <a:t>SYSTEM</a:t>
            </a:r>
            <a:endParaRPr sz="2000" b="1" dirty="0">
              <a:latin typeface="Calibri"/>
              <a:cs typeface="Calibri"/>
            </a:endParaRPr>
          </a:p>
          <a:p>
            <a:pPr marL="299085" indent="-286385">
              <a:lnSpc>
                <a:spcPct val="100000"/>
              </a:lnSpc>
              <a:spcBef>
                <a:spcPts val="605"/>
              </a:spcBef>
              <a:buClr>
                <a:srgbClr val="FD8537"/>
              </a:buClr>
              <a:buSzPct val="70000"/>
              <a:buFont typeface="Wingdings"/>
              <a:buChar char=""/>
              <a:tabLst>
                <a:tab pos="299085" algn="l"/>
              </a:tabLst>
            </a:pPr>
            <a:r>
              <a:rPr lang="en-US" sz="2000" b="1" dirty="0" smtClean="0">
                <a:latin typeface="Calibri" pitchFamily="34" charset="0"/>
                <a:cs typeface="Calibri" pitchFamily="34" charset="0"/>
              </a:rPr>
              <a:t>Requirement Elicitation of Online Voting System</a:t>
            </a:r>
          </a:p>
          <a:p>
            <a:pPr marL="299085" indent="-286385">
              <a:lnSpc>
                <a:spcPct val="100000"/>
              </a:lnSpc>
              <a:spcBef>
                <a:spcPts val="605"/>
              </a:spcBef>
              <a:buClr>
                <a:srgbClr val="FD8537"/>
              </a:buClr>
              <a:buSzPct val="70000"/>
              <a:buFont typeface="Wingdings"/>
              <a:buChar char=""/>
              <a:tabLst>
                <a:tab pos="299085" algn="l"/>
              </a:tabLst>
            </a:pPr>
            <a:r>
              <a:rPr lang="en-US" sz="2000" b="1" dirty="0" smtClean="0">
                <a:latin typeface="Calibri" pitchFamily="34" charset="0"/>
                <a:cs typeface="Calibri" pitchFamily="34" charset="0"/>
              </a:rPr>
              <a:t>Software Requirements</a:t>
            </a:r>
            <a:endParaRPr sz="2000" b="1" dirty="0">
              <a:latin typeface="Calibri" pitchFamily="34" charset="0"/>
              <a:cs typeface="Calibri" pitchFamily="34" charset="0"/>
            </a:endParaRPr>
          </a:p>
          <a:p>
            <a:pPr marL="299085" indent="-286385">
              <a:lnSpc>
                <a:spcPct val="100000"/>
              </a:lnSpc>
              <a:spcBef>
                <a:spcPts val="600"/>
              </a:spcBef>
              <a:buClr>
                <a:srgbClr val="FD8537"/>
              </a:buClr>
              <a:buSzPct val="70000"/>
              <a:buFont typeface="Wingdings"/>
              <a:buChar char=""/>
              <a:tabLst>
                <a:tab pos="299085" algn="l"/>
              </a:tabLst>
            </a:pPr>
            <a:r>
              <a:rPr sz="2000" b="1" dirty="0">
                <a:solidFill>
                  <a:srgbClr val="565F6C"/>
                </a:solidFill>
                <a:latin typeface="Calibri"/>
                <a:cs typeface="Calibri"/>
              </a:rPr>
              <a:t>MODULE</a:t>
            </a:r>
            <a:r>
              <a:rPr sz="2000" b="1" spc="-25" dirty="0">
                <a:solidFill>
                  <a:srgbClr val="565F6C"/>
                </a:solidFill>
                <a:latin typeface="Calibri"/>
                <a:cs typeface="Calibri"/>
              </a:rPr>
              <a:t> </a:t>
            </a:r>
            <a:r>
              <a:rPr sz="2000" b="1" spc="-10" dirty="0">
                <a:solidFill>
                  <a:srgbClr val="565F6C"/>
                </a:solidFill>
                <a:latin typeface="Calibri"/>
                <a:cs typeface="Calibri"/>
              </a:rPr>
              <a:t>DESCRIPTION</a:t>
            </a:r>
            <a:endParaRPr sz="2000" b="1" dirty="0">
              <a:latin typeface="Calibri"/>
              <a:cs typeface="Calibri"/>
            </a:endParaRPr>
          </a:p>
          <a:p>
            <a:pPr marL="299085" indent="-286385">
              <a:lnSpc>
                <a:spcPct val="100000"/>
              </a:lnSpc>
              <a:spcBef>
                <a:spcPts val="605"/>
              </a:spcBef>
              <a:buClr>
                <a:srgbClr val="FD8537"/>
              </a:buClr>
              <a:buSzPct val="69444"/>
              <a:buFont typeface="Wingdings"/>
              <a:buChar char=""/>
              <a:tabLst>
                <a:tab pos="299085" algn="l"/>
              </a:tabLst>
            </a:pPr>
            <a:r>
              <a:rPr sz="2000" b="1" dirty="0">
                <a:solidFill>
                  <a:srgbClr val="565F6C"/>
                </a:solidFill>
                <a:latin typeface="Calibri"/>
                <a:cs typeface="Calibri"/>
              </a:rPr>
              <a:t>CONTROL</a:t>
            </a:r>
            <a:r>
              <a:rPr sz="2000" b="1" spc="-80" dirty="0">
                <a:solidFill>
                  <a:srgbClr val="565F6C"/>
                </a:solidFill>
                <a:latin typeface="Calibri"/>
                <a:cs typeface="Calibri"/>
              </a:rPr>
              <a:t> </a:t>
            </a:r>
            <a:r>
              <a:rPr sz="2000" b="1" dirty="0">
                <a:solidFill>
                  <a:srgbClr val="565F6C"/>
                </a:solidFill>
                <a:latin typeface="Calibri"/>
                <a:cs typeface="Calibri"/>
              </a:rPr>
              <a:t>FLOW</a:t>
            </a:r>
            <a:r>
              <a:rPr sz="2000" b="1" spc="-65" dirty="0">
                <a:solidFill>
                  <a:srgbClr val="565F6C"/>
                </a:solidFill>
                <a:latin typeface="Calibri"/>
                <a:cs typeface="Calibri"/>
              </a:rPr>
              <a:t> </a:t>
            </a:r>
            <a:r>
              <a:rPr sz="2000" b="1" spc="-10" dirty="0" smtClean="0">
                <a:solidFill>
                  <a:srgbClr val="565F6C"/>
                </a:solidFill>
                <a:latin typeface="Calibri"/>
                <a:cs typeface="Calibri"/>
              </a:rPr>
              <a:t>DIAGRAM</a:t>
            </a:r>
            <a:endParaRPr lang="en-US" sz="2000" b="1" dirty="0">
              <a:latin typeface="Calibri"/>
              <a:cs typeface="Calibri"/>
            </a:endParaRPr>
          </a:p>
          <a:p>
            <a:pPr marL="299085" indent="-286385">
              <a:lnSpc>
                <a:spcPct val="100000"/>
              </a:lnSpc>
              <a:spcBef>
                <a:spcPts val="605"/>
              </a:spcBef>
              <a:buClr>
                <a:srgbClr val="FD8537"/>
              </a:buClr>
              <a:buSzPct val="69444"/>
              <a:buFont typeface="Wingdings"/>
              <a:buChar char=""/>
              <a:tabLst>
                <a:tab pos="299085" algn="l"/>
              </a:tabLst>
            </a:pPr>
            <a:r>
              <a:rPr lang="en-US" sz="2000" b="1" dirty="0" smtClean="0">
                <a:latin typeface="Calibri"/>
                <a:cs typeface="Calibri"/>
              </a:rPr>
              <a:t>E-R Diagram</a:t>
            </a:r>
            <a:endParaRPr sz="2000" b="1" dirty="0">
              <a:latin typeface="Calibri"/>
              <a:cs typeface="Calibri"/>
            </a:endParaRPr>
          </a:p>
          <a:p>
            <a:pPr marL="299085" indent="-286385">
              <a:lnSpc>
                <a:spcPct val="100000"/>
              </a:lnSpc>
              <a:spcBef>
                <a:spcPts val="605"/>
              </a:spcBef>
              <a:buClr>
                <a:srgbClr val="FD8537"/>
              </a:buClr>
              <a:buSzPct val="69444"/>
              <a:buFont typeface="Wingdings"/>
              <a:buChar char=""/>
              <a:tabLst>
                <a:tab pos="299085" algn="l"/>
              </a:tabLst>
            </a:pPr>
            <a:r>
              <a:rPr lang="en-US" sz="2000" b="1" dirty="0" smtClean="0">
                <a:solidFill>
                  <a:srgbClr val="565F6C"/>
                </a:solidFill>
                <a:latin typeface="Calibri"/>
                <a:cs typeface="Calibri"/>
              </a:rPr>
              <a:t>Test Cases</a:t>
            </a:r>
            <a:endParaRPr sz="2000" b="1" dirty="0">
              <a:latin typeface="Calibri"/>
              <a:cs typeface="Calibri"/>
            </a:endParaRPr>
          </a:p>
          <a:p>
            <a:pPr marL="299085" indent="-286385">
              <a:lnSpc>
                <a:spcPct val="100000"/>
              </a:lnSpc>
              <a:spcBef>
                <a:spcPts val="600"/>
              </a:spcBef>
              <a:buClr>
                <a:srgbClr val="FD8537"/>
              </a:buClr>
              <a:buSzPct val="69444"/>
              <a:buFont typeface="Wingdings"/>
              <a:buChar char=""/>
              <a:tabLst>
                <a:tab pos="299085" algn="l"/>
              </a:tabLst>
            </a:pPr>
            <a:r>
              <a:rPr sz="2000" b="1" dirty="0" smtClean="0">
                <a:solidFill>
                  <a:srgbClr val="565F6C"/>
                </a:solidFill>
                <a:latin typeface="Calibri"/>
                <a:cs typeface="Calibri"/>
              </a:rPr>
              <a:t>VOTER</a:t>
            </a:r>
            <a:r>
              <a:rPr sz="2000" b="1" spc="-55" dirty="0" smtClean="0">
                <a:solidFill>
                  <a:srgbClr val="565F6C"/>
                </a:solidFill>
                <a:latin typeface="Calibri"/>
                <a:cs typeface="Calibri"/>
              </a:rPr>
              <a:t> </a:t>
            </a:r>
            <a:r>
              <a:rPr sz="2000" b="1" spc="-20" dirty="0">
                <a:solidFill>
                  <a:srgbClr val="565F6C"/>
                </a:solidFill>
                <a:latin typeface="Calibri"/>
                <a:cs typeface="Calibri"/>
              </a:rPr>
              <a:t>REGISTRATION</a:t>
            </a:r>
            <a:r>
              <a:rPr sz="2000" b="1" spc="-55" dirty="0">
                <a:solidFill>
                  <a:srgbClr val="565F6C"/>
                </a:solidFill>
                <a:latin typeface="Calibri"/>
                <a:cs typeface="Calibri"/>
              </a:rPr>
              <a:t> </a:t>
            </a:r>
            <a:r>
              <a:rPr sz="2000" b="1" spc="-20" dirty="0" smtClean="0">
                <a:solidFill>
                  <a:srgbClr val="565F6C"/>
                </a:solidFill>
                <a:latin typeface="Calibri"/>
                <a:cs typeface="Calibri"/>
              </a:rPr>
              <a:t>PAGE</a:t>
            </a:r>
            <a:endParaRPr lang="en-US" sz="2000" b="1" spc="-20" dirty="0" smtClean="0">
              <a:solidFill>
                <a:srgbClr val="565F6C"/>
              </a:solidFill>
              <a:latin typeface="Calibri"/>
              <a:cs typeface="Calibri"/>
            </a:endParaRPr>
          </a:p>
          <a:p>
            <a:pPr marL="299085" indent="-286385">
              <a:lnSpc>
                <a:spcPct val="100000"/>
              </a:lnSpc>
              <a:spcBef>
                <a:spcPts val="600"/>
              </a:spcBef>
              <a:buClr>
                <a:srgbClr val="FD8537"/>
              </a:buClr>
              <a:buSzPct val="69444"/>
              <a:buFont typeface="Wingdings"/>
              <a:buChar char=""/>
              <a:tabLst>
                <a:tab pos="299085" algn="l"/>
              </a:tabLst>
            </a:pPr>
            <a:r>
              <a:rPr lang="en-US" sz="2000" b="1" spc="-20" dirty="0" smtClean="0">
                <a:solidFill>
                  <a:srgbClr val="565F6C"/>
                </a:solidFill>
                <a:latin typeface="Calibri"/>
                <a:cs typeface="Calibri"/>
              </a:rPr>
              <a:t>VOTER LOGIN PAGE</a:t>
            </a:r>
          </a:p>
          <a:p>
            <a:pPr marL="299085" indent="-286385">
              <a:lnSpc>
                <a:spcPct val="100000"/>
              </a:lnSpc>
              <a:spcBef>
                <a:spcPts val="600"/>
              </a:spcBef>
              <a:buClr>
                <a:srgbClr val="FD8537"/>
              </a:buClr>
              <a:buSzPct val="69444"/>
              <a:buFont typeface="Wingdings"/>
              <a:buChar char=""/>
              <a:tabLst>
                <a:tab pos="299085" algn="l"/>
              </a:tabLst>
            </a:pPr>
            <a:r>
              <a:rPr lang="en-US" sz="2000" b="1" spc="-20" dirty="0" smtClean="0">
                <a:solidFill>
                  <a:srgbClr val="565F6C"/>
                </a:solidFill>
                <a:latin typeface="Calibri"/>
                <a:cs typeface="Calibri"/>
              </a:rPr>
              <a:t>CASTING VOTE PAGE</a:t>
            </a:r>
            <a:endParaRPr sz="2000" b="1" dirty="0">
              <a:latin typeface="Calibri"/>
              <a:cs typeface="Calibri"/>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31594" y="450850"/>
            <a:ext cx="6882765" cy="467995"/>
          </a:xfrm>
          <a:prstGeom prst="rect">
            <a:avLst/>
          </a:prstGeom>
        </p:spPr>
        <p:txBody>
          <a:bodyPr vert="horz" wrap="square" lIns="0" tIns="13335" rIns="0" bIns="0" rtlCol="0">
            <a:spAutoFit/>
          </a:bodyPr>
          <a:lstStyle/>
          <a:p>
            <a:pPr marL="12700">
              <a:lnSpc>
                <a:spcPct val="100000"/>
              </a:lnSpc>
              <a:spcBef>
                <a:spcPts val="105"/>
              </a:spcBef>
            </a:pPr>
            <a:r>
              <a:rPr sz="2900" dirty="0"/>
              <a:t>INTRODUCTION</a:t>
            </a:r>
            <a:r>
              <a:rPr sz="2900" spc="-110" dirty="0"/>
              <a:t> </a:t>
            </a:r>
            <a:r>
              <a:rPr sz="2900" dirty="0"/>
              <a:t>TO</a:t>
            </a:r>
            <a:r>
              <a:rPr sz="2900" spc="-90" dirty="0"/>
              <a:t> </a:t>
            </a:r>
            <a:r>
              <a:rPr sz="2900" dirty="0"/>
              <a:t>ONLINE</a:t>
            </a:r>
            <a:r>
              <a:rPr sz="2900" spc="-100" dirty="0"/>
              <a:t> </a:t>
            </a:r>
            <a:r>
              <a:rPr sz="2900" spc="-10" dirty="0"/>
              <a:t>VOTING</a:t>
            </a:r>
            <a:r>
              <a:rPr sz="2900" spc="-80" dirty="0"/>
              <a:t> </a:t>
            </a:r>
            <a:r>
              <a:rPr sz="2900" spc="-10" dirty="0"/>
              <a:t>SYSTEM:</a:t>
            </a:r>
            <a:endParaRPr sz="2900"/>
          </a:p>
        </p:txBody>
      </p:sp>
      <p:sp>
        <p:nvSpPr>
          <p:cNvPr id="3" name="object 3"/>
          <p:cNvSpPr txBox="1"/>
          <p:nvPr/>
        </p:nvSpPr>
        <p:spPr>
          <a:xfrm>
            <a:off x="1831594" y="1235709"/>
            <a:ext cx="7198359" cy="4675505"/>
          </a:xfrm>
          <a:prstGeom prst="rect">
            <a:avLst/>
          </a:prstGeom>
        </p:spPr>
        <p:txBody>
          <a:bodyPr vert="horz" wrap="square" lIns="0" tIns="13335" rIns="0" bIns="0" rtlCol="0">
            <a:spAutoFit/>
          </a:bodyPr>
          <a:lstStyle/>
          <a:p>
            <a:pPr marL="355600" marR="5080" indent="-342900">
              <a:lnSpc>
                <a:spcPct val="100000"/>
              </a:lnSpc>
              <a:spcBef>
                <a:spcPts val="105"/>
              </a:spcBef>
              <a:buClr>
                <a:srgbClr val="FD8537"/>
              </a:buClr>
              <a:buSzPct val="70000"/>
              <a:buFont typeface="Wingdings"/>
              <a:buChar char=""/>
              <a:tabLst>
                <a:tab pos="355600" algn="l"/>
              </a:tabLst>
            </a:pPr>
            <a:r>
              <a:rPr sz="2000" dirty="0">
                <a:solidFill>
                  <a:srgbClr val="565F6C"/>
                </a:solidFill>
                <a:latin typeface="Calibri"/>
                <a:cs typeface="Calibri"/>
              </a:rPr>
              <a:t>In</a:t>
            </a:r>
            <a:r>
              <a:rPr sz="2000" spc="-50" dirty="0">
                <a:solidFill>
                  <a:srgbClr val="565F6C"/>
                </a:solidFill>
                <a:latin typeface="Calibri"/>
                <a:cs typeface="Calibri"/>
              </a:rPr>
              <a:t> </a:t>
            </a:r>
            <a:r>
              <a:rPr sz="2000" dirty="0">
                <a:solidFill>
                  <a:srgbClr val="565F6C"/>
                </a:solidFill>
                <a:latin typeface="Calibri"/>
                <a:cs typeface="Calibri"/>
              </a:rPr>
              <a:t>this</a:t>
            </a:r>
            <a:r>
              <a:rPr sz="2000" spc="-40" dirty="0">
                <a:solidFill>
                  <a:srgbClr val="565F6C"/>
                </a:solidFill>
                <a:latin typeface="Calibri"/>
                <a:cs typeface="Calibri"/>
              </a:rPr>
              <a:t> </a:t>
            </a:r>
            <a:r>
              <a:rPr sz="2000" spc="-10" dirty="0">
                <a:solidFill>
                  <a:srgbClr val="565F6C"/>
                </a:solidFill>
                <a:latin typeface="Calibri"/>
                <a:cs typeface="Calibri"/>
              </a:rPr>
              <a:t>system</a:t>
            </a:r>
            <a:r>
              <a:rPr sz="2000" spc="-15" dirty="0">
                <a:solidFill>
                  <a:srgbClr val="565F6C"/>
                </a:solidFill>
                <a:latin typeface="Calibri"/>
                <a:cs typeface="Calibri"/>
              </a:rPr>
              <a:t> </a:t>
            </a:r>
            <a:r>
              <a:rPr sz="2000" dirty="0">
                <a:solidFill>
                  <a:srgbClr val="565F6C"/>
                </a:solidFill>
                <a:latin typeface="Calibri"/>
                <a:cs typeface="Calibri"/>
              </a:rPr>
              <a:t>people</a:t>
            </a:r>
            <a:r>
              <a:rPr sz="2000" spc="-50" dirty="0">
                <a:solidFill>
                  <a:srgbClr val="565F6C"/>
                </a:solidFill>
                <a:latin typeface="Calibri"/>
                <a:cs typeface="Calibri"/>
              </a:rPr>
              <a:t> </a:t>
            </a:r>
            <a:r>
              <a:rPr sz="2000" dirty="0">
                <a:solidFill>
                  <a:srgbClr val="565F6C"/>
                </a:solidFill>
                <a:latin typeface="Calibri"/>
                <a:cs typeface="Calibri"/>
              </a:rPr>
              <a:t>who</a:t>
            </a:r>
            <a:r>
              <a:rPr sz="2000" spc="-55" dirty="0">
                <a:solidFill>
                  <a:srgbClr val="565F6C"/>
                </a:solidFill>
                <a:latin typeface="Calibri"/>
                <a:cs typeface="Calibri"/>
              </a:rPr>
              <a:t> </a:t>
            </a:r>
            <a:r>
              <a:rPr sz="2000" dirty="0">
                <a:solidFill>
                  <a:srgbClr val="565F6C"/>
                </a:solidFill>
                <a:latin typeface="Calibri"/>
                <a:cs typeface="Calibri"/>
              </a:rPr>
              <a:t>have</a:t>
            </a:r>
            <a:r>
              <a:rPr sz="2000" spc="-35" dirty="0">
                <a:solidFill>
                  <a:srgbClr val="565F6C"/>
                </a:solidFill>
                <a:latin typeface="Calibri"/>
                <a:cs typeface="Calibri"/>
              </a:rPr>
              <a:t> </a:t>
            </a:r>
            <a:r>
              <a:rPr sz="2000" dirty="0">
                <a:solidFill>
                  <a:srgbClr val="565F6C"/>
                </a:solidFill>
                <a:latin typeface="Calibri"/>
                <a:cs typeface="Calibri"/>
              </a:rPr>
              <a:t>citizenship</a:t>
            </a:r>
            <a:r>
              <a:rPr sz="2000" spc="-25" dirty="0">
                <a:solidFill>
                  <a:srgbClr val="565F6C"/>
                </a:solidFill>
                <a:latin typeface="Calibri"/>
                <a:cs typeface="Calibri"/>
              </a:rPr>
              <a:t> </a:t>
            </a:r>
            <a:r>
              <a:rPr sz="2000" dirty="0">
                <a:solidFill>
                  <a:srgbClr val="565F6C"/>
                </a:solidFill>
                <a:latin typeface="Calibri"/>
                <a:cs typeface="Calibri"/>
              </a:rPr>
              <a:t>of</a:t>
            </a:r>
            <a:r>
              <a:rPr sz="2000" spc="-35" dirty="0">
                <a:solidFill>
                  <a:srgbClr val="565F6C"/>
                </a:solidFill>
                <a:latin typeface="Calibri"/>
                <a:cs typeface="Calibri"/>
              </a:rPr>
              <a:t> </a:t>
            </a:r>
            <a:r>
              <a:rPr sz="2000" dirty="0">
                <a:solidFill>
                  <a:srgbClr val="565F6C"/>
                </a:solidFill>
                <a:latin typeface="Calibri"/>
                <a:cs typeface="Calibri"/>
              </a:rPr>
              <a:t>India</a:t>
            </a:r>
            <a:r>
              <a:rPr sz="2000" spc="-50" dirty="0">
                <a:solidFill>
                  <a:srgbClr val="565F6C"/>
                </a:solidFill>
                <a:latin typeface="Calibri"/>
                <a:cs typeface="Calibri"/>
              </a:rPr>
              <a:t> </a:t>
            </a:r>
            <a:r>
              <a:rPr sz="2000" dirty="0">
                <a:solidFill>
                  <a:srgbClr val="565F6C"/>
                </a:solidFill>
                <a:latin typeface="Calibri"/>
                <a:cs typeface="Calibri"/>
              </a:rPr>
              <a:t>and</a:t>
            </a:r>
            <a:r>
              <a:rPr sz="2000" spc="-55" dirty="0">
                <a:solidFill>
                  <a:srgbClr val="565F6C"/>
                </a:solidFill>
                <a:latin typeface="Calibri"/>
                <a:cs typeface="Calibri"/>
              </a:rPr>
              <a:t> </a:t>
            </a:r>
            <a:r>
              <a:rPr sz="2000" dirty="0">
                <a:solidFill>
                  <a:srgbClr val="565F6C"/>
                </a:solidFill>
                <a:latin typeface="Calibri"/>
                <a:cs typeface="Calibri"/>
              </a:rPr>
              <a:t>whose</a:t>
            </a:r>
            <a:r>
              <a:rPr sz="2000" spc="-40" dirty="0">
                <a:solidFill>
                  <a:srgbClr val="565F6C"/>
                </a:solidFill>
                <a:latin typeface="Calibri"/>
                <a:cs typeface="Calibri"/>
              </a:rPr>
              <a:t> </a:t>
            </a:r>
            <a:r>
              <a:rPr sz="2000" spc="-25" dirty="0">
                <a:solidFill>
                  <a:srgbClr val="565F6C"/>
                </a:solidFill>
                <a:latin typeface="Calibri"/>
                <a:cs typeface="Calibri"/>
              </a:rPr>
              <a:t>age </a:t>
            </a:r>
            <a:r>
              <a:rPr sz="2000" dirty="0">
                <a:solidFill>
                  <a:srgbClr val="565F6C"/>
                </a:solidFill>
                <a:latin typeface="Calibri"/>
                <a:cs typeface="Calibri"/>
              </a:rPr>
              <a:t>is</a:t>
            </a:r>
            <a:r>
              <a:rPr sz="2000" spc="-35" dirty="0">
                <a:solidFill>
                  <a:srgbClr val="565F6C"/>
                </a:solidFill>
                <a:latin typeface="Calibri"/>
                <a:cs typeface="Calibri"/>
              </a:rPr>
              <a:t> </a:t>
            </a:r>
            <a:r>
              <a:rPr sz="2000" dirty="0">
                <a:solidFill>
                  <a:srgbClr val="565F6C"/>
                </a:solidFill>
                <a:latin typeface="Calibri"/>
                <a:cs typeface="Calibri"/>
              </a:rPr>
              <a:t>above</a:t>
            </a:r>
            <a:r>
              <a:rPr sz="2000" spc="-45" dirty="0">
                <a:solidFill>
                  <a:srgbClr val="565F6C"/>
                </a:solidFill>
                <a:latin typeface="Calibri"/>
                <a:cs typeface="Calibri"/>
              </a:rPr>
              <a:t> </a:t>
            </a:r>
            <a:r>
              <a:rPr sz="2000" dirty="0">
                <a:solidFill>
                  <a:srgbClr val="565F6C"/>
                </a:solidFill>
                <a:latin typeface="Calibri"/>
                <a:cs typeface="Calibri"/>
              </a:rPr>
              <a:t>18</a:t>
            </a:r>
            <a:r>
              <a:rPr sz="2000" spc="-40" dirty="0">
                <a:solidFill>
                  <a:srgbClr val="565F6C"/>
                </a:solidFill>
                <a:latin typeface="Calibri"/>
                <a:cs typeface="Calibri"/>
              </a:rPr>
              <a:t> </a:t>
            </a:r>
            <a:r>
              <a:rPr sz="2000" dirty="0">
                <a:solidFill>
                  <a:srgbClr val="565F6C"/>
                </a:solidFill>
                <a:latin typeface="Calibri"/>
                <a:cs typeface="Calibri"/>
              </a:rPr>
              <a:t>years</a:t>
            </a:r>
            <a:r>
              <a:rPr sz="2000" spc="-35" dirty="0">
                <a:solidFill>
                  <a:srgbClr val="565F6C"/>
                </a:solidFill>
                <a:latin typeface="Calibri"/>
                <a:cs typeface="Calibri"/>
              </a:rPr>
              <a:t> </a:t>
            </a:r>
            <a:r>
              <a:rPr sz="2000" dirty="0">
                <a:solidFill>
                  <a:srgbClr val="565F6C"/>
                </a:solidFill>
                <a:latin typeface="Calibri"/>
                <a:cs typeface="Calibri"/>
              </a:rPr>
              <a:t>of</a:t>
            </a:r>
            <a:r>
              <a:rPr sz="2000" spc="-45" dirty="0">
                <a:solidFill>
                  <a:srgbClr val="565F6C"/>
                </a:solidFill>
                <a:latin typeface="Calibri"/>
                <a:cs typeface="Calibri"/>
              </a:rPr>
              <a:t> </a:t>
            </a:r>
            <a:r>
              <a:rPr sz="2000" dirty="0">
                <a:solidFill>
                  <a:srgbClr val="565F6C"/>
                </a:solidFill>
                <a:latin typeface="Calibri"/>
                <a:cs typeface="Calibri"/>
              </a:rPr>
              <a:t>age</a:t>
            </a:r>
            <a:r>
              <a:rPr sz="2000" spc="-45" dirty="0">
                <a:solidFill>
                  <a:srgbClr val="565F6C"/>
                </a:solidFill>
                <a:latin typeface="Calibri"/>
                <a:cs typeface="Calibri"/>
              </a:rPr>
              <a:t> </a:t>
            </a:r>
            <a:r>
              <a:rPr sz="2000" dirty="0">
                <a:solidFill>
                  <a:srgbClr val="565F6C"/>
                </a:solidFill>
                <a:latin typeface="Calibri"/>
                <a:cs typeface="Calibri"/>
              </a:rPr>
              <a:t>and</a:t>
            </a:r>
            <a:r>
              <a:rPr sz="2000" spc="-50" dirty="0">
                <a:solidFill>
                  <a:srgbClr val="565F6C"/>
                </a:solidFill>
                <a:latin typeface="Calibri"/>
                <a:cs typeface="Calibri"/>
              </a:rPr>
              <a:t> </a:t>
            </a:r>
            <a:r>
              <a:rPr sz="2000" dirty="0">
                <a:solidFill>
                  <a:srgbClr val="565F6C"/>
                </a:solidFill>
                <a:latin typeface="Calibri"/>
                <a:cs typeface="Calibri"/>
              </a:rPr>
              <a:t>any</a:t>
            </a:r>
            <a:r>
              <a:rPr sz="2000" spc="-50" dirty="0">
                <a:solidFill>
                  <a:srgbClr val="565F6C"/>
                </a:solidFill>
                <a:latin typeface="Calibri"/>
                <a:cs typeface="Calibri"/>
              </a:rPr>
              <a:t> </a:t>
            </a:r>
            <a:r>
              <a:rPr sz="2000" dirty="0">
                <a:solidFill>
                  <a:srgbClr val="565F6C"/>
                </a:solidFill>
                <a:latin typeface="Calibri"/>
                <a:cs typeface="Calibri"/>
              </a:rPr>
              <a:t>gender</a:t>
            </a:r>
            <a:r>
              <a:rPr sz="2000" spc="-45" dirty="0">
                <a:solidFill>
                  <a:srgbClr val="565F6C"/>
                </a:solidFill>
                <a:latin typeface="Calibri"/>
                <a:cs typeface="Calibri"/>
              </a:rPr>
              <a:t> </a:t>
            </a:r>
            <a:r>
              <a:rPr sz="2000" dirty="0">
                <a:solidFill>
                  <a:srgbClr val="565F6C"/>
                </a:solidFill>
                <a:latin typeface="Calibri"/>
                <a:cs typeface="Calibri"/>
              </a:rPr>
              <a:t>can</a:t>
            </a:r>
            <a:r>
              <a:rPr sz="2000" spc="-55" dirty="0">
                <a:solidFill>
                  <a:srgbClr val="565F6C"/>
                </a:solidFill>
                <a:latin typeface="Calibri"/>
                <a:cs typeface="Calibri"/>
              </a:rPr>
              <a:t> </a:t>
            </a:r>
            <a:r>
              <a:rPr sz="2000" dirty="0">
                <a:solidFill>
                  <a:srgbClr val="565F6C"/>
                </a:solidFill>
                <a:latin typeface="Calibri"/>
                <a:cs typeface="Calibri"/>
              </a:rPr>
              <a:t>give</a:t>
            </a:r>
            <a:r>
              <a:rPr sz="2000" spc="-40" dirty="0">
                <a:solidFill>
                  <a:srgbClr val="565F6C"/>
                </a:solidFill>
                <a:latin typeface="Calibri"/>
                <a:cs typeface="Calibri"/>
              </a:rPr>
              <a:t> </a:t>
            </a:r>
            <a:r>
              <a:rPr sz="2000" dirty="0">
                <a:solidFill>
                  <a:srgbClr val="565F6C"/>
                </a:solidFill>
                <a:latin typeface="Calibri"/>
                <a:cs typeface="Calibri"/>
              </a:rPr>
              <a:t>his\her</a:t>
            </a:r>
            <a:r>
              <a:rPr sz="2000" spc="-35" dirty="0">
                <a:solidFill>
                  <a:srgbClr val="565F6C"/>
                </a:solidFill>
                <a:latin typeface="Calibri"/>
                <a:cs typeface="Calibri"/>
              </a:rPr>
              <a:t> </a:t>
            </a:r>
            <a:r>
              <a:rPr sz="2000" spc="-20" dirty="0">
                <a:solidFill>
                  <a:srgbClr val="565F6C"/>
                </a:solidFill>
                <a:latin typeface="Calibri"/>
                <a:cs typeface="Calibri"/>
              </a:rPr>
              <a:t>vote </a:t>
            </a:r>
            <a:r>
              <a:rPr sz="2000" dirty="0">
                <a:solidFill>
                  <a:srgbClr val="565F6C"/>
                </a:solidFill>
                <a:latin typeface="Calibri"/>
                <a:cs typeface="Calibri"/>
              </a:rPr>
              <a:t>online</a:t>
            </a:r>
            <a:r>
              <a:rPr sz="2000" spc="-35" dirty="0">
                <a:solidFill>
                  <a:srgbClr val="565F6C"/>
                </a:solidFill>
                <a:latin typeface="Calibri"/>
                <a:cs typeface="Calibri"/>
              </a:rPr>
              <a:t> </a:t>
            </a:r>
            <a:r>
              <a:rPr sz="2000" dirty="0">
                <a:solidFill>
                  <a:srgbClr val="565F6C"/>
                </a:solidFill>
                <a:latin typeface="Calibri"/>
                <a:cs typeface="Calibri"/>
              </a:rPr>
              <a:t>without</a:t>
            </a:r>
            <a:r>
              <a:rPr sz="2000" spc="-35" dirty="0">
                <a:solidFill>
                  <a:srgbClr val="565F6C"/>
                </a:solidFill>
                <a:latin typeface="Calibri"/>
                <a:cs typeface="Calibri"/>
              </a:rPr>
              <a:t> </a:t>
            </a:r>
            <a:r>
              <a:rPr sz="2000" dirty="0">
                <a:solidFill>
                  <a:srgbClr val="565F6C"/>
                </a:solidFill>
                <a:latin typeface="Calibri"/>
                <a:cs typeface="Calibri"/>
              </a:rPr>
              <a:t>going</a:t>
            </a:r>
            <a:r>
              <a:rPr sz="2000" spc="-50" dirty="0">
                <a:solidFill>
                  <a:srgbClr val="565F6C"/>
                </a:solidFill>
                <a:latin typeface="Calibri"/>
                <a:cs typeface="Calibri"/>
              </a:rPr>
              <a:t> </a:t>
            </a:r>
            <a:r>
              <a:rPr sz="2000" dirty="0">
                <a:solidFill>
                  <a:srgbClr val="565F6C"/>
                </a:solidFill>
                <a:latin typeface="Calibri"/>
                <a:cs typeface="Calibri"/>
              </a:rPr>
              <a:t>to</a:t>
            </a:r>
            <a:r>
              <a:rPr sz="2000" spc="-25" dirty="0">
                <a:solidFill>
                  <a:srgbClr val="565F6C"/>
                </a:solidFill>
                <a:latin typeface="Calibri"/>
                <a:cs typeface="Calibri"/>
              </a:rPr>
              <a:t> </a:t>
            </a:r>
            <a:r>
              <a:rPr sz="2000" dirty="0">
                <a:solidFill>
                  <a:srgbClr val="565F6C"/>
                </a:solidFill>
                <a:latin typeface="Calibri"/>
                <a:cs typeface="Calibri"/>
              </a:rPr>
              <a:t>any</a:t>
            </a:r>
            <a:r>
              <a:rPr sz="2000" spc="-40" dirty="0">
                <a:solidFill>
                  <a:srgbClr val="565F6C"/>
                </a:solidFill>
                <a:latin typeface="Calibri"/>
                <a:cs typeface="Calibri"/>
              </a:rPr>
              <a:t> </a:t>
            </a:r>
            <a:r>
              <a:rPr sz="2000" spc="-10" dirty="0">
                <a:solidFill>
                  <a:srgbClr val="565F6C"/>
                </a:solidFill>
                <a:latin typeface="Calibri"/>
                <a:cs typeface="Calibri"/>
              </a:rPr>
              <a:t>physical</a:t>
            </a:r>
            <a:r>
              <a:rPr sz="2000" spc="-40" dirty="0">
                <a:solidFill>
                  <a:srgbClr val="565F6C"/>
                </a:solidFill>
                <a:latin typeface="Calibri"/>
                <a:cs typeface="Calibri"/>
              </a:rPr>
              <a:t> </a:t>
            </a:r>
            <a:r>
              <a:rPr sz="2000" dirty="0">
                <a:solidFill>
                  <a:srgbClr val="565F6C"/>
                </a:solidFill>
                <a:latin typeface="Calibri"/>
                <a:cs typeface="Calibri"/>
              </a:rPr>
              <a:t>polling</a:t>
            </a:r>
            <a:r>
              <a:rPr sz="2000" spc="-30" dirty="0">
                <a:solidFill>
                  <a:srgbClr val="565F6C"/>
                </a:solidFill>
                <a:latin typeface="Calibri"/>
                <a:cs typeface="Calibri"/>
              </a:rPr>
              <a:t> </a:t>
            </a:r>
            <a:r>
              <a:rPr sz="2000" spc="-10" dirty="0">
                <a:solidFill>
                  <a:srgbClr val="565F6C"/>
                </a:solidFill>
                <a:latin typeface="Calibri"/>
                <a:cs typeface="Calibri"/>
              </a:rPr>
              <a:t>station.</a:t>
            </a:r>
            <a:endParaRPr sz="2000">
              <a:latin typeface="Calibri"/>
              <a:cs typeface="Calibri"/>
            </a:endParaRPr>
          </a:p>
          <a:p>
            <a:pPr marL="355600" marR="96520" indent="-342900">
              <a:lnSpc>
                <a:spcPct val="100499"/>
              </a:lnSpc>
              <a:spcBef>
                <a:spcPts val="590"/>
              </a:spcBef>
              <a:buClr>
                <a:srgbClr val="FD8537"/>
              </a:buClr>
              <a:buSzPct val="70000"/>
              <a:buFont typeface="Wingdings"/>
              <a:buChar char=""/>
              <a:tabLst>
                <a:tab pos="355600" algn="l"/>
              </a:tabLst>
            </a:pPr>
            <a:r>
              <a:rPr sz="2000" dirty="0">
                <a:solidFill>
                  <a:srgbClr val="565F6C"/>
                </a:solidFill>
                <a:latin typeface="Calibri"/>
                <a:cs typeface="Calibri"/>
              </a:rPr>
              <a:t>There</a:t>
            </a:r>
            <a:r>
              <a:rPr sz="2000" spc="-35" dirty="0">
                <a:solidFill>
                  <a:srgbClr val="565F6C"/>
                </a:solidFill>
                <a:latin typeface="Calibri"/>
                <a:cs typeface="Calibri"/>
              </a:rPr>
              <a:t> </a:t>
            </a:r>
            <a:r>
              <a:rPr sz="2000" dirty="0">
                <a:solidFill>
                  <a:srgbClr val="565F6C"/>
                </a:solidFill>
                <a:latin typeface="Calibri"/>
                <a:cs typeface="Calibri"/>
              </a:rPr>
              <a:t>is</a:t>
            </a:r>
            <a:r>
              <a:rPr sz="2000" spc="-25" dirty="0">
                <a:solidFill>
                  <a:srgbClr val="565F6C"/>
                </a:solidFill>
                <a:latin typeface="Calibri"/>
                <a:cs typeface="Calibri"/>
              </a:rPr>
              <a:t> </a:t>
            </a:r>
            <a:r>
              <a:rPr sz="2000" dirty="0">
                <a:solidFill>
                  <a:srgbClr val="565F6C"/>
                </a:solidFill>
                <a:latin typeface="Calibri"/>
                <a:cs typeface="Calibri"/>
              </a:rPr>
              <a:t>a</a:t>
            </a:r>
            <a:r>
              <a:rPr sz="2000" spc="-45" dirty="0">
                <a:solidFill>
                  <a:srgbClr val="565F6C"/>
                </a:solidFill>
                <a:latin typeface="Calibri"/>
                <a:cs typeface="Calibri"/>
              </a:rPr>
              <a:t> </a:t>
            </a:r>
            <a:r>
              <a:rPr sz="2000" dirty="0">
                <a:solidFill>
                  <a:srgbClr val="565F6C"/>
                </a:solidFill>
                <a:latin typeface="Calibri"/>
                <a:cs typeface="Calibri"/>
              </a:rPr>
              <a:t>database</a:t>
            </a:r>
            <a:r>
              <a:rPr sz="2000" spc="-20" dirty="0">
                <a:solidFill>
                  <a:srgbClr val="565F6C"/>
                </a:solidFill>
                <a:latin typeface="Calibri"/>
                <a:cs typeface="Calibri"/>
              </a:rPr>
              <a:t> </a:t>
            </a:r>
            <a:r>
              <a:rPr sz="2000" dirty="0">
                <a:solidFill>
                  <a:srgbClr val="565F6C"/>
                </a:solidFill>
                <a:latin typeface="Calibri"/>
                <a:cs typeface="Calibri"/>
              </a:rPr>
              <a:t>which</a:t>
            </a:r>
            <a:r>
              <a:rPr sz="2000" spc="-40" dirty="0">
                <a:solidFill>
                  <a:srgbClr val="565F6C"/>
                </a:solidFill>
                <a:latin typeface="Calibri"/>
                <a:cs typeface="Calibri"/>
              </a:rPr>
              <a:t> </a:t>
            </a:r>
            <a:r>
              <a:rPr sz="2000" dirty="0">
                <a:solidFill>
                  <a:srgbClr val="565F6C"/>
                </a:solidFill>
                <a:latin typeface="Calibri"/>
                <a:cs typeface="Calibri"/>
              </a:rPr>
              <a:t>is</a:t>
            </a:r>
            <a:r>
              <a:rPr sz="2000" spc="-45" dirty="0">
                <a:solidFill>
                  <a:srgbClr val="565F6C"/>
                </a:solidFill>
                <a:latin typeface="Calibri"/>
                <a:cs typeface="Calibri"/>
              </a:rPr>
              <a:t> </a:t>
            </a:r>
            <a:r>
              <a:rPr sz="2000" spc="-10" dirty="0">
                <a:solidFill>
                  <a:srgbClr val="565F6C"/>
                </a:solidFill>
                <a:latin typeface="Calibri"/>
                <a:cs typeface="Calibri"/>
              </a:rPr>
              <a:t>maintained</a:t>
            </a:r>
            <a:r>
              <a:rPr sz="2000" spc="-20" dirty="0">
                <a:solidFill>
                  <a:srgbClr val="565F6C"/>
                </a:solidFill>
                <a:latin typeface="Calibri"/>
                <a:cs typeface="Calibri"/>
              </a:rPr>
              <a:t> </a:t>
            </a:r>
            <a:r>
              <a:rPr sz="2000" dirty="0">
                <a:solidFill>
                  <a:srgbClr val="565F6C"/>
                </a:solidFill>
                <a:latin typeface="Calibri"/>
                <a:cs typeface="Calibri"/>
              </a:rPr>
              <a:t>in</a:t>
            </a:r>
            <a:r>
              <a:rPr sz="2000" spc="-30" dirty="0">
                <a:solidFill>
                  <a:srgbClr val="565F6C"/>
                </a:solidFill>
                <a:latin typeface="Calibri"/>
                <a:cs typeface="Calibri"/>
              </a:rPr>
              <a:t> </a:t>
            </a:r>
            <a:r>
              <a:rPr sz="2000" dirty="0">
                <a:solidFill>
                  <a:srgbClr val="565F6C"/>
                </a:solidFill>
                <a:latin typeface="Calibri"/>
                <a:cs typeface="Calibri"/>
              </a:rPr>
              <a:t>which</a:t>
            </a:r>
            <a:r>
              <a:rPr sz="2000" spc="-50" dirty="0">
                <a:solidFill>
                  <a:srgbClr val="565F6C"/>
                </a:solidFill>
                <a:latin typeface="Calibri"/>
                <a:cs typeface="Calibri"/>
              </a:rPr>
              <a:t> </a:t>
            </a:r>
            <a:r>
              <a:rPr sz="2000" dirty="0">
                <a:solidFill>
                  <a:srgbClr val="565F6C"/>
                </a:solidFill>
                <a:latin typeface="Calibri"/>
                <a:cs typeface="Calibri"/>
              </a:rPr>
              <a:t>all</a:t>
            </a:r>
            <a:r>
              <a:rPr sz="2000" spc="-30" dirty="0">
                <a:solidFill>
                  <a:srgbClr val="565F6C"/>
                </a:solidFill>
                <a:latin typeface="Calibri"/>
                <a:cs typeface="Calibri"/>
              </a:rPr>
              <a:t> </a:t>
            </a:r>
            <a:r>
              <a:rPr sz="2000" dirty="0">
                <a:solidFill>
                  <a:srgbClr val="565F6C"/>
                </a:solidFill>
                <a:latin typeface="Calibri"/>
                <a:cs typeface="Calibri"/>
              </a:rPr>
              <a:t>the</a:t>
            </a:r>
            <a:r>
              <a:rPr sz="2000" spc="-30" dirty="0">
                <a:solidFill>
                  <a:srgbClr val="565F6C"/>
                </a:solidFill>
                <a:latin typeface="Calibri"/>
                <a:cs typeface="Calibri"/>
              </a:rPr>
              <a:t> </a:t>
            </a:r>
            <a:r>
              <a:rPr sz="2000" dirty="0">
                <a:solidFill>
                  <a:srgbClr val="565F6C"/>
                </a:solidFill>
                <a:latin typeface="Calibri"/>
                <a:cs typeface="Calibri"/>
              </a:rPr>
              <a:t>names</a:t>
            </a:r>
            <a:r>
              <a:rPr sz="2000" spc="-35" dirty="0">
                <a:solidFill>
                  <a:srgbClr val="565F6C"/>
                </a:solidFill>
                <a:latin typeface="Calibri"/>
                <a:cs typeface="Calibri"/>
              </a:rPr>
              <a:t> </a:t>
            </a:r>
            <a:r>
              <a:rPr sz="2000" spc="-25" dirty="0">
                <a:solidFill>
                  <a:srgbClr val="565F6C"/>
                </a:solidFill>
                <a:latin typeface="Calibri"/>
                <a:cs typeface="Calibri"/>
              </a:rPr>
              <a:t>of </a:t>
            </a:r>
            <a:r>
              <a:rPr sz="2000" spc="-10" dirty="0">
                <a:solidFill>
                  <a:srgbClr val="565F6C"/>
                </a:solidFill>
                <a:latin typeface="Calibri"/>
                <a:cs typeface="Calibri"/>
              </a:rPr>
              <a:t>voters</a:t>
            </a:r>
            <a:r>
              <a:rPr sz="2000" spc="-35" dirty="0">
                <a:solidFill>
                  <a:srgbClr val="565F6C"/>
                </a:solidFill>
                <a:latin typeface="Calibri"/>
                <a:cs typeface="Calibri"/>
              </a:rPr>
              <a:t> </a:t>
            </a:r>
            <a:r>
              <a:rPr sz="2000" dirty="0">
                <a:solidFill>
                  <a:srgbClr val="565F6C"/>
                </a:solidFill>
                <a:latin typeface="Calibri"/>
                <a:cs typeface="Calibri"/>
              </a:rPr>
              <a:t>with</a:t>
            </a:r>
            <a:r>
              <a:rPr sz="2000" spc="-40" dirty="0">
                <a:solidFill>
                  <a:srgbClr val="565F6C"/>
                </a:solidFill>
                <a:latin typeface="Calibri"/>
                <a:cs typeface="Calibri"/>
              </a:rPr>
              <a:t> </a:t>
            </a:r>
            <a:r>
              <a:rPr sz="2000" dirty="0">
                <a:solidFill>
                  <a:srgbClr val="565F6C"/>
                </a:solidFill>
                <a:latin typeface="Calibri"/>
                <a:cs typeface="Calibri"/>
              </a:rPr>
              <a:t>complete</a:t>
            </a:r>
            <a:r>
              <a:rPr sz="2000" spc="-45" dirty="0">
                <a:solidFill>
                  <a:srgbClr val="565F6C"/>
                </a:solidFill>
                <a:latin typeface="Calibri"/>
                <a:cs typeface="Calibri"/>
              </a:rPr>
              <a:t> </a:t>
            </a:r>
            <a:r>
              <a:rPr sz="2000" spc="-10" dirty="0">
                <a:solidFill>
                  <a:srgbClr val="565F6C"/>
                </a:solidFill>
                <a:latin typeface="Calibri"/>
                <a:cs typeface="Calibri"/>
              </a:rPr>
              <a:t>information</a:t>
            </a:r>
            <a:r>
              <a:rPr sz="2000" spc="-45" dirty="0">
                <a:solidFill>
                  <a:srgbClr val="565F6C"/>
                </a:solidFill>
                <a:latin typeface="Calibri"/>
                <a:cs typeface="Calibri"/>
              </a:rPr>
              <a:t> </a:t>
            </a:r>
            <a:r>
              <a:rPr sz="2000" dirty="0">
                <a:solidFill>
                  <a:srgbClr val="565F6C"/>
                </a:solidFill>
                <a:latin typeface="Calibri"/>
                <a:cs typeface="Calibri"/>
              </a:rPr>
              <a:t>is</a:t>
            </a:r>
            <a:r>
              <a:rPr sz="2000" spc="-45" dirty="0">
                <a:solidFill>
                  <a:srgbClr val="565F6C"/>
                </a:solidFill>
                <a:latin typeface="Calibri"/>
                <a:cs typeface="Calibri"/>
              </a:rPr>
              <a:t> </a:t>
            </a:r>
            <a:r>
              <a:rPr sz="2000" spc="-10" dirty="0">
                <a:solidFill>
                  <a:srgbClr val="565F6C"/>
                </a:solidFill>
                <a:latin typeface="Calibri"/>
                <a:cs typeface="Calibri"/>
              </a:rPr>
              <a:t>stored.</a:t>
            </a:r>
            <a:endParaRPr sz="2000">
              <a:latin typeface="Calibri"/>
              <a:cs typeface="Calibri"/>
            </a:endParaRPr>
          </a:p>
          <a:p>
            <a:pPr marL="354965" indent="-342265">
              <a:lnSpc>
                <a:spcPct val="100000"/>
              </a:lnSpc>
              <a:spcBef>
                <a:spcPts val="585"/>
              </a:spcBef>
              <a:buClr>
                <a:srgbClr val="FD8537"/>
              </a:buClr>
              <a:buSzPct val="70000"/>
              <a:buFont typeface="Wingdings"/>
              <a:buChar char=""/>
              <a:tabLst>
                <a:tab pos="354965" algn="l"/>
              </a:tabLst>
            </a:pPr>
            <a:r>
              <a:rPr sz="2000" dirty="0">
                <a:solidFill>
                  <a:srgbClr val="565F6C"/>
                </a:solidFill>
                <a:latin typeface="Calibri"/>
                <a:cs typeface="Calibri"/>
              </a:rPr>
              <a:t>He\She</a:t>
            </a:r>
            <a:r>
              <a:rPr sz="2000" spc="-65" dirty="0">
                <a:solidFill>
                  <a:srgbClr val="565F6C"/>
                </a:solidFill>
                <a:latin typeface="Calibri"/>
                <a:cs typeface="Calibri"/>
              </a:rPr>
              <a:t> </a:t>
            </a:r>
            <a:r>
              <a:rPr sz="2000" dirty="0">
                <a:solidFill>
                  <a:srgbClr val="565F6C"/>
                </a:solidFill>
                <a:latin typeface="Calibri"/>
                <a:cs typeface="Calibri"/>
              </a:rPr>
              <a:t>has</a:t>
            </a:r>
            <a:r>
              <a:rPr sz="2000" spc="-50" dirty="0">
                <a:solidFill>
                  <a:srgbClr val="565F6C"/>
                </a:solidFill>
                <a:latin typeface="Calibri"/>
                <a:cs typeface="Calibri"/>
              </a:rPr>
              <a:t> </a:t>
            </a:r>
            <a:r>
              <a:rPr sz="2000" dirty="0">
                <a:solidFill>
                  <a:srgbClr val="565F6C"/>
                </a:solidFill>
                <a:latin typeface="Calibri"/>
                <a:cs typeface="Calibri"/>
              </a:rPr>
              <a:t>to</a:t>
            </a:r>
            <a:r>
              <a:rPr sz="2000" spc="-50" dirty="0">
                <a:solidFill>
                  <a:srgbClr val="565F6C"/>
                </a:solidFill>
                <a:latin typeface="Calibri"/>
                <a:cs typeface="Calibri"/>
              </a:rPr>
              <a:t> </a:t>
            </a:r>
            <a:r>
              <a:rPr sz="2000" dirty="0">
                <a:solidFill>
                  <a:srgbClr val="565F6C"/>
                </a:solidFill>
                <a:latin typeface="Calibri"/>
                <a:cs typeface="Calibri"/>
              </a:rPr>
              <a:t>be</a:t>
            </a:r>
            <a:r>
              <a:rPr sz="2000" spc="-65" dirty="0">
                <a:solidFill>
                  <a:srgbClr val="565F6C"/>
                </a:solidFill>
                <a:latin typeface="Calibri"/>
                <a:cs typeface="Calibri"/>
              </a:rPr>
              <a:t> </a:t>
            </a:r>
            <a:r>
              <a:rPr sz="2000" spc="-10" dirty="0">
                <a:solidFill>
                  <a:srgbClr val="565F6C"/>
                </a:solidFill>
                <a:latin typeface="Calibri"/>
                <a:cs typeface="Calibri"/>
              </a:rPr>
              <a:t>registered</a:t>
            </a:r>
            <a:r>
              <a:rPr sz="2000" spc="-40" dirty="0">
                <a:solidFill>
                  <a:srgbClr val="565F6C"/>
                </a:solidFill>
                <a:latin typeface="Calibri"/>
                <a:cs typeface="Calibri"/>
              </a:rPr>
              <a:t> </a:t>
            </a:r>
            <a:r>
              <a:rPr sz="2000" dirty="0">
                <a:solidFill>
                  <a:srgbClr val="565F6C"/>
                </a:solidFill>
                <a:latin typeface="Calibri"/>
                <a:cs typeface="Calibri"/>
              </a:rPr>
              <a:t>first</a:t>
            </a:r>
            <a:r>
              <a:rPr sz="2000" spc="-30" dirty="0">
                <a:solidFill>
                  <a:srgbClr val="565F6C"/>
                </a:solidFill>
                <a:latin typeface="Calibri"/>
                <a:cs typeface="Calibri"/>
              </a:rPr>
              <a:t> </a:t>
            </a:r>
            <a:r>
              <a:rPr sz="2000" dirty="0">
                <a:solidFill>
                  <a:srgbClr val="565F6C"/>
                </a:solidFill>
                <a:latin typeface="Calibri"/>
                <a:cs typeface="Calibri"/>
              </a:rPr>
              <a:t>for</a:t>
            </a:r>
            <a:r>
              <a:rPr sz="2000" spc="-65" dirty="0">
                <a:solidFill>
                  <a:srgbClr val="565F6C"/>
                </a:solidFill>
                <a:latin typeface="Calibri"/>
                <a:cs typeface="Calibri"/>
              </a:rPr>
              <a:t> </a:t>
            </a:r>
            <a:r>
              <a:rPr sz="2000" dirty="0">
                <a:solidFill>
                  <a:srgbClr val="565F6C"/>
                </a:solidFill>
                <a:latin typeface="Calibri"/>
                <a:cs typeface="Calibri"/>
              </a:rPr>
              <a:t>him/her</a:t>
            </a:r>
            <a:r>
              <a:rPr sz="2000" spc="-55" dirty="0">
                <a:solidFill>
                  <a:srgbClr val="565F6C"/>
                </a:solidFill>
                <a:latin typeface="Calibri"/>
                <a:cs typeface="Calibri"/>
              </a:rPr>
              <a:t> </a:t>
            </a:r>
            <a:r>
              <a:rPr sz="2000" dirty="0">
                <a:solidFill>
                  <a:srgbClr val="565F6C"/>
                </a:solidFill>
                <a:latin typeface="Calibri"/>
                <a:cs typeface="Calibri"/>
              </a:rPr>
              <a:t>to</a:t>
            </a:r>
            <a:r>
              <a:rPr sz="2000" spc="-45" dirty="0">
                <a:solidFill>
                  <a:srgbClr val="565F6C"/>
                </a:solidFill>
                <a:latin typeface="Calibri"/>
                <a:cs typeface="Calibri"/>
              </a:rPr>
              <a:t> </a:t>
            </a:r>
            <a:r>
              <a:rPr sz="2000" spc="-10" dirty="0">
                <a:solidFill>
                  <a:srgbClr val="565F6C"/>
                </a:solidFill>
                <a:latin typeface="Calibri"/>
                <a:cs typeface="Calibri"/>
              </a:rPr>
              <a:t>vote.</a:t>
            </a:r>
            <a:endParaRPr sz="2000">
              <a:latin typeface="Calibri"/>
              <a:cs typeface="Calibri"/>
            </a:endParaRPr>
          </a:p>
          <a:p>
            <a:pPr marL="354965" indent="-342265">
              <a:lnSpc>
                <a:spcPct val="100000"/>
              </a:lnSpc>
              <a:spcBef>
                <a:spcPts val="600"/>
              </a:spcBef>
              <a:buClr>
                <a:srgbClr val="FD8537"/>
              </a:buClr>
              <a:buSzPct val="70000"/>
              <a:buFont typeface="Wingdings"/>
              <a:buChar char=""/>
              <a:tabLst>
                <a:tab pos="354965" algn="l"/>
              </a:tabLst>
            </a:pPr>
            <a:r>
              <a:rPr sz="2000" spc="-10" dirty="0">
                <a:solidFill>
                  <a:srgbClr val="565F6C"/>
                </a:solidFill>
                <a:latin typeface="Calibri"/>
                <a:cs typeface="Calibri"/>
              </a:rPr>
              <a:t>Registration</a:t>
            </a:r>
            <a:r>
              <a:rPr sz="2000" spc="-25" dirty="0">
                <a:solidFill>
                  <a:srgbClr val="565F6C"/>
                </a:solidFill>
                <a:latin typeface="Calibri"/>
                <a:cs typeface="Calibri"/>
              </a:rPr>
              <a:t> </a:t>
            </a:r>
            <a:r>
              <a:rPr sz="2000" dirty="0">
                <a:solidFill>
                  <a:srgbClr val="565F6C"/>
                </a:solidFill>
                <a:latin typeface="Calibri"/>
                <a:cs typeface="Calibri"/>
              </a:rPr>
              <a:t>is</a:t>
            </a:r>
            <a:r>
              <a:rPr sz="2000" spc="-55" dirty="0">
                <a:solidFill>
                  <a:srgbClr val="565F6C"/>
                </a:solidFill>
                <a:latin typeface="Calibri"/>
                <a:cs typeface="Calibri"/>
              </a:rPr>
              <a:t> </a:t>
            </a:r>
            <a:r>
              <a:rPr sz="2000" dirty="0">
                <a:solidFill>
                  <a:srgbClr val="565F6C"/>
                </a:solidFill>
                <a:latin typeface="Calibri"/>
                <a:cs typeface="Calibri"/>
              </a:rPr>
              <a:t>mainly</a:t>
            </a:r>
            <a:r>
              <a:rPr sz="2000" spc="-45" dirty="0">
                <a:solidFill>
                  <a:srgbClr val="565F6C"/>
                </a:solidFill>
                <a:latin typeface="Calibri"/>
                <a:cs typeface="Calibri"/>
              </a:rPr>
              <a:t> </a:t>
            </a:r>
            <a:r>
              <a:rPr sz="2000" dirty="0">
                <a:solidFill>
                  <a:srgbClr val="565F6C"/>
                </a:solidFill>
                <a:latin typeface="Calibri"/>
                <a:cs typeface="Calibri"/>
              </a:rPr>
              <a:t>done</a:t>
            </a:r>
            <a:r>
              <a:rPr sz="2000" spc="-65" dirty="0">
                <a:solidFill>
                  <a:srgbClr val="565F6C"/>
                </a:solidFill>
                <a:latin typeface="Calibri"/>
                <a:cs typeface="Calibri"/>
              </a:rPr>
              <a:t> </a:t>
            </a:r>
            <a:r>
              <a:rPr sz="2000" dirty="0">
                <a:solidFill>
                  <a:srgbClr val="565F6C"/>
                </a:solidFill>
                <a:latin typeface="Calibri"/>
                <a:cs typeface="Calibri"/>
              </a:rPr>
              <a:t>by</a:t>
            </a:r>
            <a:r>
              <a:rPr sz="2000" spc="-60" dirty="0">
                <a:solidFill>
                  <a:srgbClr val="565F6C"/>
                </a:solidFill>
                <a:latin typeface="Calibri"/>
                <a:cs typeface="Calibri"/>
              </a:rPr>
              <a:t> </a:t>
            </a:r>
            <a:r>
              <a:rPr sz="2000" dirty="0">
                <a:solidFill>
                  <a:srgbClr val="565F6C"/>
                </a:solidFill>
                <a:latin typeface="Calibri"/>
                <a:cs typeface="Calibri"/>
              </a:rPr>
              <a:t>the</a:t>
            </a:r>
            <a:r>
              <a:rPr sz="2000" spc="-40" dirty="0">
                <a:solidFill>
                  <a:srgbClr val="565F6C"/>
                </a:solidFill>
                <a:latin typeface="Calibri"/>
                <a:cs typeface="Calibri"/>
              </a:rPr>
              <a:t> </a:t>
            </a:r>
            <a:r>
              <a:rPr sz="2000" spc="-10" dirty="0">
                <a:solidFill>
                  <a:srgbClr val="565F6C"/>
                </a:solidFill>
                <a:latin typeface="Calibri"/>
                <a:cs typeface="Calibri"/>
              </a:rPr>
              <a:t>system</a:t>
            </a:r>
            <a:r>
              <a:rPr sz="2000" spc="-45" dirty="0">
                <a:solidFill>
                  <a:srgbClr val="565F6C"/>
                </a:solidFill>
                <a:latin typeface="Calibri"/>
                <a:cs typeface="Calibri"/>
              </a:rPr>
              <a:t> </a:t>
            </a:r>
            <a:r>
              <a:rPr sz="2000" spc="-10" dirty="0">
                <a:solidFill>
                  <a:srgbClr val="565F6C"/>
                </a:solidFill>
                <a:latin typeface="Calibri"/>
                <a:cs typeface="Calibri"/>
              </a:rPr>
              <a:t>administrator</a:t>
            </a:r>
            <a:r>
              <a:rPr sz="2000" spc="-15" dirty="0">
                <a:solidFill>
                  <a:srgbClr val="565F6C"/>
                </a:solidFill>
                <a:latin typeface="Calibri"/>
                <a:cs typeface="Calibri"/>
              </a:rPr>
              <a:t> </a:t>
            </a:r>
            <a:r>
              <a:rPr sz="2000" spc="-25" dirty="0">
                <a:solidFill>
                  <a:srgbClr val="565F6C"/>
                </a:solidFill>
                <a:latin typeface="Calibri"/>
                <a:cs typeface="Calibri"/>
              </a:rPr>
              <a:t>for</a:t>
            </a:r>
            <a:endParaRPr sz="2000">
              <a:latin typeface="Calibri"/>
              <a:cs typeface="Calibri"/>
            </a:endParaRPr>
          </a:p>
          <a:p>
            <a:pPr marL="355600">
              <a:lnSpc>
                <a:spcPct val="100000"/>
              </a:lnSpc>
              <a:spcBef>
                <a:spcPts val="5"/>
              </a:spcBef>
            </a:pPr>
            <a:r>
              <a:rPr sz="2000" dirty="0">
                <a:solidFill>
                  <a:srgbClr val="565F6C"/>
                </a:solidFill>
                <a:latin typeface="Calibri"/>
                <a:cs typeface="Calibri"/>
              </a:rPr>
              <a:t>security</a:t>
            </a:r>
            <a:r>
              <a:rPr sz="2000" spc="-65" dirty="0">
                <a:solidFill>
                  <a:srgbClr val="565F6C"/>
                </a:solidFill>
                <a:latin typeface="Calibri"/>
                <a:cs typeface="Calibri"/>
              </a:rPr>
              <a:t> </a:t>
            </a:r>
            <a:r>
              <a:rPr sz="2000" spc="-10" dirty="0">
                <a:solidFill>
                  <a:srgbClr val="565F6C"/>
                </a:solidFill>
                <a:latin typeface="Calibri"/>
                <a:cs typeface="Calibri"/>
              </a:rPr>
              <a:t>reasons.</a:t>
            </a:r>
            <a:endParaRPr sz="2000">
              <a:latin typeface="Calibri"/>
              <a:cs typeface="Calibri"/>
            </a:endParaRPr>
          </a:p>
          <a:p>
            <a:pPr marL="355600" marR="97790" indent="-342900">
              <a:lnSpc>
                <a:spcPct val="100000"/>
              </a:lnSpc>
              <a:spcBef>
                <a:spcPts val="600"/>
              </a:spcBef>
              <a:buClr>
                <a:srgbClr val="FD8537"/>
              </a:buClr>
              <a:buSzPct val="70000"/>
              <a:buFont typeface="Wingdings"/>
              <a:buChar char=""/>
              <a:tabLst>
                <a:tab pos="355600" algn="l"/>
              </a:tabLst>
            </a:pPr>
            <a:r>
              <a:rPr sz="2000" dirty="0">
                <a:solidFill>
                  <a:srgbClr val="565F6C"/>
                </a:solidFill>
                <a:latin typeface="Calibri"/>
                <a:cs typeface="Calibri"/>
              </a:rPr>
              <a:t>The</a:t>
            </a:r>
            <a:r>
              <a:rPr sz="2000" spc="-45" dirty="0">
                <a:solidFill>
                  <a:srgbClr val="565F6C"/>
                </a:solidFill>
                <a:latin typeface="Calibri"/>
                <a:cs typeface="Calibri"/>
              </a:rPr>
              <a:t> </a:t>
            </a:r>
            <a:r>
              <a:rPr sz="2000" spc="-20" dirty="0">
                <a:solidFill>
                  <a:srgbClr val="565F6C"/>
                </a:solidFill>
                <a:latin typeface="Calibri"/>
                <a:cs typeface="Calibri"/>
              </a:rPr>
              <a:t>system</a:t>
            </a:r>
            <a:r>
              <a:rPr sz="2000" spc="-40" dirty="0">
                <a:solidFill>
                  <a:srgbClr val="565F6C"/>
                </a:solidFill>
                <a:latin typeface="Calibri"/>
                <a:cs typeface="Calibri"/>
              </a:rPr>
              <a:t> </a:t>
            </a:r>
            <a:r>
              <a:rPr sz="2000" spc="-10" dirty="0">
                <a:solidFill>
                  <a:srgbClr val="565F6C"/>
                </a:solidFill>
                <a:latin typeface="Calibri"/>
                <a:cs typeface="Calibri"/>
              </a:rPr>
              <a:t>Administrator</a:t>
            </a:r>
            <a:r>
              <a:rPr sz="2000" spc="-30" dirty="0">
                <a:solidFill>
                  <a:srgbClr val="565F6C"/>
                </a:solidFill>
                <a:latin typeface="Calibri"/>
                <a:cs typeface="Calibri"/>
              </a:rPr>
              <a:t> </a:t>
            </a:r>
            <a:r>
              <a:rPr sz="2000" spc="-20" dirty="0">
                <a:solidFill>
                  <a:srgbClr val="565F6C"/>
                </a:solidFill>
                <a:latin typeface="Calibri"/>
                <a:cs typeface="Calibri"/>
              </a:rPr>
              <a:t>registers</a:t>
            </a:r>
            <a:r>
              <a:rPr sz="2000" spc="-25" dirty="0">
                <a:solidFill>
                  <a:srgbClr val="565F6C"/>
                </a:solidFill>
                <a:latin typeface="Calibri"/>
                <a:cs typeface="Calibri"/>
              </a:rPr>
              <a:t> </a:t>
            </a:r>
            <a:r>
              <a:rPr sz="2000" dirty="0">
                <a:solidFill>
                  <a:srgbClr val="565F6C"/>
                </a:solidFill>
                <a:latin typeface="Calibri"/>
                <a:cs typeface="Calibri"/>
              </a:rPr>
              <a:t>the</a:t>
            </a:r>
            <a:r>
              <a:rPr sz="2000" spc="-45" dirty="0">
                <a:solidFill>
                  <a:srgbClr val="565F6C"/>
                </a:solidFill>
                <a:latin typeface="Calibri"/>
                <a:cs typeface="Calibri"/>
              </a:rPr>
              <a:t> </a:t>
            </a:r>
            <a:r>
              <a:rPr sz="2000" dirty="0">
                <a:solidFill>
                  <a:srgbClr val="565F6C"/>
                </a:solidFill>
                <a:latin typeface="Calibri"/>
                <a:cs typeface="Calibri"/>
              </a:rPr>
              <a:t>voters</a:t>
            </a:r>
            <a:r>
              <a:rPr sz="2000" spc="-35" dirty="0">
                <a:solidFill>
                  <a:srgbClr val="565F6C"/>
                </a:solidFill>
                <a:latin typeface="Calibri"/>
                <a:cs typeface="Calibri"/>
              </a:rPr>
              <a:t> </a:t>
            </a:r>
            <a:r>
              <a:rPr sz="2000" dirty="0">
                <a:solidFill>
                  <a:srgbClr val="565F6C"/>
                </a:solidFill>
                <a:latin typeface="Calibri"/>
                <a:cs typeface="Calibri"/>
              </a:rPr>
              <a:t>on</a:t>
            </a:r>
            <a:r>
              <a:rPr sz="2000" spc="-45" dirty="0">
                <a:solidFill>
                  <a:srgbClr val="565F6C"/>
                </a:solidFill>
                <a:latin typeface="Calibri"/>
                <a:cs typeface="Calibri"/>
              </a:rPr>
              <a:t> </a:t>
            </a:r>
            <a:r>
              <a:rPr sz="2000" dirty="0">
                <a:solidFill>
                  <a:srgbClr val="565F6C"/>
                </a:solidFill>
                <a:latin typeface="Calibri"/>
                <a:cs typeface="Calibri"/>
              </a:rPr>
              <a:t>a</a:t>
            </a:r>
            <a:r>
              <a:rPr sz="2000" spc="-60" dirty="0">
                <a:solidFill>
                  <a:srgbClr val="565F6C"/>
                </a:solidFill>
                <a:latin typeface="Calibri"/>
                <a:cs typeface="Calibri"/>
              </a:rPr>
              <a:t> </a:t>
            </a:r>
            <a:r>
              <a:rPr sz="2000" dirty="0">
                <a:solidFill>
                  <a:srgbClr val="565F6C"/>
                </a:solidFill>
                <a:latin typeface="Calibri"/>
                <a:cs typeface="Calibri"/>
              </a:rPr>
              <a:t>special</a:t>
            </a:r>
            <a:r>
              <a:rPr sz="2000" spc="-40" dirty="0">
                <a:solidFill>
                  <a:srgbClr val="565F6C"/>
                </a:solidFill>
                <a:latin typeface="Calibri"/>
                <a:cs typeface="Calibri"/>
              </a:rPr>
              <a:t> </a:t>
            </a:r>
            <a:r>
              <a:rPr sz="2000" dirty="0">
                <a:solidFill>
                  <a:srgbClr val="565F6C"/>
                </a:solidFill>
                <a:latin typeface="Calibri"/>
                <a:cs typeface="Calibri"/>
              </a:rPr>
              <a:t>site</a:t>
            </a:r>
            <a:r>
              <a:rPr sz="2000" spc="-20" dirty="0">
                <a:solidFill>
                  <a:srgbClr val="565F6C"/>
                </a:solidFill>
                <a:latin typeface="Calibri"/>
                <a:cs typeface="Calibri"/>
              </a:rPr>
              <a:t> </a:t>
            </a:r>
            <a:r>
              <a:rPr sz="2000" spc="-25" dirty="0">
                <a:solidFill>
                  <a:srgbClr val="565F6C"/>
                </a:solidFill>
                <a:latin typeface="Calibri"/>
                <a:cs typeface="Calibri"/>
              </a:rPr>
              <a:t>of </a:t>
            </a:r>
            <a:r>
              <a:rPr sz="2000" dirty="0">
                <a:solidFill>
                  <a:srgbClr val="565F6C"/>
                </a:solidFill>
                <a:latin typeface="Calibri"/>
                <a:cs typeface="Calibri"/>
              </a:rPr>
              <a:t>the</a:t>
            </a:r>
            <a:r>
              <a:rPr sz="2000" spc="-40" dirty="0">
                <a:solidFill>
                  <a:srgbClr val="565F6C"/>
                </a:solidFill>
                <a:latin typeface="Calibri"/>
                <a:cs typeface="Calibri"/>
              </a:rPr>
              <a:t> </a:t>
            </a:r>
            <a:r>
              <a:rPr sz="2000" spc="-10" dirty="0">
                <a:solidFill>
                  <a:srgbClr val="565F6C"/>
                </a:solidFill>
                <a:latin typeface="Calibri"/>
                <a:cs typeface="Calibri"/>
              </a:rPr>
              <a:t>system</a:t>
            </a:r>
            <a:r>
              <a:rPr sz="2000" spc="-30" dirty="0">
                <a:solidFill>
                  <a:srgbClr val="565F6C"/>
                </a:solidFill>
                <a:latin typeface="Calibri"/>
                <a:cs typeface="Calibri"/>
              </a:rPr>
              <a:t> </a:t>
            </a:r>
            <a:r>
              <a:rPr sz="2000" dirty="0">
                <a:solidFill>
                  <a:srgbClr val="565F6C"/>
                </a:solidFill>
                <a:latin typeface="Calibri"/>
                <a:cs typeface="Calibri"/>
              </a:rPr>
              <a:t>visited</a:t>
            </a:r>
            <a:r>
              <a:rPr sz="2000" spc="-15" dirty="0">
                <a:solidFill>
                  <a:srgbClr val="565F6C"/>
                </a:solidFill>
                <a:latin typeface="Calibri"/>
                <a:cs typeface="Calibri"/>
              </a:rPr>
              <a:t> </a:t>
            </a:r>
            <a:r>
              <a:rPr sz="2000" dirty="0">
                <a:solidFill>
                  <a:srgbClr val="565F6C"/>
                </a:solidFill>
                <a:latin typeface="Calibri"/>
                <a:cs typeface="Calibri"/>
              </a:rPr>
              <a:t>by</a:t>
            </a:r>
            <a:r>
              <a:rPr sz="2000" spc="-50" dirty="0">
                <a:solidFill>
                  <a:srgbClr val="565F6C"/>
                </a:solidFill>
                <a:latin typeface="Calibri"/>
                <a:cs typeface="Calibri"/>
              </a:rPr>
              <a:t> </a:t>
            </a:r>
            <a:r>
              <a:rPr sz="2000" dirty="0">
                <a:solidFill>
                  <a:srgbClr val="565F6C"/>
                </a:solidFill>
                <a:latin typeface="Calibri"/>
                <a:cs typeface="Calibri"/>
              </a:rPr>
              <a:t>him</a:t>
            </a:r>
            <a:r>
              <a:rPr sz="2000" spc="-40" dirty="0">
                <a:solidFill>
                  <a:srgbClr val="565F6C"/>
                </a:solidFill>
                <a:latin typeface="Calibri"/>
                <a:cs typeface="Calibri"/>
              </a:rPr>
              <a:t> </a:t>
            </a:r>
            <a:r>
              <a:rPr sz="2000" dirty="0">
                <a:solidFill>
                  <a:srgbClr val="565F6C"/>
                </a:solidFill>
                <a:latin typeface="Calibri"/>
                <a:cs typeface="Calibri"/>
              </a:rPr>
              <a:t>only</a:t>
            </a:r>
            <a:r>
              <a:rPr sz="2000" spc="-60" dirty="0">
                <a:solidFill>
                  <a:srgbClr val="565F6C"/>
                </a:solidFill>
                <a:latin typeface="Calibri"/>
                <a:cs typeface="Calibri"/>
              </a:rPr>
              <a:t> </a:t>
            </a:r>
            <a:r>
              <a:rPr sz="2000" dirty="0">
                <a:solidFill>
                  <a:srgbClr val="565F6C"/>
                </a:solidFill>
                <a:latin typeface="Calibri"/>
                <a:cs typeface="Calibri"/>
              </a:rPr>
              <a:t>by</a:t>
            </a:r>
            <a:r>
              <a:rPr sz="2000" spc="-55" dirty="0">
                <a:solidFill>
                  <a:srgbClr val="565F6C"/>
                </a:solidFill>
                <a:latin typeface="Calibri"/>
                <a:cs typeface="Calibri"/>
              </a:rPr>
              <a:t> </a:t>
            </a:r>
            <a:r>
              <a:rPr sz="2000" dirty="0">
                <a:solidFill>
                  <a:srgbClr val="565F6C"/>
                </a:solidFill>
                <a:latin typeface="Calibri"/>
                <a:cs typeface="Calibri"/>
              </a:rPr>
              <a:t>simply</a:t>
            </a:r>
            <a:r>
              <a:rPr sz="2000" spc="-30" dirty="0">
                <a:solidFill>
                  <a:srgbClr val="565F6C"/>
                </a:solidFill>
                <a:latin typeface="Calibri"/>
                <a:cs typeface="Calibri"/>
              </a:rPr>
              <a:t> </a:t>
            </a:r>
            <a:r>
              <a:rPr sz="2000" dirty="0">
                <a:solidFill>
                  <a:srgbClr val="565F6C"/>
                </a:solidFill>
                <a:latin typeface="Calibri"/>
                <a:cs typeface="Calibri"/>
              </a:rPr>
              <a:t>filling</a:t>
            </a:r>
            <a:r>
              <a:rPr sz="2000" spc="-30" dirty="0">
                <a:solidFill>
                  <a:srgbClr val="565F6C"/>
                </a:solidFill>
                <a:latin typeface="Calibri"/>
                <a:cs typeface="Calibri"/>
              </a:rPr>
              <a:t> </a:t>
            </a:r>
            <a:r>
              <a:rPr sz="2000" dirty="0">
                <a:solidFill>
                  <a:srgbClr val="565F6C"/>
                </a:solidFill>
                <a:latin typeface="Calibri"/>
                <a:cs typeface="Calibri"/>
              </a:rPr>
              <a:t>a</a:t>
            </a:r>
            <a:r>
              <a:rPr sz="2000" spc="-40" dirty="0">
                <a:solidFill>
                  <a:srgbClr val="565F6C"/>
                </a:solidFill>
                <a:latin typeface="Calibri"/>
                <a:cs typeface="Calibri"/>
              </a:rPr>
              <a:t> </a:t>
            </a:r>
            <a:r>
              <a:rPr sz="2000" spc="-10" dirty="0">
                <a:solidFill>
                  <a:srgbClr val="565F6C"/>
                </a:solidFill>
                <a:latin typeface="Calibri"/>
                <a:cs typeface="Calibri"/>
              </a:rPr>
              <a:t>registration</a:t>
            </a:r>
            <a:r>
              <a:rPr sz="2000" spc="-25" dirty="0">
                <a:solidFill>
                  <a:srgbClr val="565F6C"/>
                </a:solidFill>
                <a:latin typeface="Calibri"/>
                <a:cs typeface="Calibri"/>
              </a:rPr>
              <a:t> </a:t>
            </a:r>
            <a:r>
              <a:rPr sz="2000" spc="-20" dirty="0">
                <a:solidFill>
                  <a:srgbClr val="565F6C"/>
                </a:solidFill>
                <a:latin typeface="Calibri"/>
                <a:cs typeface="Calibri"/>
              </a:rPr>
              <a:t>form </a:t>
            </a:r>
            <a:r>
              <a:rPr sz="2000" dirty="0">
                <a:solidFill>
                  <a:srgbClr val="565F6C"/>
                </a:solidFill>
                <a:latin typeface="Calibri"/>
                <a:cs typeface="Calibri"/>
              </a:rPr>
              <a:t>to</a:t>
            </a:r>
            <a:r>
              <a:rPr sz="2000" spc="-45" dirty="0">
                <a:solidFill>
                  <a:srgbClr val="565F6C"/>
                </a:solidFill>
                <a:latin typeface="Calibri"/>
                <a:cs typeface="Calibri"/>
              </a:rPr>
              <a:t> </a:t>
            </a:r>
            <a:r>
              <a:rPr sz="2000" spc="-10" dirty="0">
                <a:solidFill>
                  <a:srgbClr val="565F6C"/>
                </a:solidFill>
                <a:latin typeface="Calibri"/>
                <a:cs typeface="Calibri"/>
              </a:rPr>
              <a:t>register</a:t>
            </a:r>
            <a:r>
              <a:rPr sz="2000" spc="-40" dirty="0">
                <a:solidFill>
                  <a:srgbClr val="565F6C"/>
                </a:solidFill>
                <a:latin typeface="Calibri"/>
                <a:cs typeface="Calibri"/>
              </a:rPr>
              <a:t> </a:t>
            </a:r>
            <a:r>
              <a:rPr sz="2000" spc="-10" dirty="0">
                <a:solidFill>
                  <a:srgbClr val="565F6C"/>
                </a:solidFill>
                <a:latin typeface="Calibri"/>
                <a:cs typeface="Calibri"/>
              </a:rPr>
              <a:t>voter.</a:t>
            </a:r>
            <a:endParaRPr sz="2000">
              <a:latin typeface="Calibri"/>
              <a:cs typeface="Calibri"/>
            </a:endParaRPr>
          </a:p>
          <a:p>
            <a:pPr marL="355600" marR="380365" indent="-342900">
              <a:lnSpc>
                <a:spcPct val="100000"/>
              </a:lnSpc>
              <a:spcBef>
                <a:spcPts val="600"/>
              </a:spcBef>
              <a:buClr>
                <a:srgbClr val="FD8537"/>
              </a:buClr>
              <a:buSzPct val="70000"/>
              <a:buFont typeface="Wingdings"/>
              <a:buChar char=""/>
              <a:tabLst>
                <a:tab pos="355600" algn="l"/>
              </a:tabLst>
            </a:pPr>
            <a:r>
              <a:rPr sz="2000" dirty="0">
                <a:solidFill>
                  <a:srgbClr val="565F6C"/>
                </a:solidFill>
                <a:latin typeface="Calibri"/>
                <a:cs typeface="Calibri"/>
              </a:rPr>
              <a:t>After</a:t>
            </a:r>
            <a:r>
              <a:rPr sz="2000" spc="-45" dirty="0">
                <a:solidFill>
                  <a:srgbClr val="565F6C"/>
                </a:solidFill>
                <a:latin typeface="Calibri"/>
                <a:cs typeface="Calibri"/>
              </a:rPr>
              <a:t> </a:t>
            </a:r>
            <a:r>
              <a:rPr sz="2000" spc="-10" dirty="0">
                <a:solidFill>
                  <a:srgbClr val="565F6C"/>
                </a:solidFill>
                <a:latin typeface="Calibri"/>
                <a:cs typeface="Calibri"/>
              </a:rPr>
              <a:t>registration,</a:t>
            </a:r>
            <a:r>
              <a:rPr sz="2000" spc="-50" dirty="0">
                <a:solidFill>
                  <a:srgbClr val="565F6C"/>
                </a:solidFill>
                <a:latin typeface="Calibri"/>
                <a:cs typeface="Calibri"/>
              </a:rPr>
              <a:t> </a:t>
            </a:r>
            <a:r>
              <a:rPr sz="2000" dirty="0">
                <a:solidFill>
                  <a:srgbClr val="565F6C"/>
                </a:solidFill>
                <a:latin typeface="Calibri"/>
                <a:cs typeface="Calibri"/>
              </a:rPr>
              <a:t>the</a:t>
            </a:r>
            <a:r>
              <a:rPr sz="2000" spc="-50" dirty="0">
                <a:solidFill>
                  <a:srgbClr val="565F6C"/>
                </a:solidFill>
                <a:latin typeface="Calibri"/>
                <a:cs typeface="Calibri"/>
              </a:rPr>
              <a:t> </a:t>
            </a:r>
            <a:r>
              <a:rPr sz="2000" dirty="0">
                <a:solidFill>
                  <a:srgbClr val="565F6C"/>
                </a:solidFill>
                <a:latin typeface="Calibri"/>
                <a:cs typeface="Calibri"/>
              </a:rPr>
              <a:t>voter</a:t>
            </a:r>
            <a:r>
              <a:rPr sz="2000" spc="-45" dirty="0">
                <a:solidFill>
                  <a:srgbClr val="565F6C"/>
                </a:solidFill>
                <a:latin typeface="Calibri"/>
                <a:cs typeface="Calibri"/>
              </a:rPr>
              <a:t> </a:t>
            </a:r>
            <a:r>
              <a:rPr sz="2000" dirty="0">
                <a:solidFill>
                  <a:srgbClr val="565F6C"/>
                </a:solidFill>
                <a:latin typeface="Calibri"/>
                <a:cs typeface="Calibri"/>
              </a:rPr>
              <a:t>is</a:t>
            </a:r>
            <a:r>
              <a:rPr sz="2000" spc="-45" dirty="0">
                <a:solidFill>
                  <a:srgbClr val="565F6C"/>
                </a:solidFill>
                <a:latin typeface="Calibri"/>
                <a:cs typeface="Calibri"/>
              </a:rPr>
              <a:t> </a:t>
            </a:r>
            <a:r>
              <a:rPr sz="2000" dirty="0">
                <a:solidFill>
                  <a:srgbClr val="565F6C"/>
                </a:solidFill>
                <a:latin typeface="Calibri"/>
                <a:cs typeface="Calibri"/>
              </a:rPr>
              <a:t>assigned</a:t>
            </a:r>
            <a:r>
              <a:rPr sz="2000" spc="-45" dirty="0">
                <a:solidFill>
                  <a:srgbClr val="565F6C"/>
                </a:solidFill>
                <a:latin typeface="Calibri"/>
                <a:cs typeface="Calibri"/>
              </a:rPr>
              <a:t> </a:t>
            </a:r>
            <a:r>
              <a:rPr sz="2000" dirty="0">
                <a:solidFill>
                  <a:srgbClr val="565F6C"/>
                </a:solidFill>
                <a:latin typeface="Calibri"/>
                <a:cs typeface="Calibri"/>
              </a:rPr>
              <a:t>a</a:t>
            </a:r>
            <a:r>
              <a:rPr sz="2000" spc="-50" dirty="0">
                <a:solidFill>
                  <a:srgbClr val="565F6C"/>
                </a:solidFill>
                <a:latin typeface="Calibri"/>
                <a:cs typeface="Calibri"/>
              </a:rPr>
              <a:t> </a:t>
            </a:r>
            <a:r>
              <a:rPr sz="2000" dirty="0">
                <a:solidFill>
                  <a:srgbClr val="565F6C"/>
                </a:solidFill>
                <a:latin typeface="Calibri"/>
                <a:cs typeface="Calibri"/>
              </a:rPr>
              <a:t>secret</a:t>
            </a:r>
            <a:r>
              <a:rPr sz="2000" spc="-40" dirty="0">
                <a:solidFill>
                  <a:srgbClr val="565F6C"/>
                </a:solidFill>
                <a:latin typeface="Calibri"/>
                <a:cs typeface="Calibri"/>
              </a:rPr>
              <a:t> </a:t>
            </a:r>
            <a:r>
              <a:rPr sz="2000" spc="-10" dirty="0">
                <a:solidFill>
                  <a:srgbClr val="565F6C"/>
                </a:solidFill>
                <a:latin typeface="Calibri"/>
                <a:cs typeface="Calibri"/>
              </a:rPr>
              <a:t>Voter</a:t>
            </a:r>
            <a:r>
              <a:rPr sz="2000" spc="-50" dirty="0">
                <a:solidFill>
                  <a:srgbClr val="565F6C"/>
                </a:solidFill>
                <a:latin typeface="Calibri"/>
                <a:cs typeface="Calibri"/>
              </a:rPr>
              <a:t> </a:t>
            </a:r>
            <a:r>
              <a:rPr sz="2000" dirty="0">
                <a:solidFill>
                  <a:srgbClr val="565F6C"/>
                </a:solidFill>
                <a:latin typeface="Calibri"/>
                <a:cs typeface="Calibri"/>
              </a:rPr>
              <a:t>ID</a:t>
            </a:r>
            <a:r>
              <a:rPr sz="2000" spc="-65" dirty="0">
                <a:solidFill>
                  <a:srgbClr val="565F6C"/>
                </a:solidFill>
                <a:latin typeface="Calibri"/>
                <a:cs typeface="Calibri"/>
              </a:rPr>
              <a:t> </a:t>
            </a:r>
            <a:r>
              <a:rPr sz="2000" spc="-20" dirty="0">
                <a:solidFill>
                  <a:srgbClr val="565F6C"/>
                </a:solidFill>
                <a:latin typeface="Calibri"/>
                <a:cs typeface="Calibri"/>
              </a:rPr>
              <a:t>with </a:t>
            </a:r>
            <a:r>
              <a:rPr sz="2000" dirty="0">
                <a:solidFill>
                  <a:srgbClr val="565F6C"/>
                </a:solidFill>
                <a:latin typeface="Calibri"/>
                <a:cs typeface="Calibri"/>
              </a:rPr>
              <a:t>which</a:t>
            </a:r>
            <a:r>
              <a:rPr sz="2000" spc="-50" dirty="0">
                <a:solidFill>
                  <a:srgbClr val="565F6C"/>
                </a:solidFill>
                <a:latin typeface="Calibri"/>
                <a:cs typeface="Calibri"/>
              </a:rPr>
              <a:t> </a:t>
            </a:r>
            <a:r>
              <a:rPr sz="2000" dirty="0">
                <a:solidFill>
                  <a:srgbClr val="565F6C"/>
                </a:solidFill>
                <a:latin typeface="Calibri"/>
                <a:cs typeface="Calibri"/>
              </a:rPr>
              <a:t>he/she</a:t>
            </a:r>
            <a:r>
              <a:rPr sz="2000" spc="-50" dirty="0">
                <a:solidFill>
                  <a:srgbClr val="565F6C"/>
                </a:solidFill>
                <a:latin typeface="Calibri"/>
                <a:cs typeface="Calibri"/>
              </a:rPr>
              <a:t> </a:t>
            </a:r>
            <a:r>
              <a:rPr sz="2000" dirty="0">
                <a:solidFill>
                  <a:srgbClr val="565F6C"/>
                </a:solidFill>
                <a:latin typeface="Calibri"/>
                <a:cs typeface="Calibri"/>
              </a:rPr>
              <a:t>can</a:t>
            </a:r>
            <a:r>
              <a:rPr sz="2000" spc="-40" dirty="0">
                <a:solidFill>
                  <a:srgbClr val="565F6C"/>
                </a:solidFill>
                <a:latin typeface="Calibri"/>
                <a:cs typeface="Calibri"/>
              </a:rPr>
              <a:t> </a:t>
            </a:r>
            <a:r>
              <a:rPr sz="2000" dirty="0">
                <a:solidFill>
                  <a:srgbClr val="565F6C"/>
                </a:solidFill>
                <a:latin typeface="Calibri"/>
                <a:cs typeface="Calibri"/>
              </a:rPr>
              <a:t>use</a:t>
            </a:r>
            <a:r>
              <a:rPr sz="2000" spc="-55" dirty="0">
                <a:solidFill>
                  <a:srgbClr val="565F6C"/>
                </a:solidFill>
                <a:latin typeface="Calibri"/>
                <a:cs typeface="Calibri"/>
              </a:rPr>
              <a:t> </a:t>
            </a:r>
            <a:r>
              <a:rPr sz="2000" dirty="0">
                <a:solidFill>
                  <a:srgbClr val="565F6C"/>
                </a:solidFill>
                <a:latin typeface="Calibri"/>
                <a:cs typeface="Calibri"/>
              </a:rPr>
              <a:t>to</a:t>
            </a:r>
            <a:r>
              <a:rPr sz="2000" spc="-40" dirty="0">
                <a:solidFill>
                  <a:srgbClr val="565F6C"/>
                </a:solidFill>
                <a:latin typeface="Calibri"/>
                <a:cs typeface="Calibri"/>
              </a:rPr>
              <a:t> </a:t>
            </a:r>
            <a:r>
              <a:rPr sz="2000" dirty="0">
                <a:solidFill>
                  <a:srgbClr val="565F6C"/>
                </a:solidFill>
                <a:latin typeface="Calibri"/>
                <a:cs typeface="Calibri"/>
              </a:rPr>
              <a:t>log</a:t>
            </a:r>
            <a:r>
              <a:rPr sz="2000" spc="-45" dirty="0">
                <a:solidFill>
                  <a:srgbClr val="565F6C"/>
                </a:solidFill>
                <a:latin typeface="Calibri"/>
                <a:cs typeface="Calibri"/>
              </a:rPr>
              <a:t> </a:t>
            </a:r>
            <a:r>
              <a:rPr sz="2000" dirty="0">
                <a:solidFill>
                  <a:srgbClr val="565F6C"/>
                </a:solidFill>
                <a:latin typeface="Calibri"/>
                <a:cs typeface="Calibri"/>
              </a:rPr>
              <a:t>into</a:t>
            </a:r>
            <a:r>
              <a:rPr sz="2000" spc="-40" dirty="0">
                <a:solidFill>
                  <a:srgbClr val="565F6C"/>
                </a:solidFill>
                <a:latin typeface="Calibri"/>
                <a:cs typeface="Calibri"/>
              </a:rPr>
              <a:t> </a:t>
            </a:r>
            <a:r>
              <a:rPr sz="2000" dirty="0">
                <a:solidFill>
                  <a:srgbClr val="565F6C"/>
                </a:solidFill>
                <a:latin typeface="Calibri"/>
                <a:cs typeface="Calibri"/>
              </a:rPr>
              <a:t>the</a:t>
            </a:r>
            <a:r>
              <a:rPr sz="2000" spc="-50" dirty="0">
                <a:solidFill>
                  <a:srgbClr val="565F6C"/>
                </a:solidFill>
                <a:latin typeface="Calibri"/>
                <a:cs typeface="Calibri"/>
              </a:rPr>
              <a:t> </a:t>
            </a:r>
            <a:r>
              <a:rPr sz="2000" spc="-10" dirty="0">
                <a:solidFill>
                  <a:srgbClr val="565F6C"/>
                </a:solidFill>
                <a:latin typeface="Calibri"/>
                <a:cs typeface="Calibri"/>
              </a:rPr>
              <a:t>system</a:t>
            </a:r>
            <a:r>
              <a:rPr sz="2000" spc="-30" dirty="0">
                <a:solidFill>
                  <a:srgbClr val="565F6C"/>
                </a:solidFill>
                <a:latin typeface="Calibri"/>
                <a:cs typeface="Calibri"/>
              </a:rPr>
              <a:t> </a:t>
            </a:r>
            <a:r>
              <a:rPr sz="2000" dirty="0">
                <a:solidFill>
                  <a:srgbClr val="565F6C"/>
                </a:solidFill>
                <a:latin typeface="Calibri"/>
                <a:cs typeface="Calibri"/>
              </a:rPr>
              <a:t>and</a:t>
            </a:r>
            <a:r>
              <a:rPr sz="2000" spc="-45" dirty="0">
                <a:solidFill>
                  <a:srgbClr val="565F6C"/>
                </a:solidFill>
                <a:latin typeface="Calibri"/>
                <a:cs typeface="Calibri"/>
              </a:rPr>
              <a:t> </a:t>
            </a:r>
            <a:r>
              <a:rPr sz="2000" dirty="0">
                <a:solidFill>
                  <a:srgbClr val="565F6C"/>
                </a:solidFill>
                <a:latin typeface="Calibri"/>
                <a:cs typeface="Calibri"/>
              </a:rPr>
              <a:t>enjoy</a:t>
            </a:r>
            <a:r>
              <a:rPr sz="2000" spc="-65" dirty="0">
                <a:solidFill>
                  <a:srgbClr val="565F6C"/>
                </a:solidFill>
                <a:latin typeface="Calibri"/>
                <a:cs typeface="Calibri"/>
              </a:rPr>
              <a:t> </a:t>
            </a:r>
            <a:r>
              <a:rPr sz="2000" spc="-10" dirty="0">
                <a:solidFill>
                  <a:srgbClr val="565F6C"/>
                </a:solidFill>
                <a:latin typeface="Calibri"/>
                <a:cs typeface="Calibri"/>
              </a:rPr>
              <a:t>services </a:t>
            </a:r>
            <a:r>
              <a:rPr sz="2000" dirty="0">
                <a:solidFill>
                  <a:srgbClr val="565F6C"/>
                </a:solidFill>
                <a:latin typeface="Calibri"/>
                <a:cs typeface="Calibri"/>
              </a:rPr>
              <a:t>provided</a:t>
            </a:r>
            <a:r>
              <a:rPr sz="2000" spc="-50" dirty="0">
                <a:solidFill>
                  <a:srgbClr val="565F6C"/>
                </a:solidFill>
                <a:latin typeface="Calibri"/>
                <a:cs typeface="Calibri"/>
              </a:rPr>
              <a:t> </a:t>
            </a:r>
            <a:r>
              <a:rPr sz="2000" dirty="0">
                <a:solidFill>
                  <a:srgbClr val="565F6C"/>
                </a:solidFill>
                <a:latin typeface="Calibri"/>
                <a:cs typeface="Calibri"/>
              </a:rPr>
              <a:t>by</a:t>
            </a:r>
            <a:r>
              <a:rPr sz="2000" spc="-65" dirty="0">
                <a:solidFill>
                  <a:srgbClr val="565F6C"/>
                </a:solidFill>
                <a:latin typeface="Calibri"/>
                <a:cs typeface="Calibri"/>
              </a:rPr>
              <a:t> </a:t>
            </a:r>
            <a:r>
              <a:rPr sz="2000" dirty="0">
                <a:solidFill>
                  <a:srgbClr val="565F6C"/>
                </a:solidFill>
                <a:latin typeface="Calibri"/>
                <a:cs typeface="Calibri"/>
              </a:rPr>
              <a:t>the</a:t>
            </a:r>
            <a:r>
              <a:rPr sz="2000" spc="-45" dirty="0">
                <a:solidFill>
                  <a:srgbClr val="565F6C"/>
                </a:solidFill>
                <a:latin typeface="Calibri"/>
                <a:cs typeface="Calibri"/>
              </a:rPr>
              <a:t> </a:t>
            </a:r>
            <a:r>
              <a:rPr sz="2000" spc="-10" dirty="0">
                <a:solidFill>
                  <a:srgbClr val="565F6C"/>
                </a:solidFill>
                <a:latin typeface="Calibri"/>
                <a:cs typeface="Calibri"/>
              </a:rPr>
              <a:t>system</a:t>
            </a:r>
            <a:r>
              <a:rPr sz="2000" spc="-35" dirty="0">
                <a:solidFill>
                  <a:srgbClr val="565F6C"/>
                </a:solidFill>
                <a:latin typeface="Calibri"/>
                <a:cs typeface="Calibri"/>
              </a:rPr>
              <a:t> </a:t>
            </a:r>
            <a:r>
              <a:rPr sz="2000" dirty="0">
                <a:solidFill>
                  <a:srgbClr val="565F6C"/>
                </a:solidFill>
                <a:latin typeface="Calibri"/>
                <a:cs typeface="Calibri"/>
              </a:rPr>
              <a:t>such</a:t>
            </a:r>
            <a:r>
              <a:rPr sz="2000" spc="-65" dirty="0">
                <a:solidFill>
                  <a:srgbClr val="565F6C"/>
                </a:solidFill>
                <a:latin typeface="Calibri"/>
                <a:cs typeface="Calibri"/>
              </a:rPr>
              <a:t> </a:t>
            </a:r>
            <a:r>
              <a:rPr sz="2000" dirty="0">
                <a:solidFill>
                  <a:srgbClr val="565F6C"/>
                </a:solidFill>
                <a:latin typeface="Calibri"/>
                <a:cs typeface="Calibri"/>
              </a:rPr>
              <a:t>as</a:t>
            </a:r>
            <a:r>
              <a:rPr sz="2000" spc="-40" dirty="0">
                <a:solidFill>
                  <a:srgbClr val="565F6C"/>
                </a:solidFill>
                <a:latin typeface="Calibri"/>
                <a:cs typeface="Calibri"/>
              </a:rPr>
              <a:t> </a:t>
            </a:r>
            <a:r>
              <a:rPr sz="2000" spc="-10" dirty="0">
                <a:solidFill>
                  <a:srgbClr val="565F6C"/>
                </a:solidFill>
                <a:latin typeface="Calibri"/>
                <a:cs typeface="Calibri"/>
              </a:rPr>
              <a:t>voting.</a:t>
            </a:r>
            <a:endParaRPr sz="2000">
              <a:latin typeface="Calibri"/>
              <a:cs typeface="Calibri"/>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9740" y="778509"/>
            <a:ext cx="7569200" cy="4905375"/>
          </a:xfrm>
          <a:prstGeom prst="rect">
            <a:avLst/>
          </a:prstGeom>
        </p:spPr>
        <p:txBody>
          <a:bodyPr vert="horz" wrap="square" lIns="0" tIns="13335" rIns="0" bIns="0" rtlCol="0">
            <a:spAutoFit/>
          </a:bodyPr>
          <a:lstStyle/>
          <a:p>
            <a:pPr marL="355600" marR="66675" indent="-343535">
              <a:lnSpc>
                <a:spcPct val="100000"/>
              </a:lnSpc>
              <a:spcBef>
                <a:spcPts val="105"/>
              </a:spcBef>
              <a:buClr>
                <a:srgbClr val="E75C00"/>
              </a:buClr>
              <a:buFont typeface="Wingdings"/>
              <a:buChar char=""/>
              <a:tabLst>
                <a:tab pos="355600" algn="l"/>
              </a:tabLst>
            </a:pPr>
            <a:r>
              <a:rPr sz="2000" cap="small" dirty="0">
                <a:solidFill>
                  <a:srgbClr val="565F6C"/>
                </a:solidFill>
                <a:latin typeface="Calibri"/>
                <a:cs typeface="Calibri"/>
              </a:rPr>
              <a:t>If</a:t>
            </a:r>
            <a:r>
              <a:rPr sz="2000" cap="small" spc="50" dirty="0">
                <a:solidFill>
                  <a:srgbClr val="565F6C"/>
                </a:solidFill>
                <a:latin typeface="Calibri"/>
                <a:cs typeface="Calibri"/>
              </a:rPr>
              <a:t> </a:t>
            </a:r>
            <a:r>
              <a:rPr sz="2000" cap="small" spc="-10" dirty="0">
                <a:solidFill>
                  <a:srgbClr val="565F6C"/>
                </a:solidFill>
                <a:latin typeface="Calibri"/>
                <a:cs typeface="Calibri"/>
              </a:rPr>
              <a:t>invalid/wrong</a:t>
            </a:r>
            <a:r>
              <a:rPr sz="2000" cap="small" spc="75" dirty="0">
                <a:solidFill>
                  <a:srgbClr val="565F6C"/>
                </a:solidFill>
                <a:latin typeface="Calibri"/>
                <a:cs typeface="Calibri"/>
              </a:rPr>
              <a:t> </a:t>
            </a:r>
            <a:r>
              <a:rPr sz="2000" cap="small" spc="-10" dirty="0">
                <a:solidFill>
                  <a:srgbClr val="565F6C"/>
                </a:solidFill>
                <a:latin typeface="Calibri"/>
                <a:cs typeface="Calibri"/>
              </a:rPr>
              <a:t>details</a:t>
            </a:r>
            <a:r>
              <a:rPr sz="2000" cap="small" spc="50" dirty="0">
                <a:solidFill>
                  <a:srgbClr val="565F6C"/>
                </a:solidFill>
                <a:latin typeface="Calibri"/>
                <a:cs typeface="Calibri"/>
              </a:rPr>
              <a:t> </a:t>
            </a:r>
            <a:r>
              <a:rPr sz="2000" cap="small" dirty="0">
                <a:solidFill>
                  <a:srgbClr val="565F6C"/>
                </a:solidFill>
                <a:latin typeface="Calibri"/>
                <a:cs typeface="Calibri"/>
              </a:rPr>
              <a:t>are</a:t>
            </a:r>
            <a:r>
              <a:rPr sz="2000" cap="small" spc="65" dirty="0">
                <a:solidFill>
                  <a:srgbClr val="565F6C"/>
                </a:solidFill>
                <a:latin typeface="Calibri"/>
                <a:cs typeface="Calibri"/>
              </a:rPr>
              <a:t> </a:t>
            </a:r>
            <a:r>
              <a:rPr sz="2000" cap="small" spc="-10" dirty="0">
                <a:solidFill>
                  <a:srgbClr val="565F6C"/>
                </a:solidFill>
                <a:latin typeface="Calibri"/>
                <a:cs typeface="Calibri"/>
              </a:rPr>
              <a:t>submitted,</a:t>
            </a:r>
            <a:r>
              <a:rPr sz="2000" cap="small" spc="-25" dirty="0">
                <a:solidFill>
                  <a:srgbClr val="565F6C"/>
                </a:solidFill>
                <a:latin typeface="Calibri"/>
                <a:cs typeface="Calibri"/>
              </a:rPr>
              <a:t> </a:t>
            </a:r>
            <a:r>
              <a:rPr sz="2000" cap="small" dirty="0">
                <a:solidFill>
                  <a:srgbClr val="565F6C"/>
                </a:solidFill>
                <a:latin typeface="Calibri"/>
                <a:cs typeface="Calibri"/>
              </a:rPr>
              <a:t>then</a:t>
            </a:r>
            <a:r>
              <a:rPr sz="2000" cap="small" spc="65" dirty="0">
                <a:solidFill>
                  <a:srgbClr val="565F6C"/>
                </a:solidFill>
                <a:latin typeface="Calibri"/>
                <a:cs typeface="Calibri"/>
              </a:rPr>
              <a:t> </a:t>
            </a:r>
            <a:r>
              <a:rPr sz="2000" cap="small" dirty="0">
                <a:solidFill>
                  <a:srgbClr val="565F6C"/>
                </a:solidFill>
                <a:latin typeface="Calibri"/>
                <a:cs typeface="Calibri"/>
              </a:rPr>
              <a:t>the</a:t>
            </a:r>
            <a:r>
              <a:rPr sz="2000" cap="small" spc="55" dirty="0">
                <a:solidFill>
                  <a:srgbClr val="565F6C"/>
                </a:solidFill>
                <a:latin typeface="Calibri"/>
                <a:cs typeface="Calibri"/>
              </a:rPr>
              <a:t> </a:t>
            </a:r>
            <a:r>
              <a:rPr sz="2000" cap="small" dirty="0">
                <a:solidFill>
                  <a:srgbClr val="565F6C"/>
                </a:solidFill>
                <a:latin typeface="Calibri"/>
                <a:cs typeface="Calibri"/>
              </a:rPr>
              <a:t>citizen</a:t>
            </a:r>
            <a:r>
              <a:rPr sz="2000" cap="small" spc="45" dirty="0">
                <a:solidFill>
                  <a:srgbClr val="565F6C"/>
                </a:solidFill>
                <a:latin typeface="Calibri"/>
                <a:cs typeface="Calibri"/>
              </a:rPr>
              <a:t> </a:t>
            </a:r>
            <a:r>
              <a:rPr sz="2000" cap="small" dirty="0">
                <a:solidFill>
                  <a:srgbClr val="565F6C"/>
                </a:solidFill>
                <a:latin typeface="Calibri"/>
                <a:cs typeface="Calibri"/>
              </a:rPr>
              <a:t>is</a:t>
            </a:r>
            <a:r>
              <a:rPr sz="2000" cap="small" spc="40" dirty="0">
                <a:solidFill>
                  <a:srgbClr val="565F6C"/>
                </a:solidFill>
                <a:latin typeface="Calibri"/>
                <a:cs typeface="Calibri"/>
              </a:rPr>
              <a:t> </a:t>
            </a:r>
            <a:r>
              <a:rPr sz="2000" cap="small" dirty="0">
                <a:solidFill>
                  <a:srgbClr val="565F6C"/>
                </a:solidFill>
                <a:latin typeface="Calibri"/>
                <a:cs typeface="Calibri"/>
              </a:rPr>
              <a:t>not</a:t>
            </a:r>
            <a:r>
              <a:rPr sz="2000" cap="small" spc="65" dirty="0">
                <a:solidFill>
                  <a:srgbClr val="565F6C"/>
                </a:solidFill>
                <a:latin typeface="Calibri"/>
                <a:cs typeface="Calibri"/>
              </a:rPr>
              <a:t> </a:t>
            </a:r>
            <a:r>
              <a:rPr sz="2000" cap="small" spc="-25" dirty="0">
                <a:solidFill>
                  <a:srgbClr val="565F6C"/>
                </a:solidFill>
                <a:latin typeface="Calibri"/>
                <a:cs typeface="Calibri"/>
              </a:rPr>
              <a:t>registered </a:t>
            </a:r>
            <a:r>
              <a:rPr sz="2000" cap="small" dirty="0">
                <a:solidFill>
                  <a:srgbClr val="565F6C"/>
                </a:solidFill>
                <a:latin typeface="Calibri"/>
                <a:cs typeface="Calibri"/>
              </a:rPr>
              <a:t>to</a:t>
            </a:r>
            <a:r>
              <a:rPr sz="2000" cap="small" spc="20" dirty="0">
                <a:solidFill>
                  <a:srgbClr val="565F6C"/>
                </a:solidFill>
                <a:latin typeface="Calibri"/>
                <a:cs typeface="Calibri"/>
              </a:rPr>
              <a:t> </a:t>
            </a:r>
            <a:r>
              <a:rPr sz="2000" cap="small" spc="-10" dirty="0">
                <a:solidFill>
                  <a:srgbClr val="565F6C"/>
                </a:solidFill>
                <a:latin typeface="Calibri"/>
                <a:cs typeface="Calibri"/>
              </a:rPr>
              <a:t>vote.</a:t>
            </a:r>
            <a:endParaRPr sz="2000">
              <a:latin typeface="Calibri"/>
              <a:cs typeface="Calibri"/>
            </a:endParaRPr>
          </a:p>
          <a:p>
            <a:pPr marL="355600" marR="167640">
              <a:lnSpc>
                <a:spcPct val="100000"/>
              </a:lnSpc>
            </a:pPr>
            <a:r>
              <a:rPr sz="2000" cap="small" dirty="0">
                <a:solidFill>
                  <a:srgbClr val="565F6C"/>
                </a:solidFill>
                <a:latin typeface="Calibri"/>
                <a:cs typeface="Calibri"/>
              </a:rPr>
              <a:t>Online</a:t>
            </a:r>
            <a:r>
              <a:rPr sz="2000" cap="small" spc="25" dirty="0">
                <a:solidFill>
                  <a:srgbClr val="565F6C"/>
                </a:solidFill>
                <a:latin typeface="Calibri"/>
                <a:cs typeface="Calibri"/>
              </a:rPr>
              <a:t> </a:t>
            </a:r>
            <a:r>
              <a:rPr sz="2000" cap="small" dirty="0">
                <a:solidFill>
                  <a:srgbClr val="565F6C"/>
                </a:solidFill>
                <a:latin typeface="Calibri"/>
                <a:cs typeface="Calibri"/>
              </a:rPr>
              <a:t>voting</a:t>
            </a:r>
            <a:r>
              <a:rPr sz="2000" cap="small" spc="45" dirty="0">
                <a:solidFill>
                  <a:srgbClr val="565F6C"/>
                </a:solidFill>
                <a:latin typeface="Calibri"/>
                <a:cs typeface="Calibri"/>
              </a:rPr>
              <a:t> </a:t>
            </a:r>
            <a:r>
              <a:rPr sz="2000" cap="small" dirty="0">
                <a:solidFill>
                  <a:srgbClr val="565F6C"/>
                </a:solidFill>
                <a:latin typeface="Calibri"/>
                <a:cs typeface="Calibri"/>
              </a:rPr>
              <a:t>system</a:t>
            </a:r>
            <a:r>
              <a:rPr sz="2000" cap="small" spc="20" dirty="0">
                <a:solidFill>
                  <a:srgbClr val="565F6C"/>
                </a:solidFill>
                <a:latin typeface="Calibri"/>
                <a:cs typeface="Calibri"/>
              </a:rPr>
              <a:t> </a:t>
            </a:r>
            <a:r>
              <a:rPr sz="2000" cap="small" dirty="0">
                <a:solidFill>
                  <a:srgbClr val="565F6C"/>
                </a:solidFill>
                <a:latin typeface="Calibri"/>
                <a:cs typeface="Calibri"/>
              </a:rPr>
              <a:t>(ovs)</a:t>
            </a:r>
            <a:r>
              <a:rPr sz="2000" cap="small" spc="-30" dirty="0">
                <a:solidFill>
                  <a:srgbClr val="565F6C"/>
                </a:solidFill>
                <a:latin typeface="Calibri"/>
                <a:cs typeface="Calibri"/>
              </a:rPr>
              <a:t> </a:t>
            </a:r>
            <a:r>
              <a:rPr sz="2000" cap="small" dirty="0">
                <a:solidFill>
                  <a:srgbClr val="565F6C"/>
                </a:solidFill>
                <a:latin typeface="Calibri"/>
                <a:cs typeface="Calibri"/>
              </a:rPr>
              <a:t>will</a:t>
            </a:r>
            <a:r>
              <a:rPr sz="2000" cap="small" spc="30" dirty="0">
                <a:solidFill>
                  <a:srgbClr val="565F6C"/>
                </a:solidFill>
                <a:latin typeface="Calibri"/>
                <a:cs typeface="Calibri"/>
              </a:rPr>
              <a:t> </a:t>
            </a:r>
            <a:r>
              <a:rPr sz="2000" cap="small" dirty="0">
                <a:solidFill>
                  <a:srgbClr val="565F6C"/>
                </a:solidFill>
                <a:latin typeface="Calibri"/>
                <a:cs typeface="Calibri"/>
              </a:rPr>
              <a:t>require</a:t>
            </a:r>
            <a:r>
              <a:rPr sz="2000" cap="small" spc="55" dirty="0">
                <a:solidFill>
                  <a:srgbClr val="565F6C"/>
                </a:solidFill>
                <a:latin typeface="Calibri"/>
                <a:cs typeface="Calibri"/>
              </a:rPr>
              <a:t> </a:t>
            </a:r>
            <a:r>
              <a:rPr sz="2000" cap="small" dirty="0">
                <a:solidFill>
                  <a:srgbClr val="565F6C"/>
                </a:solidFill>
                <a:latin typeface="Calibri"/>
                <a:cs typeface="Calibri"/>
              </a:rPr>
              <a:t>being</a:t>
            </a:r>
            <a:r>
              <a:rPr sz="2000" cap="small" spc="40" dirty="0">
                <a:solidFill>
                  <a:srgbClr val="565F6C"/>
                </a:solidFill>
                <a:latin typeface="Calibri"/>
                <a:cs typeface="Calibri"/>
              </a:rPr>
              <a:t> </a:t>
            </a:r>
            <a:r>
              <a:rPr sz="2000" cap="small" dirty="0">
                <a:solidFill>
                  <a:srgbClr val="565F6C"/>
                </a:solidFill>
                <a:latin typeface="Calibri"/>
                <a:cs typeface="Calibri"/>
              </a:rPr>
              <a:t>very</a:t>
            </a:r>
            <a:r>
              <a:rPr sz="2000" cap="small" spc="45" dirty="0">
                <a:solidFill>
                  <a:srgbClr val="565F6C"/>
                </a:solidFill>
                <a:latin typeface="Calibri"/>
                <a:cs typeface="Calibri"/>
              </a:rPr>
              <a:t> </a:t>
            </a:r>
            <a:r>
              <a:rPr sz="2000" cap="small" dirty="0">
                <a:solidFill>
                  <a:srgbClr val="565F6C"/>
                </a:solidFill>
                <a:latin typeface="Calibri"/>
                <a:cs typeface="Calibri"/>
              </a:rPr>
              <a:t>precise</a:t>
            </a:r>
            <a:r>
              <a:rPr sz="2000" cap="small" spc="40" dirty="0">
                <a:solidFill>
                  <a:srgbClr val="565F6C"/>
                </a:solidFill>
                <a:latin typeface="Calibri"/>
                <a:cs typeface="Calibri"/>
              </a:rPr>
              <a:t> </a:t>
            </a:r>
            <a:r>
              <a:rPr sz="2000" cap="small" dirty="0">
                <a:solidFill>
                  <a:srgbClr val="565F6C"/>
                </a:solidFill>
                <a:latin typeface="Calibri"/>
                <a:cs typeface="Calibri"/>
              </a:rPr>
              <a:t>or</a:t>
            </a:r>
            <a:r>
              <a:rPr sz="2000" cap="small" spc="30" dirty="0">
                <a:solidFill>
                  <a:srgbClr val="565F6C"/>
                </a:solidFill>
                <a:latin typeface="Calibri"/>
                <a:cs typeface="Calibri"/>
              </a:rPr>
              <a:t> </a:t>
            </a:r>
            <a:r>
              <a:rPr sz="2000" cap="small" spc="-20" dirty="0">
                <a:solidFill>
                  <a:srgbClr val="565F6C"/>
                </a:solidFill>
                <a:latin typeface="Calibri"/>
                <a:cs typeface="Calibri"/>
              </a:rPr>
              <a:t>cost </a:t>
            </a:r>
            <a:r>
              <a:rPr sz="2000" cap="small" dirty="0">
                <a:solidFill>
                  <a:srgbClr val="565F6C"/>
                </a:solidFill>
                <a:latin typeface="Calibri"/>
                <a:cs typeface="Calibri"/>
              </a:rPr>
              <a:t>cutting</a:t>
            </a:r>
            <a:r>
              <a:rPr sz="2000" cap="small" spc="10" dirty="0">
                <a:solidFill>
                  <a:srgbClr val="565F6C"/>
                </a:solidFill>
                <a:latin typeface="Calibri"/>
                <a:cs typeface="Calibri"/>
              </a:rPr>
              <a:t> </a:t>
            </a:r>
            <a:r>
              <a:rPr sz="2000" cap="small" dirty="0">
                <a:solidFill>
                  <a:srgbClr val="565F6C"/>
                </a:solidFill>
                <a:latin typeface="Calibri"/>
                <a:cs typeface="Calibri"/>
              </a:rPr>
              <a:t>to</a:t>
            </a:r>
            <a:r>
              <a:rPr sz="2000" cap="small" spc="20" dirty="0">
                <a:solidFill>
                  <a:srgbClr val="565F6C"/>
                </a:solidFill>
                <a:latin typeface="Calibri"/>
                <a:cs typeface="Calibri"/>
              </a:rPr>
              <a:t> </a:t>
            </a:r>
            <a:r>
              <a:rPr sz="2000" cap="small" dirty="0">
                <a:solidFill>
                  <a:srgbClr val="565F6C"/>
                </a:solidFill>
                <a:latin typeface="Calibri"/>
                <a:cs typeface="Calibri"/>
              </a:rPr>
              <a:t>produce</a:t>
            </a:r>
            <a:r>
              <a:rPr sz="2000" cap="small" spc="35" dirty="0">
                <a:solidFill>
                  <a:srgbClr val="565F6C"/>
                </a:solidFill>
                <a:latin typeface="Calibri"/>
                <a:cs typeface="Calibri"/>
              </a:rPr>
              <a:t> </a:t>
            </a:r>
            <a:r>
              <a:rPr sz="2000" cap="small" dirty="0">
                <a:solidFill>
                  <a:srgbClr val="565F6C"/>
                </a:solidFill>
                <a:latin typeface="Calibri"/>
                <a:cs typeface="Calibri"/>
              </a:rPr>
              <a:t>an</a:t>
            </a:r>
            <a:r>
              <a:rPr sz="2000" cap="small" spc="20" dirty="0">
                <a:solidFill>
                  <a:srgbClr val="565F6C"/>
                </a:solidFill>
                <a:latin typeface="Calibri"/>
                <a:cs typeface="Calibri"/>
              </a:rPr>
              <a:t> </a:t>
            </a:r>
            <a:r>
              <a:rPr sz="2000" cap="small" dirty="0">
                <a:solidFill>
                  <a:srgbClr val="565F6C"/>
                </a:solidFill>
                <a:latin typeface="Calibri"/>
                <a:cs typeface="Calibri"/>
              </a:rPr>
              <a:t>effective</a:t>
            </a:r>
            <a:r>
              <a:rPr sz="2000" cap="small" spc="50" dirty="0">
                <a:solidFill>
                  <a:srgbClr val="565F6C"/>
                </a:solidFill>
                <a:latin typeface="Calibri"/>
                <a:cs typeface="Calibri"/>
              </a:rPr>
              <a:t> </a:t>
            </a:r>
            <a:r>
              <a:rPr sz="2000" cap="small" dirty="0">
                <a:solidFill>
                  <a:srgbClr val="565F6C"/>
                </a:solidFill>
                <a:latin typeface="Calibri"/>
                <a:cs typeface="Calibri"/>
              </a:rPr>
              <a:t>election</a:t>
            </a:r>
            <a:r>
              <a:rPr sz="2000" cap="small" spc="25" dirty="0">
                <a:solidFill>
                  <a:srgbClr val="565F6C"/>
                </a:solidFill>
                <a:latin typeface="Calibri"/>
                <a:cs typeface="Calibri"/>
              </a:rPr>
              <a:t> </a:t>
            </a:r>
            <a:r>
              <a:rPr sz="2000" cap="small" dirty="0">
                <a:solidFill>
                  <a:srgbClr val="565F6C"/>
                </a:solidFill>
                <a:latin typeface="Calibri"/>
                <a:cs typeface="Calibri"/>
              </a:rPr>
              <a:t>management</a:t>
            </a:r>
            <a:r>
              <a:rPr sz="2000" cap="small" spc="40" dirty="0">
                <a:solidFill>
                  <a:srgbClr val="565F6C"/>
                </a:solidFill>
                <a:latin typeface="Calibri"/>
                <a:cs typeface="Calibri"/>
              </a:rPr>
              <a:t> </a:t>
            </a:r>
            <a:r>
              <a:rPr sz="2000" cap="small" spc="-10" dirty="0">
                <a:solidFill>
                  <a:srgbClr val="565F6C"/>
                </a:solidFill>
                <a:latin typeface="Calibri"/>
                <a:cs typeface="Calibri"/>
              </a:rPr>
              <a:t>system. </a:t>
            </a:r>
            <a:r>
              <a:rPr sz="2000" cap="small" dirty="0">
                <a:solidFill>
                  <a:srgbClr val="565F6C"/>
                </a:solidFill>
                <a:latin typeface="Calibri"/>
                <a:cs typeface="Calibri"/>
              </a:rPr>
              <a:t>Therefore</a:t>
            </a:r>
            <a:r>
              <a:rPr sz="2000" cap="small" spc="70" dirty="0">
                <a:solidFill>
                  <a:srgbClr val="565F6C"/>
                </a:solidFill>
                <a:latin typeface="Calibri"/>
                <a:cs typeface="Calibri"/>
              </a:rPr>
              <a:t> </a:t>
            </a:r>
            <a:r>
              <a:rPr sz="2000" cap="small" dirty="0">
                <a:solidFill>
                  <a:srgbClr val="565F6C"/>
                </a:solidFill>
                <a:latin typeface="Calibri"/>
                <a:cs typeface="Calibri"/>
              </a:rPr>
              <a:t>crucial</a:t>
            </a:r>
            <a:r>
              <a:rPr sz="2000" cap="small" spc="25" dirty="0">
                <a:solidFill>
                  <a:srgbClr val="565F6C"/>
                </a:solidFill>
                <a:latin typeface="Calibri"/>
                <a:cs typeface="Calibri"/>
              </a:rPr>
              <a:t> </a:t>
            </a:r>
            <a:r>
              <a:rPr sz="2000" cap="small" dirty="0">
                <a:solidFill>
                  <a:srgbClr val="565F6C"/>
                </a:solidFill>
                <a:latin typeface="Calibri"/>
                <a:cs typeface="Calibri"/>
              </a:rPr>
              <a:t>points</a:t>
            </a:r>
            <a:r>
              <a:rPr sz="2000" cap="small" spc="25" dirty="0">
                <a:solidFill>
                  <a:srgbClr val="565F6C"/>
                </a:solidFill>
                <a:latin typeface="Calibri"/>
                <a:cs typeface="Calibri"/>
              </a:rPr>
              <a:t> </a:t>
            </a:r>
            <a:r>
              <a:rPr sz="2000" cap="small" dirty="0">
                <a:solidFill>
                  <a:srgbClr val="565F6C"/>
                </a:solidFill>
                <a:latin typeface="Calibri"/>
                <a:cs typeface="Calibri"/>
              </a:rPr>
              <a:t>that</a:t>
            </a:r>
            <a:r>
              <a:rPr sz="2000" cap="small" spc="5" dirty="0">
                <a:solidFill>
                  <a:srgbClr val="565F6C"/>
                </a:solidFill>
                <a:latin typeface="Calibri"/>
                <a:cs typeface="Calibri"/>
              </a:rPr>
              <a:t> </a:t>
            </a:r>
            <a:r>
              <a:rPr sz="2000" cap="small" dirty="0">
                <a:solidFill>
                  <a:srgbClr val="565F6C"/>
                </a:solidFill>
                <a:latin typeface="Calibri"/>
                <a:cs typeface="Calibri"/>
              </a:rPr>
              <a:t>this</a:t>
            </a:r>
            <a:r>
              <a:rPr sz="2000" cap="small" spc="20" dirty="0">
                <a:solidFill>
                  <a:srgbClr val="565F6C"/>
                </a:solidFill>
                <a:latin typeface="Calibri"/>
                <a:cs typeface="Calibri"/>
              </a:rPr>
              <a:t> </a:t>
            </a:r>
            <a:r>
              <a:rPr sz="2000" cap="small" dirty="0">
                <a:solidFill>
                  <a:srgbClr val="565F6C"/>
                </a:solidFill>
                <a:latin typeface="Calibri"/>
                <a:cs typeface="Calibri"/>
              </a:rPr>
              <a:t>(ovs)</a:t>
            </a:r>
            <a:r>
              <a:rPr sz="2000" cap="small" spc="-30" dirty="0">
                <a:solidFill>
                  <a:srgbClr val="565F6C"/>
                </a:solidFill>
                <a:latin typeface="Calibri"/>
                <a:cs typeface="Calibri"/>
              </a:rPr>
              <a:t> </a:t>
            </a:r>
            <a:r>
              <a:rPr sz="2000" cap="small" dirty="0">
                <a:solidFill>
                  <a:srgbClr val="565F6C"/>
                </a:solidFill>
                <a:latin typeface="Calibri"/>
                <a:cs typeface="Calibri"/>
              </a:rPr>
              <a:t>emphasizes</a:t>
            </a:r>
            <a:r>
              <a:rPr sz="2000" cap="small" spc="35" dirty="0">
                <a:solidFill>
                  <a:srgbClr val="565F6C"/>
                </a:solidFill>
                <a:latin typeface="Calibri"/>
                <a:cs typeface="Calibri"/>
              </a:rPr>
              <a:t> </a:t>
            </a:r>
            <a:r>
              <a:rPr sz="2000" cap="small" dirty="0">
                <a:solidFill>
                  <a:srgbClr val="565F6C"/>
                </a:solidFill>
                <a:latin typeface="Calibri"/>
                <a:cs typeface="Calibri"/>
              </a:rPr>
              <a:t>on</a:t>
            </a:r>
            <a:r>
              <a:rPr sz="2000" cap="small" spc="20" dirty="0">
                <a:solidFill>
                  <a:srgbClr val="565F6C"/>
                </a:solidFill>
                <a:latin typeface="Calibri"/>
                <a:cs typeface="Calibri"/>
              </a:rPr>
              <a:t> </a:t>
            </a:r>
            <a:r>
              <a:rPr sz="2000" cap="small" dirty="0">
                <a:solidFill>
                  <a:srgbClr val="565F6C"/>
                </a:solidFill>
                <a:latin typeface="Calibri"/>
                <a:cs typeface="Calibri"/>
              </a:rPr>
              <a:t>are</a:t>
            </a:r>
            <a:r>
              <a:rPr sz="2000" cap="small" spc="35" dirty="0">
                <a:solidFill>
                  <a:srgbClr val="565F6C"/>
                </a:solidFill>
                <a:latin typeface="Calibri"/>
                <a:cs typeface="Calibri"/>
              </a:rPr>
              <a:t> </a:t>
            </a:r>
            <a:r>
              <a:rPr sz="2000" cap="small" dirty="0">
                <a:solidFill>
                  <a:srgbClr val="565F6C"/>
                </a:solidFill>
                <a:latin typeface="Calibri"/>
                <a:cs typeface="Calibri"/>
              </a:rPr>
              <a:t>listed</a:t>
            </a:r>
            <a:r>
              <a:rPr sz="2000" cap="small" spc="35" dirty="0">
                <a:solidFill>
                  <a:srgbClr val="565F6C"/>
                </a:solidFill>
                <a:latin typeface="Calibri"/>
                <a:cs typeface="Calibri"/>
              </a:rPr>
              <a:t> </a:t>
            </a:r>
            <a:r>
              <a:rPr sz="2000" cap="small" spc="-60" dirty="0">
                <a:solidFill>
                  <a:srgbClr val="565F6C"/>
                </a:solidFill>
                <a:latin typeface="Calibri"/>
                <a:cs typeface="Calibri"/>
              </a:rPr>
              <a:t>below. </a:t>
            </a:r>
            <a:r>
              <a:rPr sz="2000" cap="small" dirty="0">
                <a:solidFill>
                  <a:srgbClr val="565F6C"/>
                </a:solidFill>
                <a:latin typeface="Calibri"/>
                <a:cs typeface="Calibri"/>
              </a:rPr>
              <a:t>Require</a:t>
            </a:r>
            <a:r>
              <a:rPr sz="2000" cap="small" spc="45" dirty="0">
                <a:solidFill>
                  <a:srgbClr val="565F6C"/>
                </a:solidFill>
                <a:latin typeface="Calibri"/>
                <a:cs typeface="Calibri"/>
              </a:rPr>
              <a:t> </a:t>
            </a:r>
            <a:r>
              <a:rPr sz="2000" cap="small" dirty="0">
                <a:solidFill>
                  <a:srgbClr val="565F6C"/>
                </a:solidFill>
                <a:latin typeface="Calibri"/>
                <a:cs typeface="Calibri"/>
              </a:rPr>
              <a:t>less</a:t>
            </a:r>
            <a:r>
              <a:rPr sz="2000" cap="small" spc="35" dirty="0">
                <a:solidFill>
                  <a:srgbClr val="565F6C"/>
                </a:solidFill>
                <a:latin typeface="Calibri"/>
                <a:cs typeface="Calibri"/>
              </a:rPr>
              <a:t> </a:t>
            </a:r>
            <a:r>
              <a:rPr sz="2000" cap="small" dirty="0">
                <a:solidFill>
                  <a:srgbClr val="565F6C"/>
                </a:solidFill>
                <a:latin typeface="Calibri"/>
                <a:cs typeface="Calibri"/>
              </a:rPr>
              <a:t>number</a:t>
            </a:r>
            <a:r>
              <a:rPr sz="2000" cap="small" spc="50" dirty="0">
                <a:solidFill>
                  <a:srgbClr val="565F6C"/>
                </a:solidFill>
                <a:latin typeface="Calibri"/>
                <a:cs typeface="Calibri"/>
              </a:rPr>
              <a:t> </a:t>
            </a:r>
            <a:r>
              <a:rPr sz="2000" cap="small" dirty="0">
                <a:solidFill>
                  <a:srgbClr val="565F6C"/>
                </a:solidFill>
                <a:latin typeface="Calibri"/>
                <a:cs typeface="Calibri"/>
              </a:rPr>
              <a:t>of</a:t>
            </a:r>
            <a:r>
              <a:rPr sz="2000" cap="small" spc="25" dirty="0">
                <a:solidFill>
                  <a:srgbClr val="565F6C"/>
                </a:solidFill>
                <a:latin typeface="Calibri"/>
                <a:cs typeface="Calibri"/>
              </a:rPr>
              <a:t> </a:t>
            </a:r>
            <a:r>
              <a:rPr sz="2000" cap="small" spc="-10" dirty="0">
                <a:solidFill>
                  <a:srgbClr val="565F6C"/>
                </a:solidFill>
                <a:latin typeface="Calibri"/>
                <a:cs typeface="Calibri"/>
              </a:rPr>
              <a:t>staff</a:t>
            </a:r>
            <a:r>
              <a:rPr sz="2000" cap="small" spc="40" dirty="0">
                <a:solidFill>
                  <a:srgbClr val="565F6C"/>
                </a:solidFill>
                <a:latin typeface="Calibri"/>
                <a:cs typeface="Calibri"/>
              </a:rPr>
              <a:t> </a:t>
            </a:r>
            <a:r>
              <a:rPr sz="2000" cap="small" dirty="0">
                <a:solidFill>
                  <a:srgbClr val="565F6C"/>
                </a:solidFill>
                <a:latin typeface="Calibri"/>
                <a:cs typeface="Calibri"/>
              </a:rPr>
              <a:t>during</a:t>
            </a:r>
            <a:r>
              <a:rPr sz="2000" cap="small" spc="45" dirty="0">
                <a:solidFill>
                  <a:srgbClr val="565F6C"/>
                </a:solidFill>
                <a:latin typeface="Calibri"/>
                <a:cs typeface="Calibri"/>
              </a:rPr>
              <a:t> </a:t>
            </a:r>
            <a:r>
              <a:rPr sz="2000" cap="small" dirty="0">
                <a:solidFill>
                  <a:srgbClr val="565F6C"/>
                </a:solidFill>
                <a:latin typeface="Calibri"/>
                <a:cs typeface="Calibri"/>
              </a:rPr>
              <a:t>the</a:t>
            </a:r>
            <a:r>
              <a:rPr sz="2000" cap="small" spc="30" dirty="0">
                <a:solidFill>
                  <a:srgbClr val="565F6C"/>
                </a:solidFill>
                <a:latin typeface="Calibri"/>
                <a:cs typeface="Calibri"/>
              </a:rPr>
              <a:t> </a:t>
            </a:r>
            <a:r>
              <a:rPr sz="2000" cap="small" spc="-10" dirty="0">
                <a:solidFill>
                  <a:srgbClr val="565F6C"/>
                </a:solidFill>
                <a:latin typeface="Calibri"/>
                <a:cs typeface="Calibri"/>
              </a:rPr>
              <a:t>election.</a:t>
            </a:r>
            <a:endParaRPr sz="2000">
              <a:latin typeface="Calibri"/>
              <a:cs typeface="Calibri"/>
            </a:endParaRPr>
          </a:p>
          <a:p>
            <a:pPr>
              <a:lnSpc>
                <a:spcPct val="100000"/>
              </a:lnSpc>
              <a:spcBef>
                <a:spcPts val="445"/>
              </a:spcBef>
            </a:pPr>
            <a:endParaRPr sz="1600">
              <a:latin typeface="Calibri"/>
              <a:cs typeface="Calibri"/>
            </a:endParaRPr>
          </a:p>
          <a:p>
            <a:pPr marL="355600">
              <a:lnSpc>
                <a:spcPct val="100000"/>
              </a:lnSpc>
            </a:pPr>
            <a:r>
              <a:rPr sz="2000" cap="small" dirty="0">
                <a:solidFill>
                  <a:srgbClr val="565F6C"/>
                </a:solidFill>
                <a:latin typeface="Calibri"/>
                <a:cs typeface="Calibri"/>
              </a:rPr>
              <a:t>This</a:t>
            </a:r>
            <a:r>
              <a:rPr sz="2000" cap="small" spc="20" dirty="0">
                <a:solidFill>
                  <a:srgbClr val="565F6C"/>
                </a:solidFill>
                <a:latin typeface="Calibri"/>
                <a:cs typeface="Calibri"/>
              </a:rPr>
              <a:t> </a:t>
            </a:r>
            <a:r>
              <a:rPr sz="2000" cap="small" dirty="0">
                <a:solidFill>
                  <a:srgbClr val="565F6C"/>
                </a:solidFill>
                <a:latin typeface="Calibri"/>
                <a:cs typeface="Calibri"/>
              </a:rPr>
              <a:t>system</a:t>
            </a:r>
            <a:r>
              <a:rPr sz="2000" cap="small" spc="20" dirty="0">
                <a:solidFill>
                  <a:srgbClr val="565F6C"/>
                </a:solidFill>
                <a:latin typeface="Calibri"/>
                <a:cs typeface="Calibri"/>
              </a:rPr>
              <a:t> </a:t>
            </a:r>
            <a:r>
              <a:rPr sz="2000" cap="small" dirty="0">
                <a:solidFill>
                  <a:srgbClr val="565F6C"/>
                </a:solidFill>
                <a:latin typeface="Calibri"/>
                <a:cs typeface="Calibri"/>
              </a:rPr>
              <a:t>is</a:t>
            </a:r>
            <a:r>
              <a:rPr sz="2000" cap="small" spc="25" dirty="0">
                <a:solidFill>
                  <a:srgbClr val="565F6C"/>
                </a:solidFill>
                <a:latin typeface="Calibri"/>
                <a:cs typeface="Calibri"/>
              </a:rPr>
              <a:t> </a:t>
            </a:r>
            <a:r>
              <a:rPr sz="2000" cap="small" dirty="0">
                <a:solidFill>
                  <a:srgbClr val="565F6C"/>
                </a:solidFill>
                <a:latin typeface="Calibri"/>
                <a:cs typeface="Calibri"/>
              </a:rPr>
              <a:t>a</a:t>
            </a:r>
            <a:r>
              <a:rPr sz="2000" cap="small" spc="15" dirty="0">
                <a:solidFill>
                  <a:srgbClr val="565F6C"/>
                </a:solidFill>
                <a:latin typeface="Calibri"/>
                <a:cs typeface="Calibri"/>
              </a:rPr>
              <a:t> </a:t>
            </a:r>
            <a:r>
              <a:rPr sz="2000" cap="small" dirty="0">
                <a:solidFill>
                  <a:srgbClr val="565F6C"/>
                </a:solidFill>
                <a:latin typeface="Calibri"/>
                <a:cs typeface="Calibri"/>
              </a:rPr>
              <a:t>lot</a:t>
            </a:r>
            <a:r>
              <a:rPr sz="2000" cap="small" spc="40" dirty="0">
                <a:solidFill>
                  <a:srgbClr val="565F6C"/>
                </a:solidFill>
                <a:latin typeface="Calibri"/>
                <a:cs typeface="Calibri"/>
              </a:rPr>
              <a:t> </a:t>
            </a:r>
            <a:r>
              <a:rPr sz="2000" cap="small" dirty="0">
                <a:solidFill>
                  <a:srgbClr val="565F6C"/>
                </a:solidFill>
                <a:latin typeface="Calibri"/>
                <a:cs typeface="Calibri"/>
              </a:rPr>
              <a:t>easier</a:t>
            </a:r>
            <a:r>
              <a:rPr sz="2000" cap="small" spc="40" dirty="0">
                <a:solidFill>
                  <a:srgbClr val="565F6C"/>
                </a:solidFill>
                <a:latin typeface="Calibri"/>
                <a:cs typeface="Calibri"/>
              </a:rPr>
              <a:t> </a:t>
            </a:r>
            <a:r>
              <a:rPr sz="2000" cap="small" dirty="0">
                <a:solidFill>
                  <a:srgbClr val="565F6C"/>
                </a:solidFill>
                <a:latin typeface="Calibri"/>
                <a:cs typeface="Calibri"/>
              </a:rPr>
              <a:t>to</a:t>
            </a:r>
            <a:r>
              <a:rPr sz="2000" cap="small" spc="25" dirty="0">
                <a:solidFill>
                  <a:srgbClr val="565F6C"/>
                </a:solidFill>
                <a:latin typeface="Calibri"/>
                <a:cs typeface="Calibri"/>
              </a:rPr>
              <a:t> </a:t>
            </a:r>
            <a:r>
              <a:rPr sz="2000" cap="small" spc="-10" dirty="0">
                <a:solidFill>
                  <a:srgbClr val="565F6C"/>
                </a:solidFill>
                <a:latin typeface="Calibri"/>
                <a:cs typeface="Calibri"/>
              </a:rPr>
              <a:t>independently</a:t>
            </a:r>
            <a:r>
              <a:rPr sz="2000" cap="small" spc="40" dirty="0">
                <a:solidFill>
                  <a:srgbClr val="565F6C"/>
                </a:solidFill>
                <a:latin typeface="Calibri"/>
                <a:cs typeface="Calibri"/>
              </a:rPr>
              <a:t> </a:t>
            </a:r>
            <a:r>
              <a:rPr sz="2000" cap="small" spc="-10" dirty="0">
                <a:solidFill>
                  <a:srgbClr val="565F6C"/>
                </a:solidFill>
                <a:latin typeface="Calibri"/>
                <a:cs typeface="Calibri"/>
              </a:rPr>
              <a:t>moderate</a:t>
            </a:r>
            <a:r>
              <a:rPr sz="2000" cap="small" spc="55" dirty="0">
                <a:solidFill>
                  <a:srgbClr val="565F6C"/>
                </a:solidFill>
                <a:latin typeface="Calibri"/>
                <a:cs typeface="Calibri"/>
              </a:rPr>
              <a:t> </a:t>
            </a:r>
            <a:r>
              <a:rPr sz="2000" cap="small" dirty="0">
                <a:solidFill>
                  <a:srgbClr val="565F6C"/>
                </a:solidFill>
                <a:latin typeface="Calibri"/>
                <a:cs typeface="Calibri"/>
              </a:rPr>
              <a:t>the</a:t>
            </a:r>
            <a:r>
              <a:rPr sz="2000" cap="small" spc="25" dirty="0">
                <a:solidFill>
                  <a:srgbClr val="565F6C"/>
                </a:solidFill>
                <a:latin typeface="Calibri"/>
                <a:cs typeface="Calibri"/>
              </a:rPr>
              <a:t> </a:t>
            </a:r>
            <a:r>
              <a:rPr sz="2000" cap="small" dirty="0">
                <a:solidFill>
                  <a:srgbClr val="565F6C"/>
                </a:solidFill>
                <a:latin typeface="Calibri"/>
                <a:cs typeface="Calibri"/>
              </a:rPr>
              <a:t>elections</a:t>
            </a:r>
            <a:r>
              <a:rPr sz="2000" cap="small" spc="45" dirty="0">
                <a:solidFill>
                  <a:srgbClr val="565F6C"/>
                </a:solidFill>
                <a:latin typeface="Calibri"/>
                <a:cs typeface="Calibri"/>
              </a:rPr>
              <a:t> </a:t>
            </a:r>
            <a:r>
              <a:rPr sz="2000" cap="small" spc="-25" dirty="0">
                <a:solidFill>
                  <a:srgbClr val="565F6C"/>
                </a:solidFill>
                <a:latin typeface="Calibri"/>
                <a:cs typeface="Calibri"/>
              </a:rPr>
              <a:t>and</a:t>
            </a:r>
            <a:endParaRPr sz="2000">
              <a:latin typeface="Calibri"/>
              <a:cs typeface="Calibri"/>
            </a:endParaRPr>
          </a:p>
          <a:p>
            <a:pPr marL="355600">
              <a:lnSpc>
                <a:spcPct val="100000"/>
              </a:lnSpc>
            </a:pPr>
            <a:r>
              <a:rPr sz="1600" spc="-10" dirty="0">
                <a:solidFill>
                  <a:srgbClr val="565F6C"/>
                </a:solidFill>
                <a:latin typeface="Calibri"/>
                <a:cs typeface="Calibri"/>
              </a:rPr>
              <a:t>SUBSEQUENTLY</a:t>
            </a:r>
            <a:r>
              <a:rPr sz="1600" spc="30" dirty="0">
                <a:solidFill>
                  <a:srgbClr val="565F6C"/>
                </a:solidFill>
                <a:latin typeface="Calibri"/>
                <a:cs typeface="Calibri"/>
              </a:rPr>
              <a:t> </a:t>
            </a:r>
            <a:r>
              <a:rPr sz="1600" dirty="0">
                <a:solidFill>
                  <a:srgbClr val="565F6C"/>
                </a:solidFill>
                <a:latin typeface="Calibri"/>
                <a:cs typeface="Calibri"/>
              </a:rPr>
              <a:t>REINFORCE</a:t>
            </a:r>
            <a:r>
              <a:rPr sz="1600" spc="25" dirty="0">
                <a:solidFill>
                  <a:srgbClr val="565F6C"/>
                </a:solidFill>
                <a:latin typeface="Calibri"/>
                <a:cs typeface="Calibri"/>
              </a:rPr>
              <a:t> </a:t>
            </a:r>
            <a:r>
              <a:rPr sz="1600" dirty="0">
                <a:solidFill>
                  <a:srgbClr val="565F6C"/>
                </a:solidFill>
                <a:latin typeface="Calibri"/>
                <a:cs typeface="Calibri"/>
              </a:rPr>
              <a:t>ITS</a:t>
            </a:r>
            <a:r>
              <a:rPr sz="1600" spc="-15" dirty="0">
                <a:solidFill>
                  <a:srgbClr val="565F6C"/>
                </a:solidFill>
                <a:latin typeface="Calibri"/>
                <a:cs typeface="Calibri"/>
              </a:rPr>
              <a:t> </a:t>
            </a:r>
            <a:r>
              <a:rPr sz="1600" spc="-10" dirty="0">
                <a:solidFill>
                  <a:srgbClr val="565F6C"/>
                </a:solidFill>
                <a:latin typeface="Calibri"/>
                <a:cs typeface="Calibri"/>
              </a:rPr>
              <a:t>TRANSPARENCY</a:t>
            </a:r>
            <a:r>
              <a:rPr sz="1600" spc="20" dirty="0">
                <a:solidFill>
                  <a:srgbClr val="565F6C"/>
                </a:solidFill>
                <a:latin typeface="Calibri"/>
                <a:cs typeface="Calibri"/>
              </a:rPr>
              <a:t> </a:t>
            </a:r>
            <a:r>
              <a:rPr sz="1600" dirty="0">
                <a:solidFill>
                  <a:srgbClr val="565F6C"/>
                </a:solidFill>
                <a:latin typeface="Calibri"/>
                <a:cs typeface="Calibri"/>
              </a:rPr>
              <a:t>AND</a:t>
            </a:r>
            <a:r>
              <a:rPr sz="1600" spc="5" dirty="0">
                <a:solidFill>
                  <a:srgbClr val="565F6C"/>
                </a:solidFill>
                <a:latin typeface="Calibri"/>
                <a:cs typeface="Calibri"/>
              </a:rPr>
              <a:t> </a:t>
            </a:r>
            <a:r>
              <a:rPr sz="1600" spc="-10" dirty="0">
                <a:solidFill>
                  <a:srgbClr val="565F6C"/>
                </a:solidFill>
                <a:latin typeface="Calibri"/>
                <a:cs typeface="Calibri"/>
              </a:rPr>
              <a:t>FAIRNESS</a:t>
            </a:r>
            <a:r>
              <a:rPr sz="2000" spc="-10" dirty="0">
                <a:solidFill>
                  <a:srgbClr val="565F6C"/>
                </a:solidFill>
                <a:latin typeface="Calibri"/>
                <a:cs typeface="Calibri"/>
              </a:rPr>
              <a:t>.</a:t>
            </a:r>
            <a:endParaRPr sz="2000">
              <a:latin typeface="Calibri"/>
              <a:cs typeface="Calibri"/>
            </a:endParaRPr>
          </a:p>
          <a:p>
            <a:pPr>
              <a:lnSpc>
                <a:spcPct val="100000"/>
              </a:lnSpc>
              <a:spcBef>
                <a:spcPts val="450"/>
              </a:spcBef>
            </a:pPr>
            <a:endParaRPr sz="1600">
              <a:latin typeface="Calibri"/>
              <a:cs typeface="Calibri"/>
            </a:endParaRPr>
          </a:p>
          <a:p>
            <a:pPr marL="355600" marR="5080" algn="just">
              <a:lnSpc>
                <a:spcPct val="100000"/>
              </a:lnSpc>
            </a:pPr>
            <a:r>
              <a:rPr sz="2000" cap="small" dirty="0">
                <a:solidFill>
                  <a:srgbClr val="565F6C"/>
                </a:solidFill>
                <a:latin typeface="Calibri"/>
                <a:cs typeface="Calibri"/>
              </a:rPr>
              <a:t>Less</a:t>
            </a:r>
            <a:r>
              <a:rPr sz="2000" cap="small" spc="45" dirty="0">
                <a:solidFill>
                  <a:srgbClr val="565F6C"/>
                </a:solidFill>
                <a:latin typeface="Calibri"/>
                <a:cs typeface="Calibri"/>
              </a:rPr>
              <a:t> </a:t>
            </a:r>
            <a:r>
              <a:rPr sz="2000" cap="small" spc="-10" dirty="0">
                <a:solidFill>
                  <a:srgbClr val="565F6C"/>
                </a:solidFill>
                <a:latin typeface="Calibri"/>
                <a:cs typeface="Calibri"/>
              </a:rPr>
              <a:t>capital,</a:t>
            </a:r>
            <a:r>
              <a:rPr sz="2000" cap="small" spc="-70" dirty="0">
                <a:solidFill>
                  <a:srgbClr val="565F6C"/>
                </a:solidFill>
                <a:latin typeface="Calibri"/>
                <a:cs typeface="Calibri"/>
              </a:rPr>
              <a:t> </a:t>
            </a:r>
            <a:r>
              <a:rPr sz="2000" cap="small" dirty="0">
                <a:solidFill>
                  <a:srgbClr val="565F6C"/>
                </a:solidFill>
                <a:latin typeface="Calibri"/>
                <a:cs typeface="Calibri"/>
              </a:rPr>
              <a:t>less</a:t>
            </a:r>
            <a:r>
              <a:rPr sz="2000" cap="small" spc="45" dirty="0">
                <a:solidFill>
                  <a:srgbClr val="565F6C"/>
                </a:solidFill>
                <a:latin typeface="Calibri"/>
                <a:cs typeface="Calibri"/>
              </a:rPr>
              <a:t> </a:t>
            </a:r>
            <a:r>
              <a:rPr sz="2000" cap="small" spc="-25" dirty="0">
                <a:solidFill>
                  <a:srgbClr val="565F6C"/>
                </a:solidFill>
                <a:latin typeface="Calibri"/>
                <a:cs typeface="Calibri"/>
              </a:rPr>
              <a:t>effort,</a:t>
            </a:r>
            <a:r>
              <a:rPr sz="2000" cap="small" spc="-15" dirty="0">
                <a:solidFill>
                  <a:srgbClr val="565F6C"/>
                </a:solidFill>
                <a:latin typeface="Calibri"/>
                <a:cs typeface="Calibri"/>
              </a:rPr>
              <a:t> </a:t>
            </a:r>
            <a:r>
              <a:rPr sz="2000" cap="small" dirty="0">
                <a:solidFill>
                  <a:srgbClr val="565F6C"/>
                </a:solidFill>
                <a:latin typeface="Calibri"/>
                <a:cs typeface="Calibri"/>
              </a:rPr>
              <a:t>and</a:t>
            </a:r>
            <a:r>
              <a:rPr sz="2000" cap="small" spc="40" dirty="0">
                <a:solidFill>
                  <a:srgbClr val="565F6C"/>
                </a:solidFill>
                <a:latin typeface="Calibri"/>
                <a:cs typeface="Calibri"/>
              </a:rPr>
              <a:t> </a:t>
            </a:r>
            <a:r>
              <a:rPr sz="2000" cap="small" dirty="0">
                <a:solidFill>
                  <a:srgbClr val="565F6C"/>
                </a:solidFill>
                <a:latin typeface="Calibri"/>
                <a:cs typeface="Calibri"/>
              </a:rPr>
              <a:t>less</a:t>
            </a:r>
            <a:r>
              <a:rPr sz="2000" cap="small" spc="45" dirty="0">
                <a:solidFill>
                  <a:srgbClr val="565F6C"/>
                </a:solidFill>
                <a:latin typeface="Calibri"/>
                <a:cs typeface="Calibri"/>
              </a:rPr>
              <a:t> </a:t>
            </a:r>
            <a:r>
              <a:rPr sz="2000" cap="small" dirty="0">
                <a:solidFill>
                  <a:srgbClr val="565F6C"/>
                </a:solidFill>
                <a:latin typeface="Calibri"/>
                <a:cs typeface="Calibri"/>
              </a:rPr>
              <a:t>labor</a:t>
            </a:r>
            <a:r>
              <a:rPr sz="2000" cap="small" spc="65" dirty="0">
                <a:solidFill>
                  <a:srgbClr val="565F6C"/>
                </a:solidFill>
                <a:latin typeface="Calibri"/>
                <a:cs typeface="Calibri"/>
              </a:rPr>
              <a:t> </a:t>
            </a:r>
            <a:r>
              <a:rPr sz="2000" cap="small" dirty="0">
                <a:solidFill>
                  <a:srgbClr val="565F6C"/>
                </a:solidFill>
                <a:latin typeface="Calibri"/>
                <a:cs typeface="Calibri"/>
              </a:rPr>
              <a:t>intensive,</a:t>
            </a:r>
            <a:r>
              <a:rPr sz="2000" cap="small" spc="-25" dirty="0">
                <a:solidFill>
                  <a:srgbClr val="565F6C"/>
                </a:solidFill>
                <a:latin typeface="Calibri"/>
                <a:cs typeface="Calibri"/>
              </a:rPr>
              <a:t> </a:t>
            </a:r>
            <a:r>
              <a:rPr sz="2000" cap="small" dirty="0">
                <a:solidFill>
                  <a:srgbClr val="565F6C"/>
                </a:solidFill>
                <a:latin typeface="Calibri"/>
                <a:cs typeface="Calibri"/>
              </a:rPr>
              <a:t>as</a:t>
            </a:r>
            <a:r>
              <a:rPr sz="2000" cap="small" spc="35" dirty="0">
                <a:solidFill>
                  <a:srgbClr val="565F6C"/>
                </a:solidFill>
                <a:latin typeface="Calibri"/>
                <a:cs typeface="Calibri"/>
              </a:rPr>
              <a:t> </a:t>
            </a:r>
            <a:r>
              <a:rPr sz="2000" cap="small" dirty="0">
                <a:solidFill>
                  <a:srgbClr val="565F6C"/>
                </a:solidFill>
                <a:latin typeface="Calibri"/>
                <a:cs typeface="Calibri"/>
              </a:rPr>
              <a:t>the</a:t>
            </a:r>
            <a:r>
              <a:rPr sz="2000" cap="small" spc="40" dirty="0">
                <a:solidFill>
                  <a:srgbClr val="565F6C"/>
                </a:solidFill>
                <a:latin typeface="Calibri"/>
                <a:cs typeface="Calibri"/>
              </a:rPr>
              <a:t> </a:t>
            </a:r>
            <a:r>
              <a:rPr sz="2000" cap="small" dirty="0">
                <a:solidFill>
                  <a:srgbClr val="565F6C"/>
                </a:solidFill>
                <a:latin typeface="Calibri"/>
                <a:cs typeface="Calibri"/>
              </a:rPr>
              <a:t>primary</a:t>
            </a:r>
            <a:r>
              <a:rPr sz="2000" cap="small" spc="35" dirty="0">
                <a:solidFill>
                  <a:srgbClr val="565F6C"/>
                </a:solidFill>
                <a:latin typeface="Calibri"/>
                <a:cs typeface="Calibri"/>
              </a:rPr>
              <a:t> </a:t>
            </a:r>
            <a:r>
              <a:rPr sz="2000" cap="small" dirty="0">
                <a:solidFill>
                  <a:srgbClr val="565F6C"/>
                </a:solidFill>
                <a:latin typeface="Calibri"/>
                <a:cs typeface="Calibri"/>
              </a:rPr>
              <a:t>cost</a:t>
            </a:r>
            <a:r>
              <a:rPr sz="2000" cap="small" spc="40" dirty="0">
                <a:solidFill>
                  <a:srgbClr val="565F6C"/>
                </a:solidFill>
                <a:latin typeface="Calibri"/>
                <a:cs typeface="Calibri"/>
              </a:rPr>
              <a:t> </a:t>
            </a:r>
            <a:r>
              <a:rPr sz="2000" cap="small" spc="-25" dirty="0">
                <a:solidFill>
                  <a:srgbClr val="565F6C"/>
                </a:solidFill>
                <a:latin typeface="Calibri"/>
                <a:cs typeface="Calibri"/>
              </a:rPr>
              <a:t>and </a:t>
            </a:r>
            <a:r>
              <a:rPr sz="2000" cap="small" dirty="0">
                <a:solidFill>
                  <a:srgbClr val="565F6C"/>
                </a:solidFill>
                <a:latin typeface="Calibri"/>
                <a:cs typeface="Calibri"/>
              </a:rPr>
              <a:t>effort</a:t>
            </a:r>
            <a:r>
              <a:rPr sz="2000" cap="small" spc="60" dirty="0">
                <a:solidFill>
                  <a:srgbClr val="565F6C"/>
                </a:solidFill>
                <a:latin typeface="Calibri"/>
                <a:cs typeface="Calibri"/>
              </a:rPr>
              <a:t> </a:t>
            </a:r>
            <a:r>
              <a:rPr sz="2000" cap="small" dirty="0">
                <a:solidFill>
                  <a:srgbClr val="565F6C"/>
                </a:solidFill>
                <a:latin typeface="Calibri"/>
                <a:cs typeface="Calibri"/>
              </a:rPr>
              <a:t>will</a:t>
            </a:r>
            <a:r>
              <a:rPr sz="2000" cap="small" spc="40" dirty="0">
                <a:solidFill>
                  <a:srgbClr val="565F6C"/>
                </a:solidFill>
                <a:latin typeface="Calibri"/>
                <a:cs typeface="Calibri"/>
              </a:rPr>
              <a:t> </a:t>
            </a:r>
            <a:r>
              <a:rPr sz="2000" cap="small" dirty="0">
                <a:solidFill>
                  <a:srgbClr val="565F6C"/>
                </a:solidFill>
                <a:latin typeface="Calibri"/>
                <a:cs typeface="Calibri"/>
              </a:rPr>
              <a:t>focus</a:t>
            </a:r>
            <a:r>
              <a:rPr sz="2000" cap="small" spc="45" dirty="0">
                <a:solidFill>
                  <a:srgbClr val="565F6C"/>
                </a:solidFill>
                <a:latin typeface="Calibri"/>
                <a:cs typeface="Calibri"/>
              </a:rPr>
              <a:t> </a:t>
            </a:r>
            <a:r>
              <a:rPr sz="2000" cap="small" spc="-10" dirty="0">
                <a:solidFill>
                  <a:srgbClr val="565F6C"/>
                </a:solidFill>
                <a:latin typeface="Calibri"/>
                <a:cs typeface="Calibri"/>
              </a:rPr>
              <a:t>primarily</a:t>
            </a:r>
            <a:r>
              <a:rPr sz="2000" cap="small" spc="30" dirty="0">
                <a:solidFill>
                  <a:srgbClr val="565F6C"/>
                </a:solidFill>
                <a:latin typeface="Calibri"/>
                <a:cs typeface="Calibri"/>
              </a:rPr>
              <a:t> </a:t>
            </a:r>
            <a:r>
              <a:rPr sz="2000" cap="small" dirty="0">
                <a:solidFill>
                  <a:srgbClr val="565F6C"/>
                </a:solidFill>
                <a:latin typeface="Calibri"/>
                <a:cs typeface="Calibri"/>
              </a:rPr>
              <a:t>on</a:t>
            </a:r>
            <a:r>
              <a:rPr sz="2000" cap="small" spc="50" dirty="0">
                <a:solidFill>
                  <a:srgbClr val="565F6C"/>
                </a:solidFill>
                <a:latin typeface="Calibri"/>
                <a:cs typeface="Calibri"/>
              </a:rPr>
              <a:t> </a:t>
            </a:r>
            <a:r>
              <a:rPr sz="2000" cap="small" spc="-20" dirty="0">
                <a:solidFill>
                  <a:srgbClr val="565F6C"/>
                </a:solidFill>
                <a:latin typeface="Calibri"/>
                <a:cs typeface="Calibri"/>
              </a:rPr>
              <a:t>creating,</a:t>
            </a:r>
            <a:r>
              <a:rPr sz="2000" cap="small" spc="-50" dirty="0">
                <a:solidFill>
                  <a:srgbClr val="565F6C"/>
                </a:solidFill>
                <a:latin typeface="Calibri"/>
                <a:cs typeface="Calibri"/>
              </a:rPr>
              <a:t> </a:t>
            </a:r>
            <a:r>
              <a:rPr sz="2000" cap="small" dirty="0">
                <a:solidFill>
                  <a:srgbClr val="565F6C"/>
                </a:solidFill>
                <a:latin typeface="Calibri"/>
                <a:cs typeface="Calibri"/>
              </a:rPr>
              <a:t>managing,</a:t>
            </a:r>
            <a:r>
              <a:rPr sz="2000" cap="small" spc="-40" dirty="0">
                <a:solidFill>
                  <a:srgbClr val="565F6C"/>
                </a:solidFill>
                <a:latin typeface="Calibri"/>
                <a:cs typeface="Calibri"/>
              </a:rPr>
              <a:t> </a:t>
            </a:r>
            <a:r>
              <a:rPr sz="2000" cap="small" dirty="0">
                <a:solidFill>
                  <a:srgbClr val="565F6C"/>
                </a:solidFill>
                <a:latin typeface="Calibri"/>
                <a:cs typeface="Calibri"/>
              </a:rPr>
              <a:t>and</a:t>
            </a:r>
            <a:r>
              <a:rPr sz="2000" cap="small" spc="40" dirty="0">
                <a:solidFill>
                  <a:srgbClr val="565F6C"/>
                </a:solidFill>
                <a:latin typeface="Calibri"/>
                <a:cs typeface="Calibri"/>
              </a:rPr>
              <a:t> </a:t>
            </a:r>
            <a:r>
              <a:rPr sz="2000" cap="small" dirty="0">
                <a:solidFill>
                  <a:srgbClr val="565F6C"/>
                </a:solidFill>
                <a:latin typeface="Calibri"/>
                <a:cs typeface="Calibri"/>
              </a:rPr>
              <a:t>running</a:t>
            </a:r>
            <a:r>
              <a:rPr sz="2000" cap="small" spc="60" dirty="0">
                <a:solidFill>
                  <a:srgbClr val="565F6C"/>
                </a:solidFill>
                <a:latin typeface="Calibri"/>
                <a:cs typeface="Calibri"/>
              </a:rPr>
              <a:t> </a:t>
            </a:r>
            <a:r>
              <a:rPr sz="2000" cap="small" dirty="0">
                <a:solidFill>
                  <a:srgbClr val="565F6C"/>
                </a:solidFill>
                <a:latin typeface="Calibri"/>
                <a:cs typeface="Calibri"/>
              </a:rPr>
              <a:t>a</a:t>
            </a:r>
            <a:r>
              <a:rPr sz="2000" cap="small" spc="35" dirty="0">
                <a:solidFill>
                  <a:srgbClr val="565F6C"/>
                </a:solidFill>
                <a:latin typeface="Calibri"/>
                <a:cs typeface="Calibri"/>
              </a:rPr>
              <a:t> </a:t>
            </a:r>
            <a:r>
              <a:rPr sz="2000" cap="small" spc="-10" dirty="0">
                <a:solidFill>
                  <a:srgbClr val="565F6C"/>
                </a:solidFill>
                <a:latin typeface="Calibri"/>
                <a:cs typeface="Calibri"/>
              </a:rPr>
              <a:t>secure </a:t>
            </a:r>
            <a:r>
              <a:rPr sz="2000" cap="small" dirty="0">
                <a:solidFill>
                  <a:srgbClr val="565F6C"/>
                </a:solidFill>
                <a:latin typeface="Calibri"/>
                <a:cs typeface="Calibri"/>
              </a:rPr>
              <a:t>online</a:t>
            </a:r>
            <a:r>
              <a:rPr sz="2000" cap="small" spc="60" dirty="0">
                <a:solidFill>
                  <a:srgbClr val="565F6C"/>
                </a:solidFill>
                <a:latin typeface="Calibri"/>
                <a:cs typeface="Calibri"/>
              </a:rPr>
              <a:t> </a:t>
            </a:r>
            <a:r>
              <a:rPr sz="2000" cap="small" spc="-10" dirty="0">
                <a:solidFill>
                  <a:srgbClr val="565F6C"/>
                </a:solidFill>
                <a:latin typeface="Calibri"/>
                <a:cs typeface="Calibri"/>
              </a:rPr>
              <a:t>portal.</a:t>
            </a:r>
            <a:endParaRPr sz="2000">
              <a:latin typeface="Calibri"/>
              <a:cs typeface="Calibri"/>
            </a:endParaRPr>
          </a:p>
          <a:p>
            <a:pPr>
              <a:lnSpc>
                <a:spcPct val="100000"/>
              </a:lnSpc>
              <a:spcBef>
                <a:spcPts val="440"/>
              </a:spcBef>
            </a:pPr>
            <a:endParaRPr sz="1600">
              <a:latin typeface="Calibri"/>
              <a:cs typeface="Calibri"/>
            </a:endParaRPr>
          </a:p>
          <a:p>
            <a:pPr marL="355600" marR="391160">
              <a:lnSpc>
                <a:spcPct val="100499"/>
              </a:lnSpc>
            </a:pPr>
            <a:r>
              <a:rPr sz="2000" cap="small" dirty="0">
                <a:solidFill>
                  <a:srgbClr val="565F6C"/>
                </a:solidFill>
                <a:latin typeface="Calibri"/>
                <a:cs typeface="Calibri"/>
              </a:rPr>
              <a:t>Increased</a:t>
            </a:r>
            <a:r>
              <a:rPr sz="2000" cap="small" spc="55" dirty="0">
                <a:solidFill>
                  <a:srgbClr val="565F6C"/>
                </a:solidFill>
                <a:latin typeface="Calibri"/>
                <a:cs typeface="Calibri"/>
              </a:rPr>
              <a:t> </a:t>
            </a:r>
            <a:r>
              <a:rPr sz="2000" cap="small" dirty="0">
                <a:solidFill>
                  <a:srgbClr val="565F6C"/>
                </a:solidFill>
                <a:latin typeface="Calibri"/>
                <a:cs typeface="Calibri"/>
              </a:rPr>
              <a:t>number</a:t>
            </a:r>
            <a:r>
              <a:rPr sz="2000" cap="small" spc="50" dirty="0">
                <a:solidFill>
                  <a:srgbClr val="565F6C"/>
                </a:solidFill>
                <a:latin typeface="Calibri"/>
                <a:cs typeface="Calibri"/>
              </a:rPr>
              <a:t> </a:t>
            </a:r>
            <a:r>
              <a:rPr sz="2000" cap="small" dirty="0">
                <a:solidFill>
                  <a:srgbClr val="565F6C"/>
                </a:solidFill>
                <a:latin typeface="Calibri"/>
                <a:cs typeface="Calibri"/>
              </a:rPr>
              <a:t>of</a:t>
            </a:r>
            <a:r>
              <a:rPr sz="2000" cap="small" spc="40" dirty="0">
                <a:solidFill>
                  <a:srgbClr val="565F6C"/>
                </a:solidFill>
                <a:latin typeface="Calibri"/>
                <a:cs typeface="Calibri"/>
              </a:rPr>
              <a:t> </a:t>
            </a:r>
            <a:r>
              <a:rPr sz="2000" cap="small" dirty="0">
                <a:solidFill>
                  <a:srgbClr val="565F6C"/>
                </a:solidFill>
                <a:latin typeface="Calibri"/>
                <a:cs typeface="Calibri"/>
              </a:rPr>
              <a:t>voters</a:t>
            </a:r>
            <a:r>
              <a:rPr sz="2000" cap="small" spc="70" dirty="0">
                <a:solidFill>
                  <a:srgbClr val="565F6C"/>
                </a:solidFill>
                <a:latin typeface="Calibri"/>
                <a:cs typeface="Calibri"/>
              </a:rPr>
              <a:t> </a:t>
            </a:r>
            <a:r>
              <a:rPr sz="2000" cap="small" dirty="0">
                <a:solidFill>
                  <a:srgbClr val="565F6C"/>
                </a:solidFill>
                <a:latin typeface="Calibri"/>
                <a:cs typeface="Calibri"/>
              </a:rPr>
              <a:t>as</a:t>
            </a:r>
            <a:r>
              <a:rPr sz="2000" cap="small" spc="30" dirty="0">
                <a:solidFill>
                  <a:srgbClr val="565F6C"/>
                </a:solidFill>
                <a:latin typeface="Calibri"/>
                <a:cs typeface="Calibri"/>
              </a:rPr>
              <a:t> </a:t>
            </a:r>
            <a:r>
              <a:rPr sz="2000" cap="small" dirty="0">
                <a:solidFill>
                  <a:srgbClr val="565F6C"/>
                </a:solidFill>
                <a:latin typeface="Calibri"/>
                <a:cs typeface="Calibri"/>
              </a:rPr>
              <a:t>individual</a:t>
            </a:r>
            <a:r>
              <a:rPr sz="2000" cap="small" spc="40" dirty="0">
                <a:solidFill>
                  <a:srgbClr val="565F6C"/>
                </a:solidFill>
                <a:latin typeface="Calibri"/>
                <a:cs typeface="Calibri"/>
              </a:rPr>
              <a:t> </a:t>
            </a:r>
            <a:r>
              <a:rPr sz="2000" cap="small" dirty="0">
                <a:solidFill>
                  <a:srgbClr val="565F6C"/>
                </a:solidFill>
                <a:latin typeface="Calibri"/>
                <a:cs typeface="Calibri"/>
              </a:rPr>
              <a:t>will</a:t>
            </a:r>
            <a:r>
              <a:rPr sz="2000" cap="small" spc="35" dirty="0">
                <a:solidFill>
                  <a:srgbClr val="565F6C"/>
                </a:solidFill>
                <a:latin typeface="Calibri"/>
                <a:cs typeface="Calibri"/>
              </a:rPr>
              <a:t> </a:t>
            </a:r>
            <a:r>
              <a:rPr sz="2000" cap="small" dirty="0">
                <a:solidFill>
                  <a:srgbClr val="565F6C"/>
                </a:solidFill>
                <a:latin typeface="Calibri"/>
                <a:cs typeface="Calibri"/>
              </a:rPr>
              <a:t>find</a:t>
            </a:r>
            <a:r>
              <a:rPr sz="2000" cap="small" spc="35" dirty="0">
                <a:solidFill>
                  <a:srgbClr val="565F6C"/>
                </a:solidFill>
                <a:latin typeface="Calibri"/>
                <a:cs typeface="Calibri"/>
              </a:rPr>
              <a:t> </a:t>
            </a:r>
            <a:r>
              <a:rPr sz="2000" cap="small" dirty="0">
                <a:solidFill>
                  <a:srgbClr val="565F6C"/>
                </a:solidFill>
                <a:latin typeface="Calibri"/>
                <a:cs typeface="Calibri"/>
              </a:rPr>
              <a:t>it</a:t>
            </a:r>
            <a:r>
              <a:rPr sz="2000" cap="small" spc="25" dirty="0">
                <a:solidFill>
                  <a:srgbClr val="565F6C"/>
                </a:solidFill>
                <a:latin typeface="Calibri"/>
                <a:cs typeface="Calibri"/>
              </a:rPr>
              <a:t> </a:t>
            </a:r>
            <a:r>
              <a:rPr sz="2000" cap="small" dirty="0">
                <a:solidFill>
                  <a:srgbClr val="565F6C"/>
                </a:solidFill>
                <a:latin typeface="Calibri"/>
                <a:cs typeface="Calibri"/>
              </a:rPr>
              <a:t>easier</a:t>
            </a:r>
            <a:r>
              <a:rPr sz="2000" cap="small" spc="45" dirty="0">
                <a:solidFill>
                  <a:srgbClr val="565F6C"/>
                </a:solidFill>
                <a:latin typeface="Calibri"/>
                <a:cs typeface="Calibri"/>
              </a:rPr>
              <a:t> </a:t>
            </a:r>
            <a:r>
              <a:rPr sz="2000" cap="small" dirty="0">
                <a:solidFill>
                  <a:srgbClr val="565F6C"/>
                </a:solidFill>
                <a:latin typeface="Calibri"/>
                <a:cs typeface="Calibri"/>
              </a:rPr>
              <a:t>and</a:t>
            </a:r>
            <a:r>
              <a:rPr sz="2000" cap="small" spc="30" dirty="0">
                <a:solidFill>
                  <a:srgbClr val="565F6C"/>
                </a:solidFill>
                <a:latin typeface="Calibri"/>
                <a:cs typeface="Calibri"/>
              </a:rPr>
              <a:t> </a:t>
            </a:r>
            <a:r>
              <a:rPr sz="2000" cap="small" spc="-60" dirty="0">
                <a:solidFill>
                  <a:srgbClr val="565F6C"/>
                </a:solidFill>
                <a:latin typeface="Calibri"/>
                <a:cs typeface="Calibri"/>
              </a:rPr>
              <a:t>more </a:t>
            </a:r>
            <a:r>
              <a:rPr sz="2000" cap="small" dirty="0">
                <a:solidFill>
                  <a:srgbClr val="565F6C"/>
                </a:solidFill>
                <a:latin typeface="Calibri"/>
                <a:cs typeface="Calibri"/>
              </a:rPr>
              <a:t>convenient to</a:t>
            </a:r>
            <a:r>
              <a:rPr sz="2000" cap="small" spc="-5" dirty="0">
                <a:solidFill>
                  <a:srgbClr val="565F6C"/>
                </a:solidFill>
                <a:latin typeface="Calibri"/>
                <a:cs typeface="Calibri"/>
              </a:rPr>
              <a:t> </a:t>
            </a:r>
            <a:r>
              <a:rPr sz="2000" cap="small" dirty="0">
                <a:solidFill>
                  <a:srgbClr val="565F6C"/>
                </a:solidFill>
                <a:latin typeface="Calibri"/>
                <a:cs typeface="Calibri"/>
              </a:rPr>
              <a:t>vote,</a:t>
            </a:r>
            <a:r>
              <a:rPr sz="2000" cap="small" spc="-55" dirty="0">
                <a:solidFill>
                  <a:srgbClr val="565F6C"/>
                </a:solidFill>
                <a:latin typeface="Calibri"/>
                <a:cs typeface="Calibri"/>
              </a:rPr>
              <a:t> </a:t>
            </a:r>
            <a:r>
              <a:rPr sz="2000" cap="small" spc="-10" dirty="0">
                <a:solidFill>
                  <a:srgbClr val="565F6C"/>
                </a:solidFill>
                <a:latin typeface="Calibri"/>
                <a:cs typeface="Calibri"/>
              </a:rPr>
              <a:t>especially</a:t>
            </a:r>
            <a:r>
              <a:rPr sz="2000" cap="small" dirty="0">
                <a:solidFill>
                  <a:srgbClr val="565F6C"/>
                </a:solidFill>
                <a:latin typeface="Calibri"/>
                <a:cs typeface="Calibri"/>
              </a:rPr>
              <a:t> those</a:t>
            </a:r>
            <a:r>
              <a:rPr sz="2000" cap="small" spc="10" dirty="0">
                <a:solidFill>
                  <a:srgbClr val="565F6C"/>
                </a:solidFill>
                <a:latin typeface="Calibri"/>
                <a:cs typeface="Calibri"/>
              </a:rPr>
              <a:t> </a:t>
            </a:r>
            <a:r>
              <a:rPr sz="2000" cap="small" spc="-10" dirty="0">
                <a:solidFill>
                  <a:srgbClr val="565F6C"/>
                </a:solidFill>
                <a:latin typeface="Calibri"/>
                <a:cs typeface="Calibri"/>
              </a:rPr>
              <a:t>abroad.</a:t>
            </a:r>
            <a:endParaRPr sz="2000">
              <a:latin typeface="Calibri"/>
              <a:cs typeface="Calibri"/>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419481"/>
            <a:ext cx="8755634" cy="505908"/>
          </a:xfrm>
          <a:prstGeom prst="rect">
            <a:avLst/>
          </a:prstGeom>
        </p:spPr>
        <p:txBody>
          <a:bodyPr vert="horz" wrap="square" lIns="0" tIns="13335" rIns="0" bIns="0" rtlCol="0">
            <a:spAutoFit/>
          </a:bodyPr>
          <a:lstStyle/>
          <a:p>
            <a:pPr marL="12700">
              <a:lnSpc>
                <a:spcPct val="100000"/>
              </a:lnSpc>
              <a:spcBef>
                <a:spcPts val="105"/>
              </a:spcBef>
            </a:pPr>
            <a:r>
              <a:rPr lang="en-US" dirty="0" smtClean="0"/>
              <a:t>Requirement Elicitation of Online Voting System</a:t>
            </a:r>
            <a:endParaRPr spc="-10" dirty="0"/>
          </a:p>
        </p:txBody>
      </p:sp>
      <p:sp>
        <p:nvSpPr>
          <p:cNvPr id="3" name="object 3"/>
          <p:cNvSpPr txBox="1"/>
          <p:nvPr/>
        </p:nvSpPr>
        <p:spPr>
          <a:xfrm>
            <a:off x="609600" y="1066800"/>
            <a:ext cx="8374634" cy="5447004"/>
          </a:xfrm>
          <a:prstGeom prst="rect">
            <a:avLst/>
          </a:prstGeom>
        </p:spPr>
        <p:txBody>
          <a:bodyPr vert="horz" wrap="square" lIns="0" tIns="88265" rIns="0" bIns="0" rtlCol="0">
            <a:spAutoFit/>
          </a:bodyPr>
          <a:lstStyle/>
          <a:p>
            <a:r>
              <a:rPr lang="en-US" dirty="0"/>
              <a:t>Requirement elicitation for an online voting system involves gathering information about what the system should achieve and how it should function. Here are some key steps and considerations for eliciting requirements for an online voting system:</a:t>
            </a:r>
          </a:p>
          <a:p>
            <a:r>
              <a:rPr lang="en-US" b="1" dirty="0"/>
              <a:t>Stakeholder Identification:</a:t>
            </a:r>
            <a:endParaRPr lang="en-US" dirty="0"/>
          </a:p>
          <a:p>
            <a:pPr lvl="1"/>
            <a:r>
              <a:rPr lang="en-US" dirty="0"/>
              <a:t>Identify all stakeholders involved in the voting process, such as voters, election administrators, candidates, and observers.</a:t>
            </a:r>
          </a:p>
          <a:p>
            <a:r>
              <a:rPr lang="en-US" b="1" dirty="0"/>
              <a:t>User Stories and Use Cases:</a:t>
            </a:r>
            <a:endParaRPr lang="en-US" dirty="0"/>
          </a:p>
          <a:p>
            <a:pPr lvl="1"/>
            <a:r>
              <a:rPr lang="en-US" dirty="0"/>
              <a:t>Create user stories or use cases to describe the interactions between different users and the system. For example:</a:t>
            </a:r>
          </a:p>
          <a:p>
            <a:pPr lvl="2"/>
            <a:r>
              <a:rPr lang="en-US" dirty="0"/>
              <a:t>As a voter, I want to be able to log in securely to cast my vote.</a:t>
            </a:r>
          </a:p>
          <a:p>
            <a:pPr lvl="2"/>
            <a:r>
              <a:rPr lang="en-US" dirty="0"/>
              <a:t>As an administrator, I want to be able to add and manage election candidates.</a:t>
            </a:r>
          </a:p>
          <a:p>
            <a:r>
              <a:rPr lang="en-US" b="1" dirty="0"/>
              <a:t>Functional Requirements:</a:t>
            </a:r>
            <a:endParaRPr lang="en-US" dirty="0"/>
          </a:p>
          <a:p>
            <a:pPr lvl="1"/>
            <a:r>
              <a:rPr lang="en-US" dirty="0"/>
              <a:t>Specify the functional features that the system must provide, including:</a:t>
            </a:r>
          </a:p>
          <a:p>
            <a:pPr lvl="2"/>
            <a:r>
              <a:rPr lang="en-US" dirty="0"/>
              <a:t>User registration and authentication.</a:t>
            </a:r>
          </a:p>
          <a:p>
            <a:pPr lvl="2"/>
            <a:r>
              <a:rPr lang="en-US" dirty="0"/>
              <a:t>Candidate registration and management.</a:t>
            </a:r>
          </a:p>
          <a:p>
            <a:pPr lvl="2"/>
            <a:r>
              <a:rPr lang="en-US" dirty="0"/>
              <a:t>Secure and verifiable electronic voting.</a:t>
            </a:r>
          </a:p>
          <a:p>
            <a:pPr lvl="2"/>
            <a:r>
              <a:rPr lang="en-US" dirty="0"/>
              <a:t>Results tabulation and reporting.</a:t>
            </a:r>
          </a:p>
          <a:p>
            <a:pPr lvl="2"/>
            <a:r>
              <a:rPr lang="en-US" dirty="0"/>
              <a:t>Accessibility features for voters with disabilities.</a:t>
            </a:r>
          </a:p>
          <a:p>
            <a:pPr marL="1270000" indent="-342900">
              <a:lnSpc>
                <a:spcPct val="100000"/>
              </a:lnSpc>
              <a:spcBef>
                <a:spcPts val="475"/>
              </a:spcBef>
              <a:buClr>
                <a:srgbClr val="DF752E"/>
              </a:buClr>
              <a:buSzPct val="60000"/>
              <a:buFont typeface="Arial"/>
              <a:buChar char="•"/>
              <a:tabLst>
                <a:tab pos="1270000" algn="l"/>
              </a:tabLst>
            </a:pPr>
            <a:r>
              <a:rPr sz="2000" spc="-10" dirty="0" smtClean="0">
                <a:solidFill>
                  <a:srgbClr val="3B3D42"/>
                </a:solidFill>
                <a:latin typeface="Calibri"/>
                <a:cs typeface="Calibri"/>
              </a:rPr>
              <a:t>.</a:t>
            </a:r>
            <a:endParaRPr sz="2000" dirty="0">
              <a:latin typeface="Calibri"/>
              <a:cs typeface="Calibri"/>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4400" y="228600"/>
            <a:ext cx="7924800" cy="6705600"/>
          </a:xfrm>
        </p:spPr>
        <p:txBody>
          <a:bodyPr/>
          <a:lstStyle/>
          <a:p>
            <a:r>
              <a:rPr lang="en-US" b="1" dirty="0"/>
              <a:t>Non-Functional Requirements:</a:t>
            </a:r>
            <a:endParaRPr lang="en-US" dirty="0"/>
          </a:p>
          <a:p>
            <a:pPr lvl="1"/>
            <a:r>
              <a:rPr lang="en-US" dirty="0"/>
              <a:t>Define non-functional requirements such as:</a:t>
            </a:r>
          </a:p>
          <a:p>
            <a:pPr lvl="2"/>
            <a:r>
              <a:rPr lang="en-US" dirty="0"/>
              <a:t>Security measures to protect against fraud and tampering.</a:t>
            </a:r>
          </a:p>
          <a:p>
            <a:pPr lvl="2"/>
            <a:r>
              <a:rPr lang="en-US" dirty="0"/>
              <a:t>Performance requirements to handle a certain number of simultaneous users.</a:t>
            </a:r>
          </a:p>
          <a:p>
            <a:pPr lvl="2"/>
            <a:r>
              <a:rPr lang="en-US" dirty="0"/>
              <a:t>Usability and accessibility standards.</a:t>
            </a:r>
          </a:p>
          <a:p>
            <a:pPr lvl="2"/>
            <a:r>
              <a:rPr lang="en-US" dirty="0"/>
              <a:t>Compliance with election laws and regulations</a:t>
            </a:r>
            <a:r>
              <a:rPr lang="en-US" dirty="0" smtClean="0"/>
              <a:t>.</a:t>
            </a:r>
          </a:p>
          <a:p>
            <a:r>
              <a:rPr lang="en-US" b="1" dirty="0"/>
              <a:t>Security and Authentication:</a:t>
            </a:r>
            <a:endParaRPr lang="en-US" dirty="0"/>
          </a:p>
          <a:p>
            <a:pPr lvl="1"/>
            <a:r>
              <a:rPr lang="en-US" dirty="0"/>
              <a:t>Specify security measures to ensure the integrity of the voting process:</a:t>
            </a:r>
          </a:p>
          <a:p>
            <a:pPr lvl="2"/>
            <a:r>
              <a:rPr lang="en-US" dirty="0"/>
              <a:t>Secure login and authentication methods.</a:t>
            </a:r>
          </a:p>
          <a:p>
            <a:pPr lvl="2"/>
            <a:r>
              <a:rPr lang="en-US" dirty="0"/>
              <a:t>Encryption of transmitted data.</a:t>
            </a:r>
          </a:p>
          <a:p>
            <a:pPr lvl="2"/>
            <a:r>
              <a:rPr lang="en-US" dirty="0"/>
              <a:t>Protection against unauthorized access and manipulation of votes.</a:t>
            </a:r>
          </a:p>
          <a:p>
            <a:r>
              <a:rPr lang="en-US" b="1" dirty="0"/>
              <a:t>Voter Privacy:</a:t>
            </a:r>
            <a:endParaRPr lang="en-US" dirty="0"/>
          </a:p>
          <a:p>
            <a:pPr lvl="1"/>
            <a:r>
              <a:rPr lang="en-US" dirty="0"/>
              <a:t>Define mechanisms to ensure voter privacy:</a:t>
            </a:r>
          </a:p>
          <a:p>
            <a:pPr lvl="2"/>
            <a:r>
              <a:rPr lang="en-US" dirty="0"/>
              <a:t>Anonymous voting.</a:t>
            </a:r>
          </a:p>
          <a:p>
            <a:pPr lvl="2"/>
            <a:r>
              <a:rPr lang="en-US" dirty="0"/>
              <a:t>Protection against vote coercion.</a:t>
            </a:r>
          </a:p>
          <a:p>
            <a:pPr lvl="2"/>
            <a:r>
              <a:rPr lang="en-US" dirty="0"/>
              <a:t>Confidentiality of voter </a:t>
            </a:r>
            <a:r>
              <a:rPr lang="en-US" dirty="0" smtClean="0"/>
              <a:t>information</a:t>
            </a:r>
          </a:p>
          <a:p>
            <a:r>
              <a:rPr lang="en-US" b="1" dirty="0"/>
              <a:t>Legal and Compliance Requirements:</a:t>
            </a:r>
            <a:endParaRPr lang="en-US" dirty="0"/>
          </a:p>
          <a:p>
            <a:r>
              <a:rPr lang="en-US" dirty="0"/>
              <a:t>Identify legal and regulatory requirements that the system must comply with:</a:t>
            </a:r>
          </a:p>
          <a:p>
            <a:pPr lvl="1"/>
            <a:r>
              <a:rPr lang="en-US" dirty="0"/>
              <a:t>Election laws.</a:t>
            </a:r>
          </a:p>
          <a:p>
            <a:pPr lvl="1"/>
            <a:r>
              <a:rPr lang="en-US" dirty="0"/>
              <a:t>Data protection and privacy regulations.</a:t>
            </a:r>
          </a:p>
          <a:p>
            <a:pPr lvl="2"/>
            <a:endParaRPr lang="en-US" dirty="0"/>
          </a:p>
          <a:p>
            <a:pPr lvl="2"/>
            <a:endParaRPr lang="en-US" dirty="0"/>
          </a:p>
          <a:p>
            <a:endParaRPr lang="en-US" dirty="0"/>
          </a:p>
        </p:txBody>
      </p:sp>
    </p:spTree>
    <p:extLst>
      <p:ext uri="{BB962C8B-B14F-4D97-AF65-F5344CB8AC3E}">
        <p14:creationId xmlns:p14="http://schemas.microsoft.com/office/powerpoint/2010/main" val="22558172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940" y="495045"/>
            <a:ext cx="4810760" cy="492443"/>
          </a:xfrm>
        </p:spPr>
        <p:txBody>
          <a:bodyPr/>
          <a:lstStyle/>
          <a:p>
            <a:r>
              <a:rPr lang="en-US" spc="-10" dirty="0"/>
              <a:t>SOFTWARE</a:t>
            </a:r>
            <a:r>
              <a:rPr lang="en-US" spc="-114" dirty="0"/>
              <a:t> </a:t>
            </a:r>
            <a:r>
              <a:rPr lang="en-US" spc="-10" dirty="0"/>
              <a:t>REQUIREMENTS</a:t>
            </a:r>
            <a:endParaRPr lang="en-US" dirty="0"/>
          </a:p>
        </p:txBody>
      </p:sp>
      <p:sp>
        <p:nvSpPr>
          <p:cNvPr id="4" name="object 5"/>
          <p:cNvSpPr txBox="1">
            <a:spLocks noGrp="1"/>
          </p:cNvSpPr>
          <p:nvPr>
            <p:ph type="body" idx="1"/>
          </p:nvPr>
        </p:nvSpPr>
        <p:spPr>
          <a:xfrm>
            <a:off x="381000" y="1371600"/>
            <a:ext cx="6558280" cy="3642664"/>
          </a:xfrm>
          <a:prstGeom prst="rect">
            <a:avLst/>
          </a:prstGeom>
        </p:spPr>
        <p:txBody>
          <a:bodyPr vert="horz" wrap="square" lIns="0" tIns="13335" rIns="0" bIns="0" rtlCol="0">
            <a:spAutoFit/>
          </a:bodyPr>
          <a:lstStyle/>
          <a:p>
            <a:pPr marL="527685" marR="21590">
              <a:lnSpc>
                <a:spcPct val="100000"/>
              </a:lnSpc>
              <a:spcBef>
                <a:spcPts val="105"/>
              </a:spcBef>
            </a:pPr>
            <a:r>
              <a:rPr lang="en-US" sz="2000" b="1" dirty="0" smtClean="0">
                <a:solidFill>
                  <a:srgbClr val="565F6C"/>
                </a:solidFill>
                <a:cs typeface="Calibri"/>
              </a:rPr>
              <a:t>MYSQL</a:t>
            </a:r>
            <a:r>
              <a:rPr lang="en-US" sz="2000" b="1" spc="-50" dirty="0" smtClean="0">
                <a:solidFill>
                  <a:srgbClr val="565F6C"/>
                </a:solidFill>
                <a:cs typeface="Calibri"/>
              </a:rPr>
              <a:t> </a:t>
            </a:r>
            <a:r>
              <a:rPr lang="en-US" sz="2000" b="1" dirty="0">
                <a:solidFill>
                  <a:srgbClr val="565F6C"/>
                </a:solidFill>
                <a:cs typeface="Calibri"/>
              </a:rPr>
              <a:t>DBMS:</a:t>
            </a:r>
            <a:r>
              <a:rPr lang="en-US" sz="2000" b="1" spc="-45" dirty="0">
                <a:solidFill>
                  <a:srgbClr val="565F6C"/>
                </a:solidFill>
                <a:cs typeface="Calibri"/>
              </a:rPr>
              <a:t> </a:t>
            </a:r>
            <a:r>
              <a:rPr lang="en-US" sz="2000" dirty="0">
                <a:solidFill>
                  <a:srgbClr val="565F6C"/>
                </a:solidFill>
                <a:cs typeface="Calibri"/>
              </a:rPr>
              <a:t>It</a:t>
            </a:r>
            <a:r>
              <a:rPr lang="en-US" sz="2000" spc="-35" dirty="0">
                <a:solidFill>
                  <a:srgbClr val="565F6C"/>
                </a:solidFill>
                <a:cs typeface="Calibri"/>
              </a:rPr>
              <a:t> </a:t>
            </a:r>
            <a:r>
              <a:rPr lang="en-US" sz="2000" dirty="0">
                <a:solidFill>
                  <a:srgbClr val="565F6C"/>
                </a:solidFill>
                <a:cs typeface="Calibri"/>
              </a:rPr>
              <a:t>allows</a:t>
            </a:r>
            <a:r>
              <a:rPr lang="en-US" sz="2000" spc="-30" dirty="0">
                <a:solidFill>
                  <a:srgbClr val="565F6C"/>
                </a:solidFill>
                <a:cs typeface="Calibri"/>
              </a:rPr>
              <a:t> </a:t>
            </a:r>
            <a:r>
              <a:rPr lang="en-US" sz="2000" dirty="0">
                <a:solidFill>
                  <a:srgbClr val="565F6C"/>
                </a:solidFill>
                <a:cs typeface="Calibri"/>
              </a:rPr>
              <a:t>combination,</a:t>
            </a:r>
            <a:r>
              <a:rPr lang="en-US" sz="2000" spc="-40" dirty="0">
                <a:solidFill>
                  <a:srgbClr val="565F6C"/>
                </a:solidFill>
                <a:cs typeface="Calibri"/>
              </a:rPr>
              <a:t> </a:t>
            </a:r>
            <a:r>
              <a:rPr lang="en-US" sz="2000" spc="-10" dirty="0">
                <a:solidFill>
                  <a:srgbClr val="565F6C"/>
                </a:solidFill>
                <a:cs typeface="Calibri"/>
              </a:rPr>
              <a:t>extraction,</a:t>
            </a:r>
            <a:r>
              <a:rPr lang="en-US" sz="2000" spc="-30" dirty="0">
                <a:solidFill>
                  <a:srgbClr val="565F6C"/>
                </a:solidFill>
                <a:cs typeface="Calibri"/>
              </a:rPr>
              <a:t> </a:t>
            </a:r>
            <a:r>
              <a:rPr lang="en-US" sz="2000" spc="-10" dirty="0">
                <a:solidFill>
                  <a:srgbClr val="565F6C"/>
                </a:solidFill>
                <a:cs typeface="Calibri"/>
              </a:rPr>
              <a:t>manipulation </a:t>
            </a:r>
            <a:r>
              <a:rPr lang="en-US" sz="2000" dirty="0">
                <a:solidFill>
                  <a:srgbClr val="565F6C"/>
                </a:solidFill>
                <a:cs typeface="Calibri"/>
              </a:rPr>
              <a:t>and</a:t>
            </a:r>
            <a:r>
              <a:rPr lang="en-US" sz="2000" spc="-45" dirty="0">
                <a:solidFill>
                  <a:srgbClr val="565F6C"/>
                </a:solidFill>
                <a:cs typeface="Calibri"/>
              </a:rPr>
              <a:t> </a:t>
            </a:r>
            <a:r>
              <a:rPr lang="en-US" sz="2000" spc="-10" dirty="0">
                <a:solidFill>
                  <a:srgbClr val="565F6C"/>
                </a:solidFill>
                <a:cs typeface="Calibri"/>
              </a:rPr>
              <a:t>organization</a:t>
            </a:r>
            <a:r>
              <a:rPr lang="en-US" sz="2000" spc="-45" dirty="0">
                <a:solidFill>
                  <a:srgbClr val="565F6C"/>
                </a:solidFill>
                <a:cs typeface="Calibri"/>
              </a:rPr>
              <a:t> </a:t>
            </a:r>
            <a:r>
              <a:rPr lang="en-US" sz="2000" dirty="0">
                <a:solidFill>
                  <a:srgbClr val="565F6C"/>
                </a:solidFill>
                <a:cs typeface="Calibri"/>
              </a:rPr>
              <a:t>of</a:t>
            </a:r>
            <a:r>
              <a:rPr lang="en-US" sz="2000" spc="-35" dirty="0">
                <a:solidFill>
                  <a:srgbClr val="565F6C"/>
                </a:solidFill>
                <a:cs typeface="Calibri"/>
              </a:rPr>
              <a:t> </a:t>
            </a:r>
            <a:r>
              <a:rPr lang="en-US" sz="2000" dirty="0">
                <a:solidFill>
                  <a:srgbClr val="565F6C"/>
                </a:solidFill>
                <a:cs typeface="Calibri"/>
              </a:rPr>
              <a:t>data</a:t>
            </a:r>
            <a:r>
              <a:rPr lang="en-US" sz="2000" spc="-20" dirty="0">
                <a:solidFill>
                  <a:srgbClr val="565F6C"/>
                </a:solidFill>
                <a:cs typeface="Calibri"/>
              </a:rPr>
              <a:t> </a:t>
            </a:r>
            <a:r>
              <a:rPr lang="en-US" sz="2000" dirty="0">
                <a:solidFill>
                  <a:srgbClr val="565F6C"/>
                </a:solidFill>
                <a:cs typeface="Calibri"/>
              </a:rPr>
              <a:t>in</a:t>
            </a:r>
            <a:r>
              <a:rPr lang="en-US" sz="2000" spc="-35" dirty="0">
                <a:solidFill>
                  <a:srgbClr val="565F6C"/>
                </a:solidFill>
                <a:cs typeface="Calibri"/>
              </a:rPr>
              <a:t> </a:t>
            </a:r>
            <a:r>
              <a:rPr lang="en-US" sz="2000" dirty="0">
                <a:solidFill>
                  <a:srgbClr val="565F6C"/>
                </a:solidFill>
                <a:cs typeface="Calibri"/>
              </a:rPr>
              <a:t>the</a:t>
            </a:r>
            <a:r>
              <a:rPr lang="en-US" sz="2000" spc="-25" dirty="0">
                <a:solidFill>
                  <a:srgbClr val="565F6C"/>
                </a:solidFill>
                <a:cs typeface="Calibri"/>
              </a:rPr>
              <a:t> </a:t>
            </a:r>
            <a:r>
              <a:rPr lang="en-US" sz="2000" spc="-10" dirty="0">
                <a:solidFill>
                  <a:srgbClr val="565F6C"/>
                </a:solidFill>
                <a:cs typeface="Calibri"/>
              </a:rPr>
              <a:t>voters’</a:t>
            </a:r>
            <a:r>
              <a:rPr lang="en-US" sz="2000" spc="-15" dirty="0">
                <a:solidFill>
                  <a:srgbClr val="565F6C"/>
                </a:solidFill>
                <a:cs typeface="Calibri"/>
              </a:rPr>
              <a:t> </a:t>
            </a:r>
            <a:r>
              <a:rPr lang="en-US" sz="2000" spc="-10" dirty="0">
                <a:solidFill>
                  <a:srgbClr val="565F6C"/>
                </a:solidFill>
                <a:cs typeface="Calibri"/>
              </a:rPr>
              <a:t>database. </a:t>
            </a:r>
            <a:r>
              <a:rPr lang="en-US" sz="2000" dirty="0">
                <a:solidFill>
                  <a:srgbClr val="565F6C"/>
                </a:solidFill>
                <a:cs typeface="Calibri"/>
              </a:rPr>
              <a:t>It</a:t>
            </a:r>
            <a:r>
              <a:rPr lang="en-US" sz="2000" spc="-25" dirty="0">
                <a:solidFill>
                  <a:srgbClr val="565F6C"/>
                </a:solidFill>
                <a:cs typeface="Calibri"/>
              </a:rPr>
              <a:t> </a:t>
            </a:r>
            <a:r>
              <a:rPr lang="en-US" sz="2000" dirty="0">
                <a:solidFill>
                  <a:srgbClr val="565F6C"/>
                </a:solidFill>
                <a:cs typeface="Calibri"/>
              </a:rPr>
              <a:t>is</a:t>
            </a:r>
            <a:r>
              <a:rPr lang="en-US" sz="2000" spc="-35" dirty="0">
                <a:solidFill>
                  <a:srgbClr val="565F6C"/>
                </a:solidFill>
                <a:cs typeface="Calibri"/>
              </a:rPr>
              <a:t> </a:t>
            </a:r>
            <a:r>
              <a:rPr lang="en-US" sz="2000" spc="-10" dirty="0">
                <a:solidFill>
                  <a:srgbClr val="565F6C"/>
                </a:solidFill>
                <a:cs typeface="Calibri"/>
              </a:rPr>
              <a:t>platform </a:t>
            </a:r>
            <a:r>
              <a:rPr lang="en-US" sz="2000" dirty="0">
                <a:solidFill>
                  <a:srgbClr val="565F6C"/>
                </a:solidFill>
                <a:cs typeface="Calibri"/>
              </a:rPr>
              <a:t>independent</a:t>
            </a:r>
            <a:r>
              <a:rPr lang="en-US" sz="2000" spc="-55" dirty="0">
                <a:solidFill>
                  <a:srgbClr val="565F6C"/>
                </a:solidFill>
                <a:cs typeface="Calibri"/>
              </a:rPr>
              <a:t> </a:t>
            </a:r>
            <a:r>
              <a:rPr lang="en-US" sz="2000" dirty="0">
                <a:solidFill>
                  <a:srgbClr val="565F6C"/>
                </a:solidFill>
                <a:cs typeface="Calibri"/>
              </a:rPr>
              <a:t>and</a:t>
            </a:r>
            <a:r>
              <a:rPr lang="en-US" sz="2000" spc="-60" dirty="0">
                <a:solidFill>
                  <a:srgbClr val="565F6C"/>
                </a:solidFill>
                <a:cs typeface="Calibri"/>
              </a:rPr>
              <a:t> </a:t>
            </a:r>
            <a:r>
              <a:rPr lang="en-US" sz="2000" spc="-10" dirty="0">
                <a:solidFill>
                  <a:srgbClr val="565F6C"/>
                </a:solidFill>
                <a:cs typeface="Calibri"/>
              </a:rPr>
              <a:t>therefore</a:t>
            </a:r>
            <a:r>
              <a:rPr lang="en-US" sz="2000" spc="-45" dirty="0">
                <a:solidFill>
                  <a:srgbClr val="565F6C"/>
                </a:solidFill>
                <a:cs typeface="Calibri"/>
              </a:rPr>
              <a:t> </a:t>
            </a:r>
            <a:r>
              <a:rPr lang="en-US" sz="2000" dirty="0">
                <a:solidFill>
                  <a:srgbClr val="565F6C"/>
                </a:solidFill>
                <a:cs typeface="Calibri"/>
              </a:rPr>
              <a:t>can</a:t>
            </a:r>
            <a:r>
              <a:rPr lang="en-US" sz="2000" spc="-65" dirty="0">
                <a:solidFill>
                  <a:srgbClr val="565F6C"/>
                </a:solidFill>
                <a:cs typeface="Calibri"/>
              </a:rPr>
              <a:t> </a:t>
            </a:r>
            <a:r>
              <a:rPr lang="en-US" sz="2000" dirty="0">
                <a:solidFill>
                  <a:srgbClr val="565F6C"/>
                </a:solidFill>
                <a:cs typeface="Calibri"/>
              </a:rPr>
              <a:t>be</a:t>
            </a:r>
            <a:r>
              <a:rPr lang="en-US" sz="2000" spc="-40" dirty="0">
                <a:solidFill>
                  <a:srgbClr val="565F6C"/>
                </a:solidFill>
                <a:cs typeface="Calibri"/>
              </a:rPr>
              <a:t> </a:t>
            </a:r>
            <a:r>
              <a:rPr lang="en-US" sz="2000" dirty="0">
                <a:solidFill>
                  <a:srgbClr val="565F6C"/>
                </a:solidFill>
                <a:cs typeface="Calibri"/>
              </a:rPr>
              <a:t>implemented</a:t>
            </a:r>
            <a:r>
              <a:rPr lang="en-US" sz="2000" spc="-35" dirty="0">
                <a:solidFill>
                  <a:srgbClr val="565F6C"/>
                </a:solidFill>
                <a:cs typeface="Calibri"/>
              </a:rPr>
              <a:t> </a:t>
            </a:r>
            <a:r>
              <a:rPr lang="en-US" sz="2000" dirty="0">
                <a:solidFill>
                  <a:srgbClr val="565F6C"/>
                </a:solidFill>
                <a:cs typeface="Calibri"/>
              </a:rPr>
              <a:t>and</a:t>
            </a:r>
            <a:r>
              <a:rPr lang="en-US" sz="2000" spc="-45" dirty="0">
                <a:solidFill>
                  <a:srgbClr val="565F6C"/>
                </a:solidFill>
                <a:cs typeface="Calibri"/>
              </a:rPr>
              <a:t> </a:t>
            </a:r>
            <a:r>
              <a:rPr lang="en-US" sz="2000" spc="-20" dirty="0">
                <a:solidFill>
                  <a:srgbClr val="565F6C"/>
                </a:solidFill>
                <a:cs typeface="Calibri"/>
              </a:rPr>
              <a:t>used </a:t>
            </a:r>
            <a:r>
              <a:rPr lang="en-US" sz="2000" dirty="0">
                <a:solidFill>
                  <a:srgbClr val="565F6C"/>
                </a:solidFill>
                <a:cs typeface="Calibri"/>
              </a:rPr>
              <a:t>across</a:t>
            </a:r>
            <a:r>
              <a:rPr lang="en-US" sz="2000" spc="-40" dirty="0">
                <a:solidFill>
                  <a:srgbClr val="565F6C"/>
                </a:solidFill>
                <a:cs typeface="Calibri"/>
              </a:rPr>
              <a:t> </a:t>
            </a:r>
            <a:r>
              <a:rPr lang="en-US" sz="2000" spc="-10" dirty="0">
                <a:solidFill>
                  <a:srgbClr val="565F6C"/>
                </a:solidFill>
                <a:cs typeface="Calibri"/>
              </a:rPr>
              <a:t>several</a:t>
            </a:r>
            <a:r>
              <a:rPr lang="en-US" sz="2000" spc="-30" dirty="0">
                <a:solidFill>
                  <a:srgbClr val="565F6C"/>
                </a:solidFill>
                <a:cs typeface="Calibri"/>
              </a:rPr>
              <a:t> </a:t>
            </a:r>
            <a:r>
              <a:rPr lang="en-US" sz="2000" dirty="0">
                <a:solidFill>
                  <a:srgbClr val="565F6C"/>
                </a:solidFill>
                <a:cs typeface="Calibri"/>
              </a:rPr>
              <a:t>such</a:t>
            </a:r>
            <a:r>
              <a:rPr lang="en-US" sz="2000" spc="-50" dirty="0">
                <a:solidFill>
                  <a:srgbClr val="565F6C"/>
                </a:solidFill>
                <a:cs typeface="Calibri"/>
              </a:rPr>
              <a:t> </a:t>
            </a:r>
            <a:r>
              <a:rPr lang="en-US" sz="2000" dirty="0">
                <a:solidFill>
                  <a:srgbClr val="565F6C"/>
                </a:solidFill>
                <a:cs typeface="Calibri"/>
              </a:rPr>
              <a:t>as</a:t>
            </a:r>
            <a:r>
              <a:rPr lang="en-US" sz="2000" spc="-40" dirty="0">
                <a:solidFill>
                  <a:srgbClr val="565F6C"/>
                </a:solidFill>
                <a:cs typeface="Calibri"/>
              </a:rPr>
              <a:t> </a:t>
            </a:r>
            <a:r>
              <a:rPr lang="en-US" sz="2000" dirty="0">
                <a:solidFill>
                  <a:srgbClr val="565F6C"/>
                </a:solidFill>
                <a:cs typeface="Calibri"/>
              </a:rPr>
              <a:t>Windows,</a:t>
            </a:r>
            <a:r>
              <a:rPr lang="en-US" sz="2000" spc="-70" dirty="0">
                <a:solidFill>
                  <a:srgbClr val="565F6C"/>
                </a:solidFill>
                <a:cs typeface="Calibri"/>
              </a:rPr>
              <a:t> </a:t>
            </a:r>
            <a:r>
              <a:rPr lang="en-US" sz="2000" dirty="0">
                <a:solidFill>
                  <a:srgbClr val="565F6C"/>
                </a:solidFill>
                <a:cs typeface="Calibri"/>
              </a:rPr>
              <a:t>Linux</a:t>
            </a:r>
            <a:r>
              <a:rPr lang="en-US" sz="2000" spc="-65" dirty="0">
                <a:solidFill>
                  <a:srgbClr val="565F6C"/>
                </a:solidFill>
                <a:cs typeface="Calibri"/>
              </a:rPr>
              <a:t> </a:t>
            </a:r>
            <a:r>
              <a:rPr lang="en-US" sz="2000" dirty="0">
                <a:solidFill>
                  <a:srgbClr val="565F6C"/>
                </a:solidFill>
                <a:cs typeface="Calibri"/>
              </a:rPr>
              <a:t>server</a:t>
            </a:r>
            <a:r>
              <a:rPr lang="en-US" sz="2000" spc="-25" dirty="0">
                <a:solidFill>
                  <a:srgbClr val="565F6C"/>
                </a:solidFill>
                <a:cs typeface="Calibri"/>
              </a:rPr>
              <a:t> </a:t>
            </a:r>
            <a:r>
              <a:rPr lang="en-US" sz="2000" dirty="0">
                <a:solidFill>
                  <a:srgbClr val="565F6C"/>
                </a:solidFill>
                <a:cs typeface="Calibri"/>
              </a:rPr>
              <a:t>and</a:t>
            </a:r>
            <a:r>
              <a:rPr lang="en-US" sz="2000" spc="-60" dirty="0">
                <a:solidFill>
                  <a:srgbClr val="565F6C"/>
                </a:solidFill>
                <a:cs typeface="Calibri"/>
              </a:rPr>
              <a:t> </a:t>
            </a:r>
            <a:r>
              <a:rPr lang="en-US" sz="2000" dirty="0">
                <a:solidFill>
                  <a:srgbClr val="565F6C"/>
                </a:solidFill>
                <a:cs typeface="Calibri"/>
              </a:rPr>
              <a:t>is</a:t>
            </a:r>
            <a:r>
              <a:rPr lang="en-US" sz="2000" spc="-40" dirty="0">
                <a:solidFill>
                  <a:srgbClr val="565F6C"/>
                </a:solidFill>
                <a:cs typeface="Calibri"/>
              </a:rPr>
              <a:t> </a:t>
            </a:r>
            <a:r>
              <a:rPr lang="en-US" sz="2000" spc="-10" dirty="0">
                <a:solidFill>
                  <a:srgbClr val="565F6C"/>
                </a:solidFill>
                <a:cs typeface="Calibri"/>
              </a:rPr>
              <a:t>compatible </a:t>
            </a:r>
            <a:r>
              <a:rPr lang="en-US" sz="2000" dirty="0">
                <a:solidFill>
                  <a:srgbClr val="565F6C"/>
                </a:solidFill>
                <a:cs typeface="Calibri"/>
              </a:rPr>
              <a:t>with</a:t>
            </a:r>
            <a:r>
              <a:rPr lang="en-US" sz="2000" spc="-50" dirty="0">
                <a:solidFill>
                  <a:srgbClr val="565F6C"/>
                </a:solidFill>
                <a:cs typeface="Calibri"/>
              </a:rPr>
              <a:t> </a:t>
            </a:r>
            <a:r>
              <a:rPr lang="en-US" sz="2000" dirty="0">
                <a:solidFill>
                  <a:srgbClr val="565F6C"/>
                </a:solidFill>
                <a:cs typeface="Calibri"/>
              </a:rPr>
              <a:t>various</a:t>
            </a:r>
            <a:r>
              <a:rPr lang="en-US" sz="2000" spc="-60" dirty="0">
                <a:solidFill>
                  <a:srgbClr val="565F6C"/>
                </a:solidFill>
                <a:cs typeface="Calibri"/>
              </a:rPr>
              <a:t> </a:t>
            </a:r>
            <a:r>
              <a:rPr lang="en-US" sz="2000" spc="-10" dirty="0">
                <a:solidFill>
                  <a:srgbClr val="565F6C"/>
                </a:solidFill>
                <a:cs typeface="Calibri"/>
              </a:rPr>
              <a:t>hardware</a:t>
            </a:r>
            <a:r>
              <a:rPr lang="en-US" sz="2000" spc="-55" dirty="0">
                <a:solidFill>
                  <a:srgbClr val="565F6C"/>
                </a:solidFill>
                <a:cs typeface="Calibri"/>
              </a:rPr>
              <a:t> </a:t>
            </a:r>
            <a:r>
              <a:rPr lang="en-US" sz="2000" spc="-10" dirty="0">
                <a:solidFill>
                  <a:srgbClr val="565F6C"/>
                </a:solidFill>
                <a:cs typeface="Calibri"/>
              </a:rPr>
              <a:t>mainframes.</a:t>
            </a:r>
            <a:endParaRPr lang="en-US" sz="2000" dirty="0">
              <a:cs typeface="Calibri"/>
            </a:endParaRPr>
          </a:p>
          <a:p>
            <a:pPr marL="527685" marR="5080" indent="-515620">
              <a:lnSpc>
                <a:spcPct val="100000"/>
              </a:lnSpc>
              <a:spcBef>
                <a:spcPts val="600"/>
              </a:spcBef>
              <a:tabLst>
                <a:tab pos="527685" algn="l"/>
              </a:tabLst>
            </a:pPr>
            <a:r>
              <a:rPr lang="en-US" sz="1400" b="1" spc="-25" dirty="0">
                <a:solidFill>
                  <a:srgbClr val="FD8537"/>
                </a:solidFill>
                <a:cs typeface="Calibri"/>
              </a:rPr>
              <a:t>ii.</a:t>
            </a:r>
            <a:r>
              <a:rPr lang="en-US" sz="1400" b="1" dirty="0">
                <a:solidFill>
                  <a:srgbClr val="FD8537"/>
                </a:solidFill>
                <a:cs typeface="Calibri"/>
              </a:rPr>
              <a:t>	</a:t>
            </a:r>
            <a:r>
              <a:rPr lang="en-US" sz="2000" b="1" dirty="0">
                <a:solidFill>
                  <a:srgbClr val="565F6C"/>
                </a:solidFill>
                <a:cs typeface="Calibri"/>
              </a:rPr>
              <a:t>PHP</a:t>
            </a:r>
            <a:r>
              <a:rPr lang="en-US" sz="2000" b="1" spc="-55" dirty="0">
                <a:solidFill>
                  <a:srgbClr val="565F6C"/>
                </a:solidFill>
                <a:cs typeface="Calibri"/>
              </a:rPr>
              <a:t> </a:t>
            </a:r>
            <a:r>
              <a:rPr lang="en-US" sz="2000" b="1" dirty="0">
                <a:solidFill>
                  <a:srgbClr val="565F6C"/>
                </a:solidFill>
                <a:cs typeface="Calibri"/>
              </a:rPr>
              <a:t>Coding</a:t>
            </a:r>
            <a:r>
              <a:rPr lang="en-US" sz="2000" b="1" spc="-50" dirty="0">
                <a:solidFill>
                  <a:srgbClr val="565F6C"/>
                </a:solidFill>
                <a:cs typeface="Calibri"/>
              </a:rPr>
              <a:t> </a:t>
            </a:r>
            <a:r>
              <a:rPr lang="en-US" sz="2000" dirty="0">
                <a:solidFill>
                  <a:srgbClr val="565F6C"/>
                </a:solidFill>
                <a:cs typeface="Calibri"/>
              </a:rPr>
              <a:t>is</a:t>
            </a:r>
            <a:r>
              <a:rPr lang="en-US" sz="2000" spc="-35" dirty="0">
                <a:solidFill>
                  <a:srgbClr val="565F6C"/>
                </a:solidFill>
                <a:cs typeface="Calibri"/>
              </a:rPr>
              <a:t> </a:t>
            </a:r>
            <a:r>
              <a:rPr lang="en-US" sz="2000" dirty="0">
                <a:solidFill>
                  <a:srgbClr val="565F6C"/>
                </a:solidFill>
                <a:cs typeface="Calibri"/>
              </a:rPr>
              <a:t>used</a:t>
            </a:r>
            <a:r>
              <a:rPr lang="en-US" sz="2000" spc="-40" dirty="0">
                <a:solidFill>
                  <a:srgbClr val="565F6C"/>
                </a:solidFill>
                <a:cs typeface="Calibri"/>
              </a:rPr>
              <a:t> </a:t>
            </a:r>
            <a:r>
              <a:rPr lang="en-US" sz="2000" dirty="0">
                <a:solidFill>
                  <a:srgbClr val="565F6C"/>
                </a:solidFill>
                <a:cs typeface="Calibri"/>
              </a:rPr>
              <a:t>for</a:t>
            </a:r>
            <a:r>
              <a:rPr lang="en-US" sz="2000" spc="-65" dirty="0">
                <a:solidFill>
                  <a:srgbClr val="565F6C"/>
                </a:solidFill>
                <a:cs typeface="Calibri"/>
              </a:rPr>
              <a:t> </a:t>
            </a:r>
            <a:r>
              <a:rPr lang="en-US" sz="2000" dirty="0">
                <a:solidFill>
                  <a:srgbClr val="565F6C"/>
                </a:solidFill>
                <a:cs typeface="Calibri"/>
              </a:rPr>
              <a:t>implementing</a:t>
            </a:r>
            <a:r>
              <a:rPr lang="en-US" sz="2000" spc="-30" dirty="0">
                <a:solidFill>
                  <a:srgbClr val="565F6C"/>
                </a:solidFill>
                <a:cs typeface="Calibri"/>
              </a:rPr>
              <a:t> </a:t>
            </a:r>
            <a:r>
              <a:rPr lang="en-US" sz="2000" dirty="0">
                <a:solidFill>
                  <a:srgbClr val="565F6C"/>
                </a:solidFill>
                <a:cs typeface="Calibri"/>
              </a:rPr>
              <a:t>the</a:t>
            </a:r>
            <a:r>
              <a:rPr lang="en-US" sz="2000" spc="-40" dirty="0">
                <a:solidFill>
                  <a:srgbClr val="565F6C"/>
                </a:solidFill>
                <a:cs typeface="Calibri"/>
              </a:rPr>
              <a:t> </a:t>
            </a:r>
            <a:r>
              <a:rPr lang="en-US" sz="2000" spc="-10" dirty="0">
                <a:solidFill>
                  <a:srgbClr val="565F6C"/>
                </a:solidFill>
                <a:cs typeface="Calibri"/>
              </a:rPr>
              <a:t>software.</a:t>
            </a:r>
            <a:endParaRPr lang="en-US" sz="2000" dirty="0">
              <a:cs typeface="Calibri"/>
            </a:endParaRPr>
          </a:p>
          <a:p>
            <a:pPr marL="527685" indent="-514984">
              <a:lnSpc>
                <a:spcPct val="100000"/>
              </a:lnSpc>
              <a:spcBef>
                <a:spcPts val="610"/>
              </a:spcBef>
              <a:buClr>
                <a:srgbClr val="FD8537"/>
              </a:buClr>
              <a:buSzPct val="70000"/>
              <a:buAutoNum type="romanLcPeriod" startAt="4"/>
              <a:tabLst>
                <a:tab pos="527685" algn="l"/>
              </a:tabLst>
            </a:pPr>
            <a:r>
              <a:rPr lang="en-US" sz="2000" b="1" spc="-20" dirty="0">
                <a:solidFill>
                  <a:srgbClr val="565F6C"/>
                </a:solidFill>
                <a:cs typeface="Calibri"/>
              </a:rPr>
              <a:t>Testing</a:t>
            </a:r>
            <a:r>
              <a:rPr lang="en-US" sz="2000" b="1" spc="-20" dirty="0">
                <a:solidFill>
                  <a:srgbClr val="565F6C"/>
                </a:solidFill>
                <a:latin typeface="Arial"/>
                <a:cs typeface="Arial"/>
              </a:rPr>
              <a:t>-</a:t>
            </a:r>
            <a:r>
              <a:rPr lang="en-US" sz="2000" b="1" spc="-65" dirty="0">
                <a:solidFill>
                  <a:srgbClr val="565F6C"/>
                </a:solidFill>
                <a:latin typeface="Arial"/>
                <a:cs typeface="Arial"/>
              </a:rPr>
              <a:t> </a:t>
            </a:r>
            <a:r>
              <a:rPr lang="en-US" sz="2000" dirty="0">
                <a:solidFill>
                  <a:srgbClr val="565F6C"/>
                </a:solidFill>
                <a:latin typeface="Arial"/>
                <a:cs typeface="Arial"/>
              </a:rPr>
              <a:t>It</a:t>
            </a:r>
            <a:r>
              <a:rPr lang="en-US" sz="2000" spc="-55" dirty="0">
                <a:solidFill>
                  <a:srgbClr val="565F6C"/>
                </a:solidFill>
                <a:latin typeface="Arial"/>
                <a:cs typeface="Arial"/>
              </a:rPr>
              <a:t> </a:t>
            </a:r>
            <a:r>
              <a:rPr lang="en-US" sz="2000" dirty="0">
                <a:solidFill>
                  <a:srgbClr val="565F6C"/>
                </a:solidFill>
                <a:cs typeface="Calibri"/>
              </a:rPr>
              <a:t>is</a:t>
            </a:r>
            <a:r>
              <a:rPr lang="en-US" sz="2000" spc="-20" dirty="0">
                <a:solidFill>
                  <a:srgbClr val="565F6C"/>
                </a:solidFill>
                <a:cs typeface="Calibri"/>
              </a:rPr>
              <a:t> </a:t>
            </a:r>
            <a:r>
              <a:rPr lang="en-US" sz="2000" dirty="0">
                <a:solidFill>
                  <a:srgbClr val="565F6C"/>
                </a:solidFill>
                <a:cs typeface="Calibri"/>
              </a:rPr>
              <a:t>done</a:t>
            </a:r>
            <a:r>
              <a:rPr lang="en-US" sz="2000" spc="-45" dirty="0">
                <a:solidFill>
                  <a:srgbClr val="565F6C"/>
                </a:solidFill>
                <a:cs typeface="Calibri"/>
              </a:rPr>
              <a:t> </a:t>
            </a:r>
            <a:r>
              <a:rPr lang="en-US" sz="2000" dirty="0">
                <a:solidFill>
                  <a:srgbClr val="565F6C"/>
                </a:solidFill>
                <a:cs typeface="Calibri"/>
              </a:rPr>
              <a:t>via</a:t>
            </a:r>
            <a:r>
              <a:rPr lang="en-US" sz="2000" spc="-15" dirty="0">
                <a:solidFill>
                  <a:srgbClr val="565F6C"/>
                </a:solidFill>
                <a:cs typeface="Calibri"/>
              </a:rPr>
              <a:t> </a:t>
            </a:r>
            <a:r>
              <a:rPr lang="en-US" sz="2000" dirty="0">
                <a:solidFill>
                  <a:srgbClr val="565F6C"/>
                </a:solidFill>
                <a:cs typeface="Calibri"/>
              </a:rPr>
              <a:t>XAMPP</a:t>
            </a:r>
            <a:r>
              <a:rPr lang="en-US" sz="2000" spc="-35" dirty="0">
                <a:solidFill>
                  <a:srgbClr val="565F6C"/>
                </a:solidFill>
                <a:cs typeface="Calibri"/>
              </a:rPr>
              <a:t> </a:t>
            </a:r>
            <a:r>
              <a:rPr lang="en-US" sz="2000" spc="-10" dirty="0">
                <a:solidFill>
                  <a:srgbClr val="565F6C"/>
                </a:solidFill>
                <a:cs typeface="Calibri"/>
              </a:rPr>
              <a:t>SERVER.</a:t>
            </a:r>
            <a:endParaRPr lang="en-US" sz="2000" dirty="0">
              <a:cs typeface="Calibri"/>
            </a:endParaRPr>
          </a:p>
          <a:p>
            <a:pPr marL="527685" marR="491490" indent="-515620">
              <a:lnSpc>
                <a:spcPct val="100000"/>
              </a:lnSpc>
              <a:spcBef>
                <a:spcPts val="590"/>
              </a:spcBef>
              <a:buClr>
                <a:srgbClr val="FD8537"/>
              </a:buClr>
              <a:buSzPct val="70000"/>
              <a:buAutoNum type="romanLcPeriod" startAt="4"/>
              <a:tabLst>
                <a:tab pos="527685" algn="l"/>
              </a:tabLst>
            </a:pPr>
            <a:r>
              <a:rPr lang="en-US" sz="2000" b="1" dirty="0">
                <a:solidFill>
                  <a:srgbClr val="565F6C"/>
                </a:solidFill>
                <a:cs typeface="Calibri"/>
              </a:rPr>
              <a:t>Web</a:t>
            </a:r>
            <a:r>
              <a:rPr lang="en-US" sz="2000" b="1" spc="-40" dirty="0">
                <a:solidFill>
                  <a:srgbClr val="565F6C"/>
                </a:solidFill>
                <a:cs typeface="Calibri"/>
              </a:rPr>
              <a:t> </a:t>
            </a:r>
            <a:r>
              <a:rPr lang="en-US" sz="2000" b="1" spc="-10" dirty="0">
                <a:solidFill>
                  <a:srgbClr val="565F6C"/>
                </a:solidFill>
                <a:cs typeface="Calibri"/>
              </a:rPr>
              <a:t>browsers:</a:t>
            </a:r>
            <a:r>
              <a:rPr lang="en-US" sz="2000" b="1" spc="-60" dirty="0">
                <a:solidFill>
                  <a:srgbClr val="565F6C"/>
                </a:solidFill>
                <a:cs typeface="Calibri"/>
              </a:rPr>
              <a:t> </a:t>
            </a:r>
            <a:r>
              <a:rPr lang="en-US" sz="2000" dirty="0">
                <a:solidFill>
                  <a:srgbClr val="565F6C"/>
                </a:solidFill>
                <a:cs typeface="Calibri"/>
              </a:rPr>
              <a:t>Mozilla</a:t>
            </a:r>
            <a:r>
              <a:rPr lang="en-US" sz="2000" spc="-40" dirty="0">
                <a:solidFill>
                  <a:srgbClr val="565F6C"/>
                </a:solidFill>
                <a:cs typeface="Calibri"/>
              </a:rPr>
              <a:t> </a:t>
            </a:r>
            <a:r>
              <a:rPr lang="en-US" sz="2000" spc="-20" dirty="0">
                <a:solidFill>
                  <a:srgbClr val="565F6C"/>
                </a:solidFill>
                <a:cs typeface="Calibri"/>
              </a:rPr>
              <a:t>Firefox,</a:t>
            </a:r>
            <a:r>
              <a:rPr lang="en-US" sz="2000" spc="-65" dirty="0">
                <a:solidFill>
                  <a:srgbClr val="565F6C"/>
                </a:solidFill>
                <a:cs typeface="Calibri"/>
              </a:rPr>
              <a:t> </a:t>
            </a:r>
            <a:r>
              <a:rPr lang="en-US" sz="2000" dirty="0">
                <a:solidFill>
                  <a:srgbClr val="565F6C"/>
                </a:solidFill>
                <a:cs typeface="Calibri"/>
              </a:rPr>
              <a:t>Google</a:t>
            </a:r>
            <a:r>
              <a:rPr lang="en-US" sz="2000" spc="-60" dirty="0">
                <a:solidFill>
                  <a:srgbClr val="565F6C"/>
                </a:solidFill>
                <a:cs typeface="Calibri"/>
              </a:rPr>
              <a:t> </a:t>
            </a:r>
            <a:r>
              <a:rPr lang="en-US" sz="2000" dirty="0">
                <a:solidFill>
                  <a:srgbClr val="565F6C"/>
                </a:solidFill>
                <a:cs typeface="Calibri"/>
              </a:rPr>
              <a:t>chrome,</a:t>
            </a:r>
            <a:r>
              <a:rPr lang="en-US" sz="2000" spc="-40" dirty="0">
                <a:solidFill>
                  <a:srgbClr val="565F6C"/>
                </a:solidFill>
                <a:cs typeface="Calibri"/>
              </a:rPr>
              <a:t> </a:t>
            </a:r>
            <a:r>
              <a:rPr lang="en-US" sz="2000" dirty="0">
                <a:solidFill>
                  <a:srgbClr val="565F6C"/>
                </a:solidFill>
                <a:cs typeface="Calibri"/>
              </a:rPr>
              <a:t>Opera</a:t>
            </a:r>
            <a:r>
              <a:rPr lang="en-US" sz="2000" spc="-55" dirty="0">
                <a:solidFill>
                  <a:srgbClr val="565F6C"/>
                </a:solidFill>
                <a:cs typeface="Calibri"/>
              </a:rPr>
              <a:t> </a:t>
            </a:r>
            <a:r>
              <a:rPr lang="en-US" sz="2000" spc="-25" dirty="0">
                <a:solidFill>
                  <a:srgbClr val="565F6C"/>
                </a:solidFill>
                <a:cs typeface="Calibri"/>
              </a:rPr>
              <a:t>and </a:t>
            </a:r>
            <a:r>
              <a:rPr lang="en-US" sz="2000" spc="-10" dirty="0">
                <a:solidFill>
                  <a:srgbClr val="565F6C"/>
                </a:solidFill>
                <a:cs typeface="Calibri"/>
              </a:rPr>
              <a:t>Internet</a:t>
            </a:r>
            <a:r>
              <a:rPr lang="en-US" sz="2000" spc="-45" dirty="0">
                <a:solidFill>
                  <a:srgbClr val="565F6C"/>
                </a:solidFill>
                <a:cs typeface="Calibri"/>
              </a:rPr>
              <a:t> </a:t>
            </a:r>
            <a:r>
              <a:rPr lang="en-US" sz="2000" spc="-10" dirty="0">
                <a:solidFill>
                  <a:srgbClr val="565F6C"/>
                </a:solidFill>
                <a:cs typeface="Calibri"/>
              </a:rPr>
              <a:t>Explorer.</a:t>
            </a:r>
            <a:endParaRPr lang="en-US" sz="2000" dirty="0">
              <a:cs typeface="Calibri"/>
            </a:endParaRPr>
          </a:p>
          <a:p>
            <a:pPr marL="1042035" marR="21590" indent="-514350">
              <a:lnSpc>
                <a:spcPct val="100000"/>
              </a:lnSpc>
              <a:spcBef>
                <a:spcPts val="105"/>
              </a:spcBef>
              <a:buFont typeface="+mj-lt"/>
              <a:buAutoNum type="romanLcPeriod"/>
            </a:pPr>
            <a:endParaRPr sz="2000" dirty="0">
              <a:latin typeface="Calibri"/>
              <a:cs typeface="Calibri"/>
            </a:endParaRPr>
          </a:p>
        </p:txBody>
      </p:sp>
    </p:spTree>
    <p:extLst>
      <p:ext uri="{BB962C8B-B14F-4D97-AF65-F5344CB8AC3E}">
        <p14:creationId xmlns:p14="http://schemas.microsoft.com/office/powerpoint/2010/main" val="2334249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156447" y="761"/>
            <a:ext cx="626745" cy="6858000"/>
            <a:chOff x="8156447" y="761"/>
            <a:chExt cx="626745" cy="6858000"/>
          </a:xfrm>
        </p:grpSpPr>
        <p:sp>
          <p:nvSpPr>
            <p:cNvPr id="3" name="object 3"/>
            <p:cNvSpPr/>
            <p:nvPr/>
          </p:nvSpPr>
          <p:spPr>
            <a:xfrm>
              <a:off x="8763761" y="761"/>
              <a:ext cx="0" cy="6858000"/>
            </a:xfrm>
            <a:custGeom>
              <a:avLst/>
              <a:gdLst/>
              <a:ahLst/>
              <a:cxnLst/>
              <a:rect l="l" t="t" r="r" b="b"/>
              <a:pathLst>
                <a:path h="6858000">
                  <a:moveTo>
                    <a:pt x="0" y="0"/>
                  </a:moveTo>
                  <a:lnTo>
                    <a:pt x="0" y="6857999"/>
                  </a:lnTo>
                </a:path>
              </a:pathLst>
            </a:custGeom>
            <a:ln w="38100">
              <a:solidFill>
                <a:srgbClr val="FDC3AD"/>
              </a:solidFill>
            </a:ln>
          </p:spPr>
          <p:txBody>
            <a:bodyPr wrap="square" lIns="0" tIns="0" rIns="0" bIns="0" rtlCol="0"/>
            <a:lstStyle/>
            <a:p>
              <a:endParaRPr dirty="0"/>
            </a:p>
          </p:txBody>
        </p:sp>
        <p:sp>
          <p:nvSpPr>
            <p:cNvPr id="4" name="object 4"/>
            <p:cNvSpPr/>
            <p:nvPr/>
          </p:nvSpPr>
          <p:spPr>
            <a:xfrm>
              <a:off x="8156447" y="5715000"/>
              <a:ext cx="548640" cy="548640"/>
            </a:xfrm>
            <a:custGeom>
              <a:avLst/>
              <a:gdLst/>
              <a:ahLst/>
              <a:cxnLst/>
              <a:rect l="l" t="t" r="r" b="b"/>
              <a:pathLst>
                <a:path w="548640" h="548639">
                  <a:moveTo>
                    <a:pt x="274320" y="0"/>
                  </a:moveTo>
                  <a:lnTo>
                    <a:pt x="225008" y="4419"/>
                  </a:lnTo>
                  <a:lnTo>
                    <a:pt x="178597" y="17162"/>
                  </a:lnTo>
                  <a:lnTo>
                    <a:pt x="135861" y="37453"/>
                  </a:lnTo>
                  <a:lnTo>
                    <a:pt x="97575" y="64518"/>
                  </a:lnTo>
                  <a:lnTo>
                    <a:pt x="64513" y="97580"/>
                  </a:lnTo>
                  <a:lnTo>
                    <a:pt x="37450" y="135867"/>
                  </a:lnTo>
                  <a:lnTo>
                    <a:pt x="17161" y="178602"/>
                  </a:lnTo>
                  <a:lnTo>
                    <a:pt x="4419" y="225011"/>
                  </a:lnTo>
                  <a:lnTo>
                    <a:pt x="0" y="274319"/>
                  </a:lnTo>
                  <a:lnTo>
                    <a:pt x="4419" y="323628"/>
                  </a:lnTo>
                  <a:lnTo>
                    <a:pt x="17161" y="370037"/>
                  </a:lnTo>
                  <a:lnTo>
                    <a:pt x="37450" y="412772"/>
                  </a:lnTo>
                  <a:lnTo>
                    <a:pt x="64513" y="451059"/>
                  </a:lnTo>
                  <a:lnTo>
                    <a:pt x="97575" y="484121"/>
                  </a:lnTo>
                  <a:lnTo>
                    <a:pt x="135861" y="511186"/>
                  </a:lnTo>
                  <a:lnTo>
                    <a:pt x="178597" y="531477"/>
                  </a:lnTo>
                  <a:lnTo>
                    <a:pt x="225008" y="544220"/>
                  </a:lnTo>
                  <a:lnTo>
                    <a:pt x="274320" y="548640"/>
                  </a:lnTo>
                  <a:lnTo>
                    <a:pt x="323631" y="544220"/>
                  </a:lnTo>
                  <a:lnTo>
                    <a:pt x="370042" y="531477"/>
                  </a:lnTo>
                  <a:lnTo>
                    <a:pt x="412778" y="511186"/>
                  </a:lnTo>
                  <a:lnTo>
                    <a:pt x="451064" y="484121"/>
                  </a:lnTo>
                  <a:lnTo>
                    <a:pt x="484126" y="451059"/>
                  </a:lnTo>
                  <a:lnTo>
                    <a:pt x="511189" y="412772"/>
                  </a:lnTo>
                  <a:lnTo>
                    <a:pt x="531478" y="370037"/>
                  </a:lnTo>
                  <a:lnTo>
                    <a:pt x="544220" y="323628"/>
                  </a:lnTo>
                  <a:lnTo>
                    <a:pt x="548640" y="274319"/>
                  </a:lnTo>
                  <a:lnTo>
                    <a:pt x="544220" y="225011"/>
                  </a:lnTo>
                  <a:lnTo>
                    <a:pt x="531478" y="178602"/>
                  </a:lnTo>
                  <a:lnTo>
                    <a:pt x="511189" y="135867"/>
                  </a:lnTo>
                  <a:lnTo>
                    <a:pt x="484126" y="97580"/>
                  </a:lnTo>
                  <a:lnTo>
                    <a:pt x="451064" y="64518"/>
                  </a:lnTo>
                  <a:lnTo>
                    <a:pt x="412778" y="37453"/>
                  </a:lnTo>
                  <a:lnTo>
                    <a:pt x="370042" y="17162"/>
                  </a:lnTo>
                  <a:lnTo>
                    <a:pt x="323631" y="4419"/>
                  </a:lnTo>
                  <a:lnTo>
                    <a:pt x="274320" y="0"/>
                  </a:lnTo>
                  <a:close/>
                </a:path>
              </a:pathLst>
            </a:custGeom>
            <a:solidFill>
              <a:srgbClr val="FD8537"/>
            </a:solidFill>
          </p:spPr>
          <p:txBody>
            <a:bodyPr wrap="square" lIns="0" tIns="0" rIns="0" bIns="0" rtlCol="0"/>
            <a:lstStyle/>
            <a:p>
              <a:endParaRPr dirty="0"/>
            </a:p>
          </p:txBody>
        </p:sp>
      </p:grpSp>
      <p:sp>
        <p:nvSpPr>
          <p:cNvPr id="5" name="object 5"/>
          <p:cNvSpPr/>
          <p:nvPr/>
        </p:nvSpPr>
        <p:spPr>
          <a:xfrm>
            <a:off x="47231" y="0"/>
            <a:ext cx="58419" cy="6858000"/>
          </a:xfrm>
          <a:custGeom>
            <a:avLst/>
            <a:gdLst/>
            <a:ahLst/>
            <a:cxnLst/>
            <a:rect l="l" t="t" r="r" b="b"/>
            <a:pathLst>
              <a:path w="58419" h="6858000">
                <a:moveTo>
                  <a:pt x="11595" y="0"/>
                </a:moveTo>
                <a:lnTo>
                  <a:pt x="0" y="0"/>
                </a:lnTo>
                <a:lnTo>
                  <a:pt x="12" y="6858000"/>
                </a:lnTo>
                <a:lnTo>
                  <a:pt x="11595" y="6858000"/>
                </a:lnTo>
                <a:lnTo>
                  <a:pt x="11595" y="0"/>
                </a:lnTo>
                <a:close/>
              </a:path>
              <a:path w="58419" h="6858000">
                <a:moveTo>
                  <a:pt x="57924" y="0"/>
                </a:moveTo>
                <a:lnTo>
                  <a:pt x="23177" y="0"/>
                </a:lnTo>
                <a:lnTo>
                  <a:pt x="23177" y="6858000"/>
                </a:lnTo>
                <a:lnTo>
                  <a:pt x="57924" y="6858000"/>
                </a:lnTo>
                <a:lnTo>
                  <a:pt x="57924" y="0"/>
                </a:lnTo>
                <a:close/>
              </a:path>
            </a:pathLst>
          </a:custGeom>
          <a:solidFill>
            <a:srgbClr val="FDC3AD"/>
          </a:solidFill>
        </p:spPr>
        <p:txBody>
          <a:bodyPr wrap="square" lIns="0" tIns="0" rIns="0" bIns="0" rtlCol="0"/>
          <a:lstStyle/>
          <a:p>
            <a:endParaRPr dirty="0"/>
          </a:p>
        </p:txBody>
      </p:sp>
      <p:grpSp>
        <p:nvGrpSpPr>
          <p:cNvPr id="6" name="object 6"/>
          <p:cNvGrpSpPr/>
          <p:nvPr/>
        </p:nvGrpSpPr>
        <p:grpSpPr>
          <a:xfrm>
            <a:off x="8839200" y="0"/>
            <a:ext cx="304800" cy="6858000"/>
            <a:chOff x="8839200" y="0"/>
            <a:chExt cx="304800" cy="6858000"/>
          </a:xfrm>
        </p:grpSpPr>
        <p:sp>
          <p:nvSpPr>
            <p:cNvPr id="7" name="object 7"/>
            <p:cNvSpPr/>
            <p:nvPr/>
          </p:nvSpPr>
          <p:spPr>
            <a:xfrm>
              <a:off x="8839200" y="0"/>
              <a:ext cx="304800" cy="6858000"/>
            </a:xfrm>
            <a:custGeom>
              <a:avLst/>
              <a:gdLst/>
              <a:ahLst/>
              <a:cxnLst/>
              <a:rect l="l" t="t" r="r" b="b"/>
              <a:pathLst>
                <a:path w="304800" h="6858000">
                  <a:moveTo>
                    <a:pt x="304800" y="0"/>
                  </a:moveTo>
                  <a:lnTo>
                    <a:pt x="0" y="0"/>
                  </a:lnTo>
                  <a:lnTo>
                    <a:pt x="0" y="6858000"/>
                  </a:lnTo>
                  <a:lnTo>
                    <a:pt x="304800" y="6858000"/>
                  </a:lnTo>
                  <a:lnTo>
                    <a:pt x="304800" y="0"/>
                  </a:lnTo>
                  <a:close/>
                </a:path>
              </a:pathLst>
            </a:custGeom>
            <a:solidFill>
              <a:srgbClr val="FDC3AD">
                <a:alpha val="87057"/>
              </a:srgbClr>
            </a:solidFill>
          </p:spPr>
          <p:txBody>
            <a:bodyPr wrap="square" lIns="0" tIns="0" rIns="0" bIns="0" rtlCol="0"/>
            <a:lstStyle/>
            <a:p>
              <a:endParaRPr dirty="0"/>
            </a:p>
          </p:txBody>
        </p:sp>
        <p:sp>
          <p:nvSpPr>
            <p:cNvPr id="8" name="object 8"/>
            <p:cNvSpPr/>
            <p:nvPr/>
          </p:nvSpPr>
          <p:spPr>
            <a:xfrm>
              <a:off x="8915400" y="0"/>
              <a:ext cx="0" cy="6858000"/>
            </a:xfrm>
            <a:custGeom>
              <a:avLst/>
              <a:gdLst/>
              <a:ahLst/>
              <a:cxnLst/>
              <a:rect l="l" t="t" r="r" b="b"/>
              <a:pathLst>
                <a:path h="6858000">
                  <a:moveTo>
                    <a:pt x="0" y="0"/>
                  </a:moveTo>
                  <a:lnTo>
                    <a:pt x="0" y="6857999"/>
                  </a:lnTo>
                </a:path>
              </a:pathLst>
            </a:custGeom>
            <a:ln w="9144">
              <a:solidFill>
                <a:srgbClr val="FD8537"/>
              </a:solidFill>
            </a:ln>
          </p:spPr>
          <p:txBody>
            <a:bodyPr wrap="square" lIns="0" tIns="0" rIns="0" bIns="0" rtlCol="0"/>
            <a:lstStyle/>
            <a:p>
              <a:endParaRPr dirty="0"/>
            </a:p>
          </p:txBody>
        </p:sp>
      </p:grpSp>
      <p:sp>
        <p:nvSpPr>
          <p:cNvPr id="9" name="object 9"/>
          <p:cNvSpPr txBox="1">
            <a:spLocks noGrp="1"/>
          </p:cNvSpPr>
          <p:nvPr>
            <p:ph type="title"/>
          </p:nvPr>
        </p:nvSpPr>
        <p:spPr>
          <a:xfrm>
            <a:off x="535940" y="283590"/>
            <a:ext cx="4344035" cy="482600"/>
          </a:xfrm>
          <a:prstGeom prst="rect">
            <a:avLst/>
          </a:prstGeom>
        </p:spPr>
        <p:txBody>
          <a:bodyPr vert="horz" wrap="square" lIns="0" tIns="12700" rIns="0" bIns="0" rtlCol="0">
            <a:spAutoFit/>
          </a:bodyPr>
          <a:lstStyle/>
          <a:p>
            <a:pPr marL="12700">
              <a:lnSpc>
                <a:spcPct val="100000"/>
              </a:lnSpc>
              <a:spcBef>
                <a:spcPts val="100"/>
              </a:spcBef>
            </a:pPr>
            <a:r>
              <a:rPr sz="3000" dirty="0"/>
              <a:t>CONTROL</a:t>
            </a:r>
            <a:r>
              <a:rPr sz="3000" spc="-110" dirty="0"/>
              <a:t> </a:t>
            </a:r>
            <a:r>
              <a:rPr sz="3000" dirty="0"/>
              <a:t>FLOW</a:t>
            </a:r>
            <a:r>
              <a:rPr sz="3000" spc="-90" dirty="0"/>
              <a:t> </a:t>
            </a:r>
            <a:r>
              <a:rPr sz="3000" spc="-10" dirty="0"/>
              <a:t>DIAGRAM:</a:t>
            </a:r>
            <a:endParaRPr sz="3000" dirty="0"/>
          </a:p>
        </p:txBody>
      </p:sp>
      <p:sp>
        <p:nvSpPr>
          <p:cNvPr id="10" name="object 10"/>
          <p:cNvSpPr txBox="1"/>
          <p:nvPr/>
        </p:nvSpPr>
        <p:spPr>
          <a:xfrm>
            <a:off x="1982470" y="5153405"/>
            <a:ext cx="4413885" cy="330835"/>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E75C00"/>
                </a:solidFill>
                <a:latin typeface="Calibri"/>
                <a:cs typeface="Calibri"/>
              </a:rPr>
              <a:t>CONTROL</a:t>
            </a:r>
            <a:r>
              <a:rPr sz="2000" spc="-80" dirty="0">
                <a:solidFill>
                  <a:srgbClr val="E75C00"/>
                </a:solidFill>
                <a:latin typeface="Calibri"/>
                <a:cs typeface="Calibri"/>
              </a:rPr>
              <a:t> </a:t>
            </a:r>
            <a:r>
              <a:rPr sz="2000" dirty="0">
                <a:solidFill>
                  <a:srgbClr val="E75C00"/>
                </a:solidFill>
                <a:latin typeface="Calibri"/>
                <a:cs typeface="Calibri"/>
              </a:rPr>
              <a:t>FLOW</a:t>
            </a:r>
            <a:r>
              <a:rPr sz="2000" spc="-60" dirty="0">
                <a:solidFill>
                  <a:srgbClr val="E75C00"/>
                </a:solidFill>
                <a:latin typeface="Calibri"/>
                <a:cs typeface="Calibri"/>
              </a:rPr>
              <a:t> </a:t>
            </a:r>
            <a:r>
              <a:rPr sz="2000" dirty="0">
                <a:solidFill>
                  <a:srgbClr val="E75C00"/>
                </a:solidFill>
                <a:latin typeface="Calibri"/>
                <a:cs typeface="Calibri"/>
              </a:rPr>
              <a:t>OF</a:t>
            </a:r>
            <a:r>
              <a:rPr sz="2000" spc="-45" dirty="0">
                <a:solidFill>
                  <a:srgbClr val="E75C00"/>
                </a:solidFill>
                <a:latin typeface="Calibri"/>
                <a:cs typeface="Calibri"/>
              </a:rPr>
              <a:t> </a:t>
            </a:r>
            <a:r>
              <a:rPr sz="2000" dirty="0">
                <a:solidFill>
                  <a:srgbClr val="E75C00"/>
                </a:solidFill>
                <a:latin typeface="Calibri"/>
                <a:cs typeface="Calibri"/>
              </a:rPr>
              <a:t>TRANSFORM</a:t>
            </a:r>
            <a:r>
              <a:rPr sz="2000" spc="-75" dirty="0">
                <a:solidFill>
                  <a:srgbClr val="E75C00"/>
                </a:solidFill>
                <a:latin typeface="Calibri"/>
                <a:cs typeface="Calibri"/>
              </a:rPr>
              <a:t> </a:t>
            </a:r>
            <a:r>
              <a:rPr sz="2000" spc="-10" dirty="0">
                <a:solidFill>
                  <a:srgbClr val="E75C00"/>
                </a:solidFill>
                <a:latin typeface="Calibri"/>
                <a:cs typeface="Calibri"/>
              </a:rPr>
              <a:t>MODULE</a:t>
            </a:r>
            <a:endParaRPr sz="2000" dirty="0">
              <a:latin typeface="Calibri"/>
              <a:cs typeface="Calibri"/>
            </a:endParaRPr>
          </a:p>
        </p:txBody>
      </p:sp>
      <p:pic>
        <p:nvPicPr>
          <p:cNvPr id="11" name="object 11"/>
          <p:cNvPicPr/>
          <p:nvPr/>
        </p:nvPicPr>
        <p:blipFill>
          <a:blip r:embed="rId2" cstate="print"/>
          <a:stretch>
            <a:fillRect/>
          </a:stretch>
        </p:blipFill>
        <p:spPr>
          <a:xfrm>
            <a:off x="1766079" y="2451883"/>
            <a:ext cx="4798500" cy="2062903"/>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156447" y="761"/>
            <a:ext cx="626745" cy="6858000"/>
            <a:chOff x="8156447" y="761"/>
            <a:chExt cx="626745" cy="6858000"/>
          </a:xfrm>
        </p:grpSpPr>
        <p:sp>
          <p:nvSpPr>
            <p:cNvPr id="3" name="object 3"/>
            <p:cNvSpPr/>
            <p:nvPr/>
          </p:nvSpPr>
          <p:spPr>
            <a:xfrm>
              <a:off x="8763761" y="761"/>
              <a:ext cx="0" cy="6858000"/>
            </a:xfrm>
            <a:custGeom>
              <a:avLst/>
              <a:gdLst/>
              <a:ahLst/>
              <a:cxnLst/>
              <a:rect l="l" t="t" r="r" b="b"/>
              <a:pathLst>
                <a:path h="6858000">
                  <a:moveTo>
                    <a:pt x="0" y="0"/>
                  </a:moveTo>
                  <a:lnTo>
                    <a:pt x="0" y="6857999"/>
                  </a:lnTo>
                </a:path>
              </a:pathLst>
            </a:custGeom>
            <a:ln w="38100">
              <a:solidFill>
                <a:srgbClr val="FDC3AD"/>
              </a:solidFill>
            </a:ln>
          </p:spPr>
          <p:txBody>
            <a:bodyPr wrap="square" lIns="0" tIns="0" rIns="0" bIns="0" rtlCol="0"/>
            <a:lstStyle/>
            <a:p>
              <a:endParaRPr dirty="0"/>
            </a:p>
          </p:txBody>
        </p:sp>
        <p:sp>
          <p:nvSpPr>
            <p:cNvPr id="4" name="object 4"/>
            <p:cNvSpPr/>
            <p:nvPr/>
          </p:nvSpPr>
          <p:spPr>
            <a:xfrm>
              <a:off x="8156447" y="5715000"/>
              <a:ext cx="548640" cy="548640"/>
            </a:xfrm>
            <a:custGeom>
              <a:avLst/>
              <a:gdLst/>
              <a:ahLst/>
              <a:cxnLst/>
              <a:rect l="l" t="t" r="r" b="b"/>
              <a:pathLst>
                <a:path w="548640" h="548639">
                  <a:moveTo>
                    <a:pt x="274320" y="0"/>
                  </a:moveTo>
                  <a:lnTo>
                    <a:pt x="225008" y="4419"/>
                  </a:lnTo>
                  <a:lnTo>
                    <a:pt x="178597" y="17162"/>
                  </a:lnTo>
                  <a:lnTo>
                    <a:pt x="135861" y="37453"/>
                  </a:lnTo>
                  <a:lnTo>
                    <a:pt x="97575" y="64518"/>
                  </a:lnTo>
                  <a:lnTo>
                    <a:pt x="64513" y="97580"/>
                  </a:lnTo>
                  <a:lnTo>
                    <a:pt x="37450" y="135867"/>
                  </a:lnTo>
                  <a:lnTo>
                    <a:pt x="17161" y="178602"/>
                  </a:lnTo>
                  <a:lnTo>
                    <a:pt x="4419" y="225011"/>
                  </a:lnTo>
                  <a:lnTo>
                    <a:pt x="0" y="274319"/>
                  </a:lnTo>
                  <a:lnTo>
                    <a:pt x="4419" y="323628"/>
                  </a:lnTo>
                  <a:lnTo>
                    <a:pt x="17161" y="370037"/>
                  </a:lnTo>
                  <a:lnTo>
                    <a:pt x="37450" y="412772"/>
                  </a:lnTo>
                  <a:lnTo>
                    <a:pt x="64513" y="451059"/>
                  </a:lnTo>
                  <a:lnTo>
                    <a:pt x="97575" y="484121"/>
                  </a:lnTo>
                  <a:lnTo>
                    <a:pt x="135861" y="511186"/>
                  </a:lnTo>
                  <a:lnTo>
                    <a:pt x="178597" y="531477"/>
                  </a:lnTo>
                  <a:lnTo>
                    <a:pt x="225008" y="544220"/>
                  </a:lnTo>
                  <a:lnTo>
                    <a:pt x="274320" y="548640"/>
                  </a:lnTo>
                  <a:lnTo>
                    <a:pt x="323631" y="544220"/>
                  </a:lnTo>
                  <a:lnTo>
                    <a:pt x="370042" y="531477"/>
                  </a:lnTo>
                  <a:lnTo>
                    <a:pt x="412778" y="511186"/>
                  </a:lnTo>
                  <a:lnTo>
                    <a:pt x="451064" y="484121"/>
                  </a:lnTo>
                  <a:lnTo>
                    <a:pt x="484126" y="451059"/>
                  </a:lnTo>
                  <a:lnTo>
                    <a:pt x="511189" y="412772"/>
                  </a:lnTo>
                  <a:lnTo>
                    <a:pt x="531478" y="370037"/>
                  </a:lnTo>
                  <a:lnTo>
                    <a:pt x="544220" y="323628"/>
                  </a:lnTo>
                  <a:lnTo>
                    <a:pt x="548640" y="274319"/>
                  </a:lnTo>
                  <a:lnTo>
                    <a:pt x="544220" y="225011"/>
                  </a:lnTo>
                  <a:lnTo>
                    <a:pt x="531478" y="178602"/>
                  </a:lnTo>
                  <a:lnTo>
                    <a:pt x="511189" y="135867"/>
                  </a:lnTo>
                  <a:lnTo>
                    <a:pt x="484126" y="97580"/>
                  </a:lnTo>
                  <a:lnTo>
                    <a:pt x="451064" y="64518"/>
                  </a:lnTo>
                  <a:lnTo>
                    <a:pt x="412778" y="37453"/>
                  </a:lnTo>
                  <a:lnTo>
                    <a:pt x="370042" y="17162"/>
                  </a:lnTo>
                  <a:lnTo>
                    <a:pt x="323631" y="4419"/>
                  </a:lnTo>
                  <a:lnTo>
                    <a:pt x="274320" y="0"/>
                  </a:lnTo>
                  <a:close/>
                </a:path>
              </a:pathLst>
            </a:custGeom>
            <a:solidFill>
              <a:srgbClr val="FD8537"/>
            </a:solidFill>
          </p:spPr>
          <p:txBody>
            <a:bodyPr wrap="square" lIns="0" tIns="0" rIns="0" bIns="0" rtlCol="0"/>
            <a:lstStyle/>
            <a:p>
              <a:endParaRPr dirty="0"/>
            </a:p>
          </p:txBody>
        </p:sp>
      </p:grpSp>
      <p:sp>
        <p:nvSpPr>
          <p:cNvPr id="5" name="object 5"/>
          <p:cNvSpPr/>
          <p:nvPr/>
        </p:nvSpPr>
        <p:spPr>
          <a:xfrm>
            <a:off x="47231" y="0"/>
            <a:ext cx="58419" cy="6858000"/>
          </a:xfrm>
          <a:custGeom>
            <a:avLst/>
            <a:gdLst/>
            <a:ahLst/>
            <a:cxnLst/>
            <a:rect l="l" t="t" r="r" b="b"/>
            <a:pathLst>
              <a:path w="58419" h="6858000">
                <a:moveTo>
                  <a:pt x="11595" y="0"/>
                </a:moveTo>
                <a:lnTo>
                  <a:pt x="0" y="0"/>
                </a:lnTo>
                <a:lnTo>
                  <a:pt x="12" y="6858000"/>
                </a:lnTo>
                <a:lnTo>
                  <a:pt x="11595" y="6858000"/>
                </a:lnTo>
                <a:lnTo>
                  <a:pt x="11595" y="0"/>
                </a:lnTo>
                <a:close/>
              </a:path>
              <a:path w="58419" h="6858000">
                <a:moveTo>
                  <a:pt x="57924" y="0"/>
                </a:moveTo>
                <a:lnTo>
                  <a:pt x="23177" y="0"/>
                </a:lnTo>
                <a:lnTo>
                  <a:pt x="23177" y="6858000"/>
                </a:lnTo>
                <a:lnTo>
                  <a:pt x="57924" y="6858000"/>
                </a:lnTo>
                <a:lnTo>
                  <a:pt x="57924" y="0"/>
                </a:lnTo>
                <a:close/>
              </a:path>
            </a:pathLst>
          </a:custGeom>
          <a:solidFill>
            <a:srgbClr val="FDC3AD"/>
          </a:solidFill>
        </p:spPr>
        <p:txBody>
          <a:bodyPr wrap="square" lIns="0" tIns="0" rIns="0" bIns="0" rtlCol="0"/>
          <a:lstStyle/>
          <a:p>
            <a:endParaRPr dirty="0"/>
          </a:p>
        </p:txBody>
      </p:sp>
      <p:grpSp>
        <p:nvGrpSpPr>
          <p:cNvPr id="6" name="object 6"/>
          <p:cNvGrpSpPr/>
          <p:nvPr/>
        </p:nvGrpSpPr>
        <p:grpSpPr>
          <a:xfrm>
            <a:off x="8839200" y="0"/>
            <a:ext cx="304800" cy="6858000"/>
            <a:chOff x="8839200" y="0"/>
            <a:chExt cx="304800" cy="6858000"/>
          </a:xfrm>
        </p:grpSpPr>
        <p:sp>
          <p:nvSpPr>
            <p:cNvPr id="7" name="object 7"/>
            <p:cNvSpPr/>
            <p:nvPr/>
          </p:nvSpPr>
          <p:spPr>
            <a:xfrm>
              <a:off x="8839200" y="0"/>
              <a:ext cx="304800" cy="6858000"/>
            </a:xfrm>
            <a:custGeom>
              <a:avLst/>
              <a:gdLst/>
              <a:ahLst/>
              <a:cxnLst/>
              <a:rect l="l" t="t" r="r" b="b"/>
              <a:pathLst>
                <a:path w="304800" h="6858000">
                  <a:moveTo>
                    <a:pt x="304800" y="0"/>
                  </a:moveTo>
                  <a:lnTo>
                    <a:pt x="0" y="0"/>
                  </a:lnTo>
                  <a:lnTo>
                    <a:pt x="0" y="6858000"/>
                  </a:lnTo>
                  <a:lnTo>
                    <a:pt x="304800" y="6858000"/>
                  </a:lnTo>
                  <a:lnTo>
                    <a:pt x="304800" y="0"/>
                  </a:lnTo>
                  <a:close/>
                </a:path>
              </a:pathLst>
            </a:custGeom>
            <a:solidFill>
              <a:srgbClr val="FDC3AD">
                <a:alpha val="87057"/>
              </a:srgbClr>
            </a:solidFill>
          </p:spPr>
          <p:txBody>
            <a:bodyPr wrap="square" lIns="0" tIns="0" rIns="0" bIns="0" rtlCol="0"/>
            <a:lstStyle/>
            <a:p>
              <a:endParaRPr dirty="0"/>
            </a:p>
          </p:txBody>
        </p:sp>
        <p:sp>
          <p:nvSpPr>
            <p:cNvPr id="8" name="object 8"/>
            <p:cNvSpPr/>
            <p:nvPr/>
          </p:nvSpPr>
          <p:spPr>
            <a:xfrm>
              <a:off x="8915400" y="0"/>
              <a:ext cx="0" cy="6858000"/>
            </a:xfrm>
            <a:custGeom>
              <a:avLst/>
              <a:gdLst/>
              <a:ahLst/>
              <a:cxnLst/>
              <a:rect l="l" t="t" r="r" b="b"/>
              <a:pathLst>
                <a:path h="6858000">
                  <a:moveTo>
                    <a:pt x="0" y="0"/>
                  </a:moveTo>
                  <a:lnTo>
                    <a:pt x="0" y="6857999"/>
                  </a:lnTo>
                </a:path>
              </a:pathLst>
            </a:custGeom>
            <a:ln w="9144">
              <a:solidFill>
                <a:srgbClr val="FD8537"/>
              </a:solidFill>
            </a:ln>
          </p:spPr>
          <p:txBody>
            <a:bodyPr wrap="square" lIns="0" tIns="0" rIns="0" bIns="0" rtlCol="0"/>
            <a:lstStyle/>
            <a:p>
              <a:endParaRPr dirty="0"/>
            </a:p>
          </p:txBody>
        </p:sp>
      </p:grpSp>
      <p:sp>
        <p:nvSpPr>
          <p:cNvPr id="9" name="object 9"/>
          <p:cNvSpPr txBox="1">
            <a:spLocks noGrp="1"/>
          </p:cNvSpPr>
          <p:nvPr>
            <p:ph type="title"/>
          </p:nvPr>
        </p:nvSpPr>
        <p:spPr>
          <a:xfrm>
            <a:off x="535940" y="758697"/>
            <a:ext cx="4344035" cy="482600"/>
          </a:xfrm>
          <a:prstGeom prst="rect">
            <a:avLst/>
          </a:prstGeom>
        </p:spPr>
        <p:txBody>
          <a:bodyPr vert="horz" wrap="square" lIns="0" tIns="12700" rIns="0" bIns="0" rtlCol="0">
            <a:spAutoFit/>
          </a:bodyPr>
          <a:lstStyle/>
          <a:p>
            <a:pPr marL="12700">
              <a:lnSpc>
                <a:spcPct val="100000"/>
              </a:lnSpc>
              <a:spcBef>
                <a:spcPts val="100"/>
              </a:spcBef>
            </a:pPr>
            <a:r>
              <a:rPr sz="3000" dirty="0"/>
              <a:t>CONTROL</a:t>
            </a:r>
            <a:r>
              <a:rPr sz="3000" spc="-110" dirty="0"/>
              <a:t> </a:t>
            </a:r>
            <a:r>
              <a:rPr sz="3000" dirty="0"/>
              <a:t>FLOW</a:t>
            </a:r>
            <a:r>
              <a:rPr sz="3000" spc="-90" dirty="0"/>
              <a:t> </a:t>
            </a:r>
            <a:r>
              <a:rPr sz="3000" spc="-10" dirty="0"/>
              <a:t>DIAGRAM:</a:t>
            </a:r>
            <a:endParaRPr sz="3000" dirty="0"/>
          </a:p>
        </p:txBody>
      </p:sp>
      <p:sp>
        <p:nvSpPr>
          <p:cNvPr id="10" name="object 10"/>
          <p:cNvSpPr txBox="1"/>
          <p:nvPr/>
        </p:nvSpPr>
        <p:spPr>
          <a:xfrm>
            <a:off x="2209545" y="5046726"/>
            <a:ext cx="3959860" cy="330835"/>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E75C00"/>
                </a:solidFill>
                <a:latin typeface="Calibri"/>
                <a:cs typeface="Calibri"/>
              </a:rPr>
              <a:t>CONTROL</a:t>
            </a:r>
            <a:r>
              <a:rPr sz="2000" spc="-90" dirty="0">
                <a:solidFill>
                  <a:srgbClr val="E75C00"/>
                </a:solidFill>
                <a:latin typeface="Calibri"/>
                <a:cs typeface="Calibri"/>
              </a:rPr>
              <a:t> </a:t>
            </a:r>
            <a:r>
              <a:rPr sz="2000" dirty="0">
                <a:solidFill>
                  <a:srgbClr val="E75C00"/>
                </a:solidFill>
                <a:latin typeface="Calibri"/>
                <a:cs typeface="Calibri"/>
              </a:rPr>
              <a:t>FLOW</a:t>
            </a:r>
            <a:r>
              <a:rPr sz="2000" spc="-65" dirty="0">
                <a:solidFill>
                  <a:srgbClr val="E75C00"/>
                </a:solidFill>
                <a:latin typeface="Calibri"/>
                <a:cs typeface="Calibri"/>
              </a:rPr>
              <a:t> </a:t>
            </a:r>
            <a:r>
              <a:rPr sz="2000" dirty="0">
                <a:solidFill>
                  <a:srgbClr val="E75C00"/>
                </a:solidFill>
                <a:latin typeface="Calibri"/>
                <a:cs typeface="Calibri"/>
              </a:rPr>
              <a:t>OF</a:t>
            </a:r>
            <a:r>
              <a:rPr sz="2000" spc="-60" dirty="0">
                <a:solidFill>
                  <a:srgbClr val="E75C00"/>
                </a:solidFill>
                <a:latin typeface="Calibri"/>
                <a:cs typeface="Calibri"/>
              </a:rPr>
              <a:t> </a:t>
            </a:r>
            <a:r>
              <a:rPr sz="2000" dirty="0">
                <a:solidFill>
                  <a:srgbClr val="E75C00"/>
                </a:solidFill>
                <a:latin typeface="Calibri"/>
                <a:cs typeface="Calibri"/>
              </a:rPr>
              <a:t>OUTPUT</a:t>
            </a:r>
            <a:r>
              <a:rPr sz="2000" spc="-55" dirty="0">
                <a:solidFill>
                  <a:srgbClr val="E75C00"/>
                </a:solidFill>
                <a:latin typeface="Calibri"/>
                <a:cs typeface="Calibri"/>
              </a:rPr>
              <a:t> </a:t>
            </a:r>
            <a:r>
              <a:rPr sz="2000" spc="-10" dirty="0">
                <a:solidFill>
                  <a:srgbClr val="E75C00"/>
                </a:solidFill>
                <a:latin typeface="Calibri"/>
                <a:cs typeface="Calibri"/>
              </a:rPr>
              <a:t>MODULE</a:t>
            </a:r>
            <a:endParaRPr sz="2000" dirty="0">
              <a:latin typeface="Calibri"/>
              <a:cs typeface="Calibri"/>
            </a:endParaRPr>
          </a:p>
        </p:txBody>
      </p:sp>
      <p:pic>
        <p:nvPicPr>
          <p:cNvPr id="11" name="object 11"/>
          <p:cNvPicPr/>
          <p:nvPr/>
        </p:nvPicPr>
        <p:blipFill>
          <a:blip r:embed="rId2" cstate="print"/>
          <a:stretch>
            <a:fillRect/>
          </a:stretch>
        </p:blipFill>
        <p:spPr>
          <a:xfrm>
            <a:off x="2222961" y="2375671"/>
            <a:ext cx="4290752" cy="2384512"/>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820</TotalTime>
  <Words>1085</Words>
  <Application>Microsoft Office PowerPoint</Application>
  <PresentationFormat>On-screen Show (4:3)</PresentationFormat>
  <Paragraphs>121</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PRESENTATION ON ONLINE VOTING SYSTEM</vt:lpstr>
      <vt:lpstr>CONTENTS:</vt:lpstr>
      <vt:lpstr>INTRODUCTION TO ONLINE VOTING SYSTEM:</vt:lpstr>
      <vt:lpstr>PowerPoint Presentation</vt:lpstr>
      <vt:lpstr>Requirement Elicitation of Online Voting System</vt:lpstr>
      <vt:lpstr>PowerPoint Presentation</vt:lpstr>
      <vt:lpstr>SOFTWARE REQUIREMENTS</vt:lpstr>
      <vt:lpstr>CONTROL FLOW DIAGRAM:</vt:lpstr>
      <vt:lpstr>CONTROL FLOW DIAGRAM:</vt:lpstr>
      <vt:lpstr>E-R Diagram</vt:lpstr>
      <vt:lpstr>Test Cases:</vt:lpstr>
      <vt:lpstr>PowerPoint Presentation</vt:lpstr>
      <vt:lpstr>Deployment Methodologies:</vt:lpstr>
      <vt:lpstr>PowerPoint Presentation</vt:lpstr>
      <vt:lpstr>Voter Login Page</vt:lpstr>
      <vt:lpstr>VOTER REGISTRATION PAGE:</vt:lpstr>
      <vt:lpstr>Casting vote Page: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ONLINE VOTING SYSTEM</dc:title>
  <dc:creator>Dell</dc:creator>
  <cp:lastModifiedBy>Dell</cp:lastModifiedBy>
  <cp:revision>8</cp:revision>
  <dcterms:created xsi:type="dcterms:W3CDTF">2024-01-03T15:09:16Z</dcterms:created>
  <dcterms:modified xsi:type="dcterms:W3CDTF">2024-01-20T12:47:47Z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2014-11-29T00:00:00Z</vt:filetime>
  </property>
  <property fmtid="{D5CDD505-2E9C-101B-9397-08002B2CF9AE}" pid="3" name="Creator">
    <vt:lpwstr>Microsoft® PowerPoint® 2013</vt:lpwstr>
  </property>
  <property fmtid="{D5CDD505-2E9C-101B-9397-08002B2CF9AE}" pid="4" name="LastSaved">
    <vt:filetime>2024-01-03T00:00:00Z</vt:filetime>
  </property>
  <property fmtid="{D5CDD505-2E9C-101B-9397-08002B2CF9AE}" pid="5" name="Producer">
    <vt:lpwstr>Microsoft® PowerPoint® 2013</vt:lpwstr>
  </property>
</Properties>
</file>