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7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4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9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0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7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ADD2-B095-4DBE-84EE-C164B7B1076D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2BD2-A5EE-41B1-B1DD-8F78147C6C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438400"/>
            <a:ext cx="4933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4800" b="1" dirty="0"/>
              <a:t>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152361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addatend</a:t>
            </a:r>
            <a:r>
              <a:rPr lang="en-US" b="1" dirty="0"/>
              <a:t>( 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addatend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last,int</a:t>
            </a:r>
            <a:r>
              <a:rPr lang="en-US" sz="2000" dirty="0"/>
              <a:t> value)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=(</a:t>
            </a:r>
            <a:r>
              <a:rPr lang="en-US" sz="2000" dirty="0" err="1"/>
              <a:t>struct</a:t>
            </a:r>
            <a:r>
              <a:rPr lang="en-US" sz="2000" dirty="0"/>
              <a:t> node 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-&gt;data=value;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-&gt;next=last-&gt;next;</a:t>
            </a:r>
          </a:p>
          <a:p>
            <a:r>
              <a:rPr lang="en-US" sz="2000" dirty="0"/>
              <a:t>    last-&gt;next=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last=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return last;</a:t>
            </a:r>
          </a:p>
          <a:p>
            <a:r>
              <a:rPr lang="en-US" sz="2000" dirty="0"/>
              <a:t>}/*End of </a:t>
            </a:r>
            <a:r>
              <a:rPr lang="en-US" sz="2000" dirty="0" err="1"/>
              <a:t>addatend</a:t>
            </a:r>
            <a:r>
              <a:rPr lang="en-US" sz="2000" dirty="0"/>
              <a:t>( )*/]</a:t>
            </a:r>
          </a:p>
        </p:txBody>
      </p:sp>
    </p:spTree>
    <p:extLst>
      <p:ext uri="{BB962C8B-B14F-4D97-AF65-F5344CB8AC3E}">
        <p14:creationId xmlns:p14="http://schemas.microsoft.com/office/powerpoint/2010/main" val="104315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09600"/>
            <a:ext cx="7391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addafter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last,int</a:t>
            </a:r>
            <a:r>
              <a:rPr lang="en-US" sz="2000" dirty="0"/>
              <a:t> </a:t>
            </a:r>
            <a:r>
              <a:rPr lang="en-US" sz="2000" dirty="0" err="1"/>
              <a:t>value,int</a:t>
            </a:r>
            <a:r>
              <a:rPr lang="en-US" sz="2000" dirty="0"/>
              <a:t> item)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tmp</a:t>
            </a:r>
            <a:r>
              <a:rPr lang="en-US" sz="2000" dirty="0"/>
              <a:t>,*p;</a:t>
            </a:r>
          </a:p>
          <a:p>
            <a:r>
              <a:rPr lang="en-US" sz="2000" dirty="0"/>
              <a:t>    p=last-&gt;next;</a:t>
            </a:r>
          </a:p>
          <a:p>
            <a:r>
              <a:rPr lang="en-US" sz="2000" dirty="0"/>
              <a:t>    while(p!=last-&gt;next)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if(p-&gt;data==item)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tmp</a:t>
            </a:r>
            <a:r>
              <a:rPr lang="en-US" sz="2000" dirty="0"/>
              <a:t>=(</a:t>
            </a:r>
            <a:r>
              <a:rPr lang="en-US" sz="2000" dirty="0" err="1"/>
              <a:t>struct</a:t>
            </a:r>
            <a:r>
              <a:rPr lang="en-US" sz="2000" dirty="0"/>
              <a:t> node 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node));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tmp</a:t>
            </a:r>
            <a:r>
              <a:rPr lang="en-US" sz="2000" dirty="0"/>
              <a:t>-&gt;data=value;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tmp</a:t>
            </a:r>
            <a:r>
              <a:rPr lang="en-US" sz="2000" dirty="0"/>
              <a:t>-&gt;next=p-&gt;next;</a:t>
            </a:r>
          </a:p>
          <a:p>
            <a:r>
              <a:rPr lang="en-US" sz="2000" dirty="0"/>
              <a:t>            p-&gt;next=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if(p==last)</a:t>
            </a:r>
          </a:p>
          <a:p>
            <a:r>
              <a:rPr lang="en-US" sz="2000" dirty="0"/>
              <a:t>                last=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return last;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p=p-&gt;next;</a:t>
            </a:r>
          </a:p>
          <a:p>
            <a:r>
              <a:rPr lang="en-US" sz="2000" dirty="0"/>
              <a:t>    } </a:t>
            </a:r>
            <a:r>
              <a:rPr lang="en-US" sz="2000" dirty="0" err="1"/>
              <a:t>printf</a:t>
            </a:r>
            <a:r>
              <a:rPr lang="en-US" sz="2000" dirty="0"/>
              <a:t>("%d not present in the list\</a:t>
            </a:r>
            <a:r>
              <a:rPr lang="en-US" sz="2000" dirty="0" err="1"/>
              <a:t>n",item</a:t>
            </a:r>
            <a:r>
              <a:rPr lang="en-US" sz="2000" dirty="0"/>
              <a:t>);</a:t>
            </a:r>
          </a:p>
          <a:p>
            <a:r>
              <a:rPr lang="en-US" sz="2000" dirty="0"/>
              <a:t>    return last;</a:t>
            </a:r>
          </a:p>
          <a:p>
            <a:r>
              <a:rPr lang="en-US" sz="2000" dirty="0"/>
              <a:t>}/*End of </a:t>
            </a:r>
            <a:r>
              <a:rPr lang="en-US" sz="2000" dirty="0" err="1"/>
              <a:t>addafter</a:t>
            </a:r>
            <a:r>
              <a:rPr lang="en-US" sz="2000" dirty="0"/>
              <a:t>()*/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76199"/>
            <a:ext cx="5943600" cy="59549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addafter</a:t>
            </a:r>
            <a:r>
              <a:rPr lang="en-US" b="1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149761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563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node *del(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last,int</a:t>
            </a:r>
            <a:r>
              <a:rPr lang="en-US" sz="2000" dirty="0"/>
              <a:t> value)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tmp</a:t>
            </a:r>
            <a:r>
              <a:rPr lang="en-US" sz="2000" dirty="0"/>
              <a:t>,*p;</a:t>
            </a:r>
          </a:p>
          <a:p>
            <a:r>
              <a:rPr lang="en-US" sz="2000" dirty="0"/>
              <a:t>    if(last==NULL)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("List is empty\n");</a:t>
            </a:r>
          </a:p>
          <a:p>
            <a:r>
              <a:rPr lang="en-US" sz="2000" dirty="0"/>
              <a:t>        return last;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/*Deletion of only node*/</a:t>
            </a:r>
          </a:p>
          <a:p>
            <a:r>
              <a:rPr lang="en-US" sz="2000" dirty="0"/>
              <a:t>    if(last-&gt;next==last &amp;&amp; last-&gt;data==value) 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tmp</a:t>
            </a:r>
            <a:r>
              <a:rPr lang="en-US" sz="2000" dirty="0"/>
              <a:t>=last;</a:t>
            </a:r>
          </a:p>
          <a:p>
            <a:r>
              <a:rPr lang="en-US" sz="2000" dirty="0"/>
              <a:t>	last=NULL;</a:t>
            </a:r>
          </a:p>
          <a:p>
            <a:r>
              <a:rPr lang="en-US" sz="2000" dirty="0"/>
              <a:t>	free(</a:t>
            </a:r>
            <a:r>
              <a:rPr lang="en-US" sz="2000" dirty="0" err="1"/>
              <a:t>tmp</a:t>
            </a:r>
            <a:r>
              <a:rPr lang="en-US" sz="2000" dirty="0"/>
              <a:t>);</a:t>
            </a:r>
          </a:p>
          <a:p>
            <a:r>
              <a:rPr lang="en-US" sz="2000" dirty="0"/>
              <a:t>	return last;</a:t>
            </a:r>
          </a:p>
          <a:p>
            <a:r>
              <a:rPr lang="en-US" sz="2000" dirty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7620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del() function</a:t>
            </a:r>
          </a:p>
        </p:txBody>
      </p:sp>
    </p:spTree>
    <p:extLst>
      <p:ext uri="{BB962C8B-B14F-4D97-AF65-F5344CB8AC3E}">
        <p14:creationId xmlns:p14="http://schemas.microsoft.com/office/powerpoint/2010/main" val="308464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7848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/*Deletion of first node*/</a:t>
            </a:r>
          </a:p>
          <a:p>
            <a:r>
              <a:rPr lang="en-US" sz="2000" dirty="0"/>
              <a:t>    if(last-&gt;next-&gt;data==value)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tmp</a:t>
            </a:r>
            <a:r>
              <a:rPr lang="en-US" sz="2000" dirty="0"/>
              <a:t>=last-&gt;next;</a:t>
            </a:r>
          </a:p>
          <a:p>
            <a:r>
              <a:rPr lang="en-US" sz="2000" dirty="0"/>
              <a:t>	last-&gt;next=</a:t>
            </a:r>
            <a:r>
              <a:rPr lang="en-US" sz="2000" dirty="0" err="1"/>
              <a:t>tmp</a:t>
            </a:r>
            <a:r>
              <a:rPr lang="en-US" sz="2000" dirty="0"/>
              <a:t>-&gt;next;</a:t>
            </a:r>
          </a:p>
          <a:p>
            <a:r>
              <a:rPr lang="en-US" sz="2000" dirty="0"/>
              <a:t>	free(</a:t>
            </a:r>
            <a:r>
              <a:rPr lang="en-US" sz="2000" dirty="0" err="1"/>
              <a:t>tmp</a:t>
            </a:r>
            <a:r>
              <a:rPr lang="en-US" sz="2000" dirty="0"/>
              <a:t>);</a:t>
            </a:r>
          </a:p>
          <a:p>
            <a:r>
              <a:rPr lang="en-US" sz="2000" dirty="0"/>
              <a:t>	return last;</a:t>
            </a:r>
          </a:p>
          <a:p>
            <a:r>
              <a:rPr lang="en-US" sz="2000" dirty="0"/>
              <a:t>    }</a:t>
            </a:r>
          </a:p>
          <a:p>
            <a:r>
              <a:rPr lang="en-US" sz="2000" b="1" dirty="0"/>
              <a:t>    /*Deletion in between*/</a:t>
            </a:r>
          </a:p>
          <a:p>
            <a:r>
              <a:rPr lang="en-US" sz="2000" dirty="0"/>
              <a:t>    p=last-&gt;next;</a:t>
            </a:r>
          </a:p>
          <a:p>
            <a:r>
              <a:rPr lang="en-US" sz="2000" dirty="0"/>
              <a:t>    while(p-&gt;next!=last)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	if(p-&gt;next-&gt;data== value)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    </a:t>
            </a:r>
            <a:r>
              <a:rPr lang="en-US" sz="2000" dirty="0" err="1"/>
              <a:t>tmp</a:t>
            </a:r>
            <a:r>
              <a:rPr lang="en-US" sz="2000" dirty="0"/>
              <a:t>=p-&gt;next;</a:t>
            </a:r>
          </a:p>
          <a:p>
            <a:r>
              <a:rPr lang="en-US" sz="2000" dirty="0"/>
              <a:t>	    p-&gt;next=</a:t>
            </a:r>
            <a:r>
              <a:rPr lang="en-US" sz="2000" dirty="0" err="1"/>
              <a:t>tmp</a:t>
            </a:r>
            <a:r>
              <a:rPr lang="en-US" sz="2000" dirty="0"/>
              <a:t>-&gt; next;</a:t>
            </a:r>
          </a:p>
          <a:p>
            <a:r>
              <a:rPr lang="en-US" sz="2000" dirty="0"/>
              <a:t>	    free(</a:t>
            </a:r>
            <a:r>
              <a:rPr lang="en-US" sz="2000" dirty="0" err="1"/>
              <a:t>tmp</a:t>
            </a:r>
            <a:r>
              <a:rPr lang="en-US" sz="2000" dirty="0"/>
              <a:t>);</a:t>
            </a:r>
          </a:p>
          <a:p>
            <a:r>
              <a:rPr lang="en-US" sz="2000" dirty="0"/>
              <a:t>	    return last;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p=p-&gt;next;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83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5562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/*Deletion of last node*/</a:t>
            </a:r>
          </a:p>
          <a:p>
            <a:r>
              <a:rPr lang="en-US" sz="2000" dirty="0"/>
              <a:t>    if(last-&gt;data==value)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tmp</a:t>
            </a:r>
            <a:r>
              <a:rPr lang="en-US" sz="2000" dirty="0"/>
              <a:t>=last;</a:t>
            </a:r>
          </a:p>
          <a:p>
            <a:r>
              <a:rPr lang="en-US" sz="2000" dirty="0"/>
              <a:t>	p-&gt;next=last-&gt;next;</a:t>
            </a:r>
          </a:p>
          <a:p>
            <a:r>
              <a:rPr lang="en-US" sz="2000" dirty="0"/>
              <a:t>	last=p;</a:t>
            </a:r>
          </a:p>
          <a:p>
            <a:r>
              <a:rPr lang="en-US" sz="2000" dirty="0"/>
              <a:t>	free(</a:t>
            </a:r>
            <a:r>
              <a:rPr lang="en-US" sz="2000" dirty="0" err="1"/>
              <a:t>tmp</a:t>
            </a:r>
            <a:r>
              <a:rPr lang="en-US" sz="2000" dirty="0"/>
              <a:t>);</a:t>
            </a:r>
          </a:p>
          <a:p>
            <a:r>
              <a:rPr lang="en-US" sz="2000" dirty="0"/>
              <a:t>	return last;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("Element %d not found\n", value);</a:t>
            </a:r>
          </a:p>
          <a:p>
            <a:r>
              <a:rPr lang="en-US" sz="2000" dirty="0"/>
              <a:t>    return last;</a:t>
            </a:r>
          </a:p>
          <a:p>
            <a:r>
              <a:rPr lang="en-US" sz="2000" dirty="0"/>
              <a:t>}/*End of del( )*/</a:t>
            </a:r>
          </a:p>
        </p:txBody>
      </p:sp>
    </p:spTree>
    <p:extLst>
      <p:ext uri="{BB962C8B-B14F-4D97-AF65-F5344CB8AC3E}">
        <p14:creationId xmlns:p14="http://schemas.microsoft.com/office/powerpoint/2010/main" val="11642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868362"/>
          </a:xfrm>
        </p:spPr>
        <p:txBody>
          <a:bodyPr>
            <a:normAutofit/>
          </a:bodyPr>
          <a:lstStyle/>
          <a:p>
            <a:r>
              <a:rPr lang="en-US" b="1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Circular Linked List is little more complicated linked data structure. Circular Linked List in which first element points to last element and last element points to first element. </a:t>
            </a:r>
            <a:endParaRPr lang="en-US" sz="2800" b="1" dirty="0"/>
          </a:p>
          <a:p>
            <a:r>
              <a:rPr lang="en-US" sz="2800" b="1" dirty="0"/>
              <a:t>Circular linked list</a:t>
            </a:r>
            <a:r>
              <a:rPr lang="en-US" sz="2800" dirty="0"/>
              <a:t> is a linked list where all nodes are connected to form a circle. Circular Linked List in which first element points to last element and last element points to first element.</a:t>
            </a:r>
          </a:p>
          <a:p>
            <a:r>
              <a:rPr lang="en-US" sz="2800" dirty="0"/>
              <a:t>There is no NULL at the end. </a:t>
            </a:r>
          </a:p>
          <a:p>
            <a:r>
              <a:rPr lang="en-US" sz="2800" dirty="0"/>
              <a:t>A circular linked list can be a singly circular linked list or doubly circular linked list.</a:t>
            </a:r>
          </a:p>
          <a:p>
            <a:r>
              <a:rPr lang="en-US" sz="2800" dirty="0"/>
              <a:t>In the circular linked list we can insert elements anywhere.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9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868362"/>
          </a:xfrm>
        </p:spPr>
        <p:txBody>
          <a:bodyPr>
            <a:normAutofit/>
          </a:bodyPr>
          <a:lstStyle/>
          <a:p>
            <a:r>
              <a:rPr lang="en-US" b="1" dirty="0"/>
              <a:t>Circular Linked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94561"/>
              </p:ext>
            </p:extLst>
          </p:nvPr>
        </p:nvGraphicFramePr>
        <p:xfrm>
          <a:off x="1143000" y="1828800"/>
          <a:ext cx="1447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42134"/>
              </p:ext>
            </p:extLst>
          </p:nvPr>
        </p:nvGraphicFramePr>
        <p:xfrm>
          <a:off x="1143000" y="2667000"/>
          <a:ext cx="1447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45884"/>
              </p:ext>
            </p:extLst>
          </p:nvPr>
        </p:nvGraphicFramePr>
        <p:xfrm>
          <a:off x="1143000" y="3515360"/>
          <a:ext cx="1447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56985"/>
              </p:ext>
            </p:extLst>
          </p:nvPr>
        </p:nvGraphicFramePr>
        <p:xfrm>
          <a:off x="1143000" y="4343400"/>
          <a:ext cx="1447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85242"/>
              </p:ext>
            </p:extLst>
          </p:nvPr>
        </p:nvGraphicFramePr>
        <p:xfrm>
          <a:off x="1143000" y="5181600"/>
          <a:ext cx="1447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24000" y="22098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24000" y="3048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24000" y="3886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4724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3600" y="55626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38200" y="5943600"/>
            <a:ext cx="129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8200" y="2014220"/>
            <a:ext cx="0" cy="3929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1"/>
          </p:cNvCxnSpPr>
          <p:nvPr/>
        </p:nvCxnSpPr>
        <p:spPr>
          <a:xfrm>
            <a:off x="838200" y="201422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24000" y="144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106680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0" y="6019800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Circular LL using singly LL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56666"/>
              </p:ext>
            </p:extLst>
          </p:nvPr>
        </p:nvGraphicFramePr>
        <p:xfrm>
          <a:off x="4343400" y="2067560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16616"/>
              </p:ext>
            </p:extLst>
          </p:nvPr>
        </p:nvGraphicFramePr>
        <p:xfrm>
          <a:off x="4953000" y="2743200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72847"/>
              </p:ext>
            </p:extLst>
          </p:nvPr>
        </p:nvGraphicFramePr>
        <p:xfrm>
          <a:off x="5562600" y="3581400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19120"/>
              </p:ext>
            </p:extLst>
          </p:nvPr>
        </p:nvGraphicFramePr>
        <p:xfrm>
          <a:off x="6172200" y="4343400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6800" y="11430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</a:t>
            </a:r>
          </a:p>
        </p:txBody>
      </p:sp>
      <p:cxnSp>
        <p:nvCxnSpPr>
          <p:cNvPr id="37" name="Straight Arrow Connector 36"/>
          <p:cNvCxnSpPr>
            <a:stCxn id="36" idx="2"/>
            <a:endCxn id="32" idx="0"/>
          </p:cNvCxnSpPr>
          <p:nvPr/>
        </p:nvCxnSpPr>
        <p:spPr>
          <a:xfrm>
            <a:off x="5257800" y="1512332"/>
            <a:ext cx="0" cy="555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5867400" y="2416572"/>
            <a:ext cx="0" cy="326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>
            <a:off x="6477000" y="3114040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5" idx="0"/>
          </p:cNvCxnSpPr>
          <p:nvPr/>
        </p:nvCxnSpPr>
        <p:spPr>
          <a:xfrm>
            <a:off x="7086600" y="3952240"/>
            <a:ext cx="0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96200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57800" y="2383808"/>
            <a:ext cx="0" cy="310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2"/>
          </p:cNvCxnSpPr>
          <p:nvPr/>
        </p:nvCxnSpPr>
        <p:spPr>
          <a:xfrm flipV="1">
            <a:off x="5867400" y="3114040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4" idx="2"/>
          </p:cNvCxnSpPr>
          <p:nvPr/>
        </p:nvCxnSpPr>
        <p:spPr>
          <a:xfrm flipV="1">
            <a:off x="6477000" y="3952240"/>
            <a:ext cx="0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73678"/>
              </p:ext>
            </p:extLst>
          </p:nvPr>
        </p:nvGraphicFramePr>
        <p:xfrm>
          <a:off x="6705600" y="5105400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V="1">
            <a:off x="7086600" y="4714240"/>
            <a:ext cx="0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62400" y="1869744"/>
            <a:ext cx="0" cy="3883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62400" y="5715000"/>
            <a:ext cx="3048000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10400" y="54864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763000" y="2209800"/>
            <a:ext cx="0" cy="3505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153400" y="54864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53400" y="57150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172200" y="22098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48200" y="1869744"/>
            <a:ext cx="0" cy="187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962400" y="1869744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56541" y="5943600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Circular LL using doubly LL</a:t>
            </a:r>
          </a:p>
        </p:txBody>
      </p:sp>
    </p:spTree>
    <p:extLst>
      <p:ext uri="{BB962C8B-B14F-4D97-AF65-F5344CB8AC3E}">
        <p14:creationId xmlns:p14="http://schemas.microsoft.com/office/powerpoint/2010/main" val="39514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24800" cy="792162"/>
          </a:xfrm>
        </p:spPr>
        <p:txBody>
          <a:bodyPr>
            <a:normAutofit/>
          </a:bodyPr>
          <a:lstStyle/>
          <a:p>
            <a:r>
              <a:rPr lang="en-US" b="1" dirty="0"/>
              <a:t>Application of Circular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67348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real life application where the circular linked list is used is our Personal Computers, where multiple applications are running. All the running applications are kept in a circular linked list and the OS gives a fixed time slot to all for running. The Operating System keeps on iterating over the linked list until all the applications are completed.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Another example can be Multiplayer games. All the Players are kept in a Circular Linked List and the pointer keeps on moving forward as a player's chance ends.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Circular Linked List can also be used to create Circular Queue.</a:t>
            </a:r>
          </a:p>
        </p:txBody>
      </p:sp>
    </p:spTree>
    <p:extLst>
      <p:ext uri="{BB962C8B-B14F-4D97-AF65-F5344CB8AC3E}">
        <p14:creationId xmlns:p14="http://schemas.microsoft.com/office/powerpoint/2010/main" val="289826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Implementing Circular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Implementing a circular linked list is very easy and almost similar to linear linked list implementation, with the only difference being that, in circular linked list the last </a:t>
            </a:r>
            <a:r>
              <a:rPr lang="en-US" sz="2800" b="1" dirty="0"/>
              <a:t>Node</a:t>
            </a:r>
            <a:r>
              <a:rPr lang="en-US" sz="2800" dirty="0"/>
              <a:t> will have it's </a:t>
            </a:r>
            <a:r>
              <a:rPr lang="en-US" sz="2800" b="1" dirty="0"/>
              <a:t>next</a:t>
            </a:r>
            <a:r>
              <a:rPr lang="en-US" sz="2800" dirty="0"/>
              <a:t> point to the </a:t>
            </a:r>
            <a:r>
              <a:rPr lang="en-US" sz="2800" b="1" dirty="0"/>
              <a:t>Head</a:t>
            </a:r>
            <a:r>
              <a:rPr lang="en-US" sz="2800" dirty="0"/>
              <a:t> of the List.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276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Structure declaration for node:</a:t>
            </a:r>
          </a:p>
          <a:p>
            <a:endParaRPr lang="en-US" sz="2400" dirty="0"/>
          </a:p>
          <a:p>
            <a:r>
              <a:rPr lang="en-US" sz="2400" dirty="0" err="1"/>
              <a:t>struct</a:t>
            </a:r>
            <a:r>
              <a:rPr lang="en-US" sz="2400" dirty="0"/>
              <a:t> node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data;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node *next;</a:t>
            </a:r>
          </a:p>
          <a:p>
            <a:r>
              <a:rPr lang="en-US" sz="2400" dirty="0"/>
              <a:t>} *start = NULL;</a:t>
            </a:r>
          </a:p>
        </p:txBody>
      </p:sp>
    </p:spTree>
    <p:extLst>
      <p:ext uri="{BB962C8B-B14F-4D97-AF65-F5344CB8AC3E}">
        <p14:creationId xmlns:p14="http://schemas.microsoft.com/office/powerpoint/2010/main" val="31683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954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Following are the functions to be declared before main()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create_list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node *start);</a:t>
            </a:r>
          </a:p>
          <a:p>
            <a:r>
              <a:rPr lang="en-US" sz="2400" dirty="0"/>
              <a:t>void display(</a:t>
            </a:r>
            <a:r>
              <a:rPr lang="en-US" sz="2400" dirty="0" err="1"/>
              <a:t>struct</a:t>
            </a:r>
            <a:r>
              <a:rPr lang="en-US" sz="2400" dirty="0"/>
              <a:t> node *);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addtoempty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node *,</a:t>
            </a:r>
            <a:r>
              <a:rPr lang="en-US" sz="2400" dirty="0" err="1"/>
              <a:t>int</a:t>
            </a:r>
            <a:r>
              <a:rPr lang="en-US" sz="2400" dirty="0"/>
              <a:t> );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addatbeg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node *, </a:t>
            </a:r>
            <a:r>
              <a:rPr lang="en-US" sz="2400" dirty="0" err="1"/>
              <a:t>int</a:t>
            </a:r>
            <a:r>
              <a:rPr lang="en-US" sz="2400" dirty="0"/>
              <a:t> );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addatend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node *, </a:t>
            </a:r>
            <a:r>
              <a:rPr lang="en-US" sz="2400" dirty="0" err="1"/>
              <a:t>int</a:t>
            </a:r>
            <a:r>
              <a:rPr lang="en-US" sz="2400" dirty="0"/>
              <a:t> );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node *</a:t>
            </a:r>
            <a:r>
              <a:rPr lang="en-US" sz="2400" dirty="0" err="1"/>
              <a:t>addafter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node *, </a:t>
            </a:r>
            <a:r>
              <a:rPr lang="en-US" sz="2400" dirty="0" err="1"/>
              <a:t>int</a:t>
            </a:r>
            <a:r>
              <a:rPr lang="en-US" sz="2400" dirty="0"/>
              <a:t> , </a:t>
            </a:r>
            <a:r>
              <a:rPr lang="en-US" sz="2400" dirty="0" err="1"/>
              <a:t>int</a:t>
            </a:r>
            <a:r>
              <a:rPr lang="en-US" sz="2400" dirty="0"/>
              <a:t> );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node *del(</a:t>
            </a:r>
            <a:r>
              <a:rPr lang="en-US" sz="2400" dirty="0" err="1"/>
              <a:t>struct</a:t>
            </a:r>
            <a:r>
              <a:rPr lang="en-US" sz="2400" dirty="0"/>
              <a:t> node *, </a:t>
            </a:r>
            <a:r>
              <a:rPr lang="en-US" sz="2400" dirty="0" err="1"/>
              <a:t>int</a:t>
            </a:r>
            <a:r>
              <a:rPr lang="en-US" sz="2400" dirty="0"/>
              <a:t> 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5943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Functions declaration</a:t>
            </a:r>
          </a:p>
        </p:txBody>
      </p:sp>
    </p:spTree>
    <p:extLst>
      <p:ext uri="{BB962C8B-B14F-4D97-AF65-F5344CB8AC3E}">
        <p14:creationId xmlns:p14="http://schemas.microsoft.com/office/powerpoint/2010/main" val="28810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13112"/>
            <a:ext cx="6172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create_list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 *last)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i,n,value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the number of nodes : 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d",&amp;n</a:t>
            </a:r>
            <a:r>
              <a:rPr lang="en-US" sz="2000" dirty="0"/>
              <a:t>);</a:t>
            </a:r>
          </a:p>
          <a:p>
            <a:r>
              <a:rPr lang="en-US" sz="2000" dirty="0"/>
              <a:t>    last=NULL;</a:t>
            </a:r>
          </a:p>
          <a:p>
            <a:r>
              <a:rPr lang="en-US" sz="2000" dirty="0"/>
              <a:t>    if(n==0)</a:t>
            </a:r>
          </a:p>
          <a:p>
            <a:r>
              <a:rPr lang="en-US" sz="2000" dirty="0"/>
              <a:t>        return last;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the element to be inserted : 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d",&amp;value</a:t>
            </a:r>
            <a:r>
              <a:rPr lang="en-US" sz="2000" dirty="0"/>
              <a:t>);</a:t>
            </a:r>
          </a:p>
          <a:p>
            <a:r>
              <a:rPr lang="en-US" sz="2000" dirty="0"/>
              <a:t>    last=</a:t>
            </a:r>
            <a:r>
              <a:rPr lang="en-US" sz="2000" dirty="0" err="1"/>
              <a:t>addtoempty</a:t>
            </a:r>
            <a:r>
              <a:rPr lang="en-US" sz="2000" dirty="0"/>
              <a:t>(</a:t>
            </a:r>
            <a:r>
              <a:rPr lang="en-US" sz="2000" dirty="0" err="1"/>
              <a:t>last,value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</a:t>
            </a:r>
          </a:p>
          <a:p>
            <a:r>
              <a:rPr lang="en-US" sz="2000" dirty="0"/>
              <a:t>    for(i=2;i&lt;=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("Enter the element to be inserted : 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d",&amp;value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last=</a:t>
            </a:r>
            <a:r>
              <a:rPr lang="en-US" sz="2000" dirty="0" err="1"/>
              <a:t>addatend</a:t>
            </a:r>
            <a:r>
              <a:rPr lang="en-US" sz="2000" dirty="0"/>
              <a:t>(</a:t>
            </a:r>
            <a:r>
              <a:rPr lang="en-US" sz="2000" dirty="0" err="1"/>
              <a:t>last,value</a:t>
            </a:r>
            <a:r>
              <a:rPr lang="en-US" sz="2000" dirty="0"/>
              <a:t>); 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last;</a:t>
            </a:r>
          </a:p>
          <a:p>
            <a:r>
              <a:rPr lang="en-US" sz="2000" dirty="0"/>
              <a:t>}/*End of </a:t>
            </a:r>
            <a:r>
              <a:rPr lang="en-US" sz="2000" dirty="0" err="1"/>
              <a:t>create_list</a:t>
            </a:r>
            <a:r>
              <a:rPr lang="en-US" sz="2000" dirty="0"/>
              <a:t>()*/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57912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Circular LL</a:t>
            </a:r>
          </a:p>
        </p:txBody>
      </p:sp>
    </p:spTree>
    <p:extLst>
      <p:ext uri="{BB962C8B-B14F-4D97-AF65-F5344CB8AC3E}">
        <p14:creationId xmlns:p14="http://schemas.microsoft.com/office/powerpoint/2010/main" val="362570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023878"/>
            <a:ext cx="617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addtoempty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last,int</a:t>
            </a:r>
            <a:r>
              <a:rPr lang="en-US" sz="2000" dirty="0"/>
              <a:t> value)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=(</a:t>
            </a:r>
            <a:r>
              <a:rPr lang="en-US" sz="2000" dirty="0" err="1"/>
              <a:t>struct</a:t>
            </a:r>
            <a:r>
              <a:rPr lang="en-US" sz="2000" dirty="0"/>
              <a:t> node 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-&gt;data=value;</a:t>
            </a:r>
          </a:p>
          <a:p>
            <a:r>
              <a:rPr lang="en-US" sz="2000" dirty="0"/>
              <a:t>    last=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last-&gt;next=last;</a:t>
            </a:r>
          </a:p>
          <a:p>
            <a:r>
              <a:rPr lang="en-US" sz="2000" dirty="0"/>
              <a:t>    return last;</a:t>
            </a:r>
          </a:p>
          <a:p>
            <a:r>
              <a:rPr lang="en-US" sz="2000" dirty="0"/>
              <a:t>}/*End of </a:t>
            </a:r>
            <a:r>
              <a:rPr lang="en-US" sz="2000" dirty="0" err="1"/>
              <a:t>addtoempty</a:t>
            </a:r>
            <a:r>
              <a:rPr lang="en-US" sz="2000" dirty="0"/>
              <a:t>( )*/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1628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addtoempty</a:t>
            </a:r>
            <a:r>
              <a:rPr lang="en-US" b="1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131889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720840"/>
            <a:ext cx="693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addatbeg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last,int</a:t>
            </a:r>
            <a:r>
              <a:rPr lang="en-US" sz="2000" dirty="0"/>
              <a:t> value)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struct</a:t>
            </a:r>
            <a:r>
              <a:rPr lang="en-US" sz="2000" dirty="0"/>
              <a:t> node *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=(</a:t>
            </a:r>
            <a:r>
              <a:rPr lang="en-US" sz="2000" dirty="0" err="1"/>
              <a:t>struct</a:t>
            </a:r>
            <a:r>
              <a:rPr lang="en-US" sz="2000" dirty="0"/>
              <a:t> node 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-&gt;data=value;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tmp</a:t>
            </a:r>
            <a:r>
              <a:rPr lang="en-US" sz="2000" dirty="0"/>
              <a:t>-&gt;next=last-&gt;next;</a:t>
            </a:r>
          </a:p>
          <a:p>
            <a:r>
              <a:rPr lang="en-US" sz="2000" dirty="0"/>
              <a:t>    last-&gt;next=</a:t>
            </a:r>
            <a:r>
              <a:rPr lang="en-US" sz="2000" dirty="0" err="1"/>
              <a:t>tmp</a:t>
            </a:r>
            <a:r>
              <a:rPr lang="en-US" sz="2000" dirty="0"/>
              <a:t>;</a:t>
            </a:r>
          </a:p>
          <a:p>
            <a:r>
              <a:rPr lang="en-US" sz="2000" dirty="0"/>
              <a:t>    return last;</a:t>
            </a:r>
          </a:p>
          <a:p>
            <a:r>
              <a:rPr lang="en-US" sz="2000" dirty="0"/>
              <a:t>}/*End of </a:t>
            </a:r>
            <a:r>
              <a:rPr lang="en-US" sz="2000" dirty="0" err="1"/>
              <a:t>addatbeg</a:t>
            </a:r>
            <a:r>
              <a:rPr lang="en-US" sz="2000" dirty="0"/>
              <a:t>( )*/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addatbeg</a:t>
            </a:r>
            <a:r>
              <a:rPr lang="en-US" b="1" dirty="0"/>
              <a:t>() </a:t>
            </a:r>
            <a:r>
              <a:rPr lang="en-US" b="1" dirty="0" err="1"/>
              <a:t>fuction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344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1187</Words>
  <Application>Microsoft Office PowerPoint</Application>
  <PresentationFormat>On-screen Show (4:3)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Circular Linked List</vt:lpstr>
      <vt:lpstr>Circular Linked List</vt:lpstr>
      <vt:lpstr>Application of Circular Linked List</vt:lpstr>
      <vt:lpstr>Implementing Circular Linked List</vt:lpstr>
      <vt:lpstr>Functions declaration</vt:lpstr>
      <vt:lpstr>Create Circular LL</vt:lpstr>
      <vt:lpstr>addtoempty() function</vt:lpstr>
      <vt:lpstr>addatbeg() fuction</vt:lpstr>
      <vt:lpstr>addatend( )</vt:lpstr>
      <vt:lpstr>addafter()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sainath patil</cp:lastModifiedBy>
  <cp:revision>26</cp:revision>
  <dcterms:created xsi:type="dcterms:W3CDTF">2016-08-10T06:31:30Z</dcterms:created>
  <dcterms:modified xsi:type="dcterms:W3CDTF">2022-12-01T04:04:42Z</dcterms:modified>
</cp:coreProperties>
</file>