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68" r:id="rId16"/>
    <p:sldId id="269" r:id="rId17"/>
    <p:sldId id="274" r:id="rId18"/>
    <p:sldId id="270" r:id="rId19"/>
    <p:sldId id="271" r:id="rId20"/>
  </p:sldIdLst>
  <p:sldSz cx="10691813" cy="7559675"/>
  <p:notesSz cx="7315200" cy="9601200"/>
  <p:embeddedFontLst>
    <p:embeddedFont>
      <p:font typeface="Arial Black" panose="020B0A04020102020204" pitchFamily="34" charset="0"/>
      <p:regular r:id="rId22"/>
      <p:bold r:id="rId23"/>
    </p:embeddedFont>
    <p:embeddedFont>
      <p:font typeface="Noto Sans" panose="020B0502040504020204" pitchFamily="34" charset="0"/>
      <p:regular r:id="rId24"/>
      <p:bold r:id="rId25"/>
      <p:italic r:id="rId26"/>
      <p:boldItalic r:id="rId27"/>
    </p:embeddedFont>
    <p:embeddedFont>
      <p:font typeface="Pinyon Script" panose="020B0604020202020204" charset="0"/>
      <p:regular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VyV7SNzVmZ5nBD+9UDo2UquIs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FF119F-8724-4734-98E4-2B6F9B1B8CFA}">
  <a:tblStyle styleId="{0EFF119F-8724-4734-98E4-2B6F9B1B8CF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b="off" i="off"/>
      <a:tcStyle>
        <a:tcBdr/>
        <a:fill>
          <a:solidFill>
            <a:srgbClr val="CAECDD"/>
          </a:solidFill>
        </a:fill>
      </a:tcStyle>
    </a:band1H>
    <a:band2H>
      <a:tcTxStyle b="off" i="off"/>
      <a:tcStyle>
        <a:tcBdr/>
      </a:tcStyle>
    </a:band2H>
    <a:band1V>
      <a:tcTxStyle b="off" i="off"/>
      <a:tcStyle>
        <a:tcBdr/>
        <a:fill>
          <a:solidFill>
            <a:srgbClr val="CAECD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35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8" name="Google Shape;8;n"/>
          <p:cNvSpPr>
            <a:spLocks noGrp="1" noRot="1" noChangeAspect="1"/>
          </p:cNvSpPr>
          <p:nvPr>
            <p:ph type="sldImg" idx="2"/>
          </p:nvPr>
        </p:nvSpPr>
        <p:spPr>
          <a:xfrm>
            <a:off x="1106488" y="812800"/>
            <a:ext cx="53355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n"/>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 name="Google Shape;10;n"/>
          <p:cNvSpPr txBox="1">
            <a:spLocks noGrp="1"/>
          </p:cNvSpPr>
          <p:nvPr>
            <p:ph type="hdr" idx="3"/>
          </p:nvPr>
        </p:nvSpPr>
        <p:spPr>
          <a:xfrm>
            <a:off x="0" y="0"/>
            <a:ext cx="3271838" cy="525463"/>
          </a:xfrm>
          <a:prstGeom prst="rect">
            <a:avLst/>
          </a:prstGeom>
          <a:noFill/>
          <a:ln>
            <a:noFill/>
          </a:ln>
        </p:spPr>
        <p:txBody>
          <a:bodyPr spcFirstLastPara="1" wrap="square" lIns="0" tIns="0" rIns="0" bIns="0" anchor="t"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1" name="Google Shape;11;n"/>
          <p:cNvSpPr txBox="1">
            <a:spLocks noGrp="1"/>
          </p:cNvSpPr>
          <p:nvPr>
            <p:ph type="dt" idx="10"/>
          </p:nvPr>
        </p:nvSpPr>
        <p:spPr>
          <a:xfrm>
            <a:off x="4278313" y="0"/>
            <a:ext cx="3271837" cy="525463"/>
          </a:xfrm>
          <a:prstGeom prst="rect">
            <a:avLst/>
          </a:prstGeom>
          <a:noFill/>
          <a:ln>
            <a:noFill/>
          </a:ln>
        </p:spPr>
        <p:txBody>
          <a:bodyPr spcFirstLastPara="1" wrap="square" lIns="0" tIns="0" rIns="0" bIns="0" anchor="t" anchorCtr="0">
            <a:noAutofit/>
          </a:bodyPr>
          <a:lstStyle>
            <a:lvl1pPr marR="0" lvl="0" algn="r"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2" name="Google Shape;12;n"/>
          <p:cNvSpPr txBox="1">
            <a:spLocks noGrp="1"/>
          </p:cNvSpPr>
          <p:nvPr>
            <p:ph type="ftr" idx="11"/>
          </p:nvPr>
        </p:nvSpPr>
        <p:spPr>
          <a:xfrm>
            <a:off x="0" y="10156825"/>
            <a:ext cx="3271838" cy="525463"/>
          </a:xfrm>
          <a:prstGeom prst="rect">
            <a:avLst/>
          </a:prstGeom>
          <a:noFill/>
          <a:ln>
            <a:noFill/>
          </a:ln>
        </p:spPr>
        <p:txBody>
          <a:bodyPr spcFirstLastPara="1" wrap="square" lIns="0" tIns="0" rIns="0" bIns="0" anchor="b"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n"/>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5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72" name="Google Shape;72;p1:notes"/>
          <p:cNvSpPr txBox="1">
            <a:spLocks noGrp="1"/>
          </p:cNvSpPr>
          <p:nvPr>
            <p:ph type="body" idx="1"/>
          </p:nvPr>
        </p:nvSpPr>
        <p:spPr>
          <a:xfrm>
            <a:off x="731838" y="4560888"/>
            <a:ext cx="5851525" cy="43195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73" name="Google Shape;73;p1:notes"/>
          <p:cNvSpPr>
            <a:spLocks noGrp="1" noRot="1" noChangeAspect="1"/>
          </p:cNvSpPr>
          <p:nvPr>
            <p:ph type="sldImg" idx="2"/>
          </p:nvPr>
        </p:nvSpPr>
        <p:spPr>
          <a:xfrm>
            <a:off x="1112838" y="720725"/>
            <a:ext cx="5089525"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40" name="Google Shape;140;p10:notes"/>
          <p:cNvSpPr>
            <a:spLocks noGrp="1" noRot="1" noChangeAspect="1"/>
          </p:cNvSpPr>
          <p:nvPr>
            <p:ph type="sldImg" idx="2"/>
          </p:nvPr>
        </p:nvSpPr>
        <p:spPr>
          <a:xfrm>
            <a:off x="1106488" y="812800"/>
            <a:ext cx="53355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ec4bbed8a_0_0:notes"/>
          <p:cNvSpPr>
            <a:spLocks noGrp="1" noRot="1" noChangeAspect="1"/>
          </p:cNvSpPr>
          <p:nvPr>
            <p:ph type="sldImg" idx="2"/>
          </p:nvPr>
        </p:nvSpPr>
        <p:spPr>
          <a:xfrm>
            <a:off x="1106488" y="812800"/>
            <a:ext cx="5335500" cy="399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ec4bbed8a_0_0:notes"/>
          <p:cNvSpPr txBox="1">
            <a:spLocks noGrp="1"/>
          </p:cNvSpPr>
          <p:nvPr>
            <p:ph type="body" idx="1"/>
          </p:nvPr>
        </p:nvSpPr>
        <p:spPr>
          <a:xfrm>
            <a:off x="755650" y="5078413"/>
            <a:ext cx="6039000" cy="48021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49" name="Google Shape;149;g1aec4bbed8a_0_0:notes"/>
          <p:cNvSpPr txBox="1">
            <a:spLocks noGrp="1"/>
          </p:cNvSpPr>
          <p:nvPr>
            <p:ph type="sldNum" idx="12"/>
          </p:nvPr>
        </p:nvSpPr>
        <p:spPr>
          <a:xfrm>
            <a:off x="4278313" y="10156825"/>
            <a:ext cx="3271800" cy="525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1106488" y="812800"/>
            <a:ext cx="5335500" cy="399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11: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57" name="Google Shape;157;p11: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ec4bbed8a_0_7: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ec4bbed8a_0_7:notes"/>
          <p:cNvSpPr txBox="1">
            <a:spLocks noGrp="1"/>
          </p:cNvSpPr>
          <p:nvPr>
            <p:ph type="body" idx="1"/>
          </p:nvPr>
        </p:nvSpPr>
        <p:spPr>
          <a:xfrm>
            <a:off x="755650" y="5078413"/>
            <a:ext cx="6039000" cy="48021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g1aec4bbed8a_0_7:notes"/>
          <p:cNvSpPr txBox="1">
            <a:spLocks noGrp="1"/>
          </p:cNvSpPr>
          <p:nvPr>
            <p:ph type="sldNum" idx="12"/>
          </p:nvPr>
        </p:nvSpPr>
        <p:spPr>
          <a:xfrm>
            <a:off x="4278313" y="10156825"/>
            <a:ext cx="3271800" cy="525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2: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p12: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3: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81" name="Google Shape;181;p13: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88" name="Google Shape;188;p14:notes"/>
          <p:cNvSpPr>
            <a:spLocks noGrp="1" noRot="1" noChangeAspect="1"/>
          </p:cNvSpPr>
          <p:nvPr>
            <p:ph type="sldImg" idx="2"/>
          </p:nvPr>
        </p:nvSpPr>
        <p:spPr>
          <a:xfrm>
            <a:off x="1106488" y="812800"/>
            <a:ext cx="53355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Times New Roman"/>
              <a:ea typeface="Times New Roman"/>
              <a:cs typeface="Times New Roman"/>
              <a:sym typeface="Times New Roman"/>
            </a:endParaRPr>
          </a:p>
        </p:txBody>
      </p:sp>
      <p:sp>
        <p:nvSpPr>
          <p:cNvPr id="81" name="Google Shape;81;p2: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82" name="Google Shape;82;p2: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88" name="Google Shape;88;p3: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Times New Roman"/>
              <a:ea typeface="Times New Roman"/>
              <a:cs typeface="Times New Roman"/>
              <a:sym typeface="Times New Roman"/>
            </a:endParaRPr>
          </a:p>
        </p:txBody>
      </p:sp>
      <p:sp>
        <p:nvSpPr>
          <p:cNvPr id="94" name="Google Shape;94;p4: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4: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Times New Roman"/>
              <a:ea typeface="Times New Roman"/>
              <a:cs typeface="Times New Roman"/>
              <a:sym typeface="Times New Roman"/>
            </a:endParaRPr>
          </a:p>
        </p:txBody>
      </p:sp>
      <p:sp>
        <p:nvSpPr>
          <p:cNvPr id="103" name="Google Shape;103;p5: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04" name="Google Shape;104;p5: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6: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7: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20" name="Google Shape;120;p7: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26" name="Google Shape;126;p8: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9:notes"/>
          <p:cNvSpPr txBox="1">
            <a:spLocks noGrp="1"/>
          </p:cNvSpPr>
          <p:nvPr>
            <p:ph type="body" idx="1"/>
          </p:nvPr>
        </p:nvSpPr>
        <p:spPr>
          <a:xfrm>
            <a:off x="755650" y="5078413"/>
            <a:ext cx="6039000" cy="480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9:notes"/>
          <p:cNvSpPr txBox="1">
            <a:spLocks noGrp="1"/>
          </p:cNvSpPr>
          <p:nvPr>
            <p:ph type="sldNum" idx="12"/>
          </p:nvPr>
        </p:nvSpPr>
        <p:spPr>
          <a:xfrm>
            <a:off x="4278313" y="10156825"/>
            <a:ext cx="3271800" cy="52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26" name="Google Shape;26;p16"/>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25"/>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rot="5400000">
            <a:off x="2425700" y="-1155700"/>
            <a:ext cx="5829300" cy="10325100"/>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65" name="Google Shape;65;p25"/>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26"/>
          <p:cNvSpPr txBox="1">
            <a:spLocks noGrp="1"/>
          </p:cNvSpPr>
          <p:nvPr>
            <p:ph type="title"/>
          </p:nvPr>
        </p:nvSpPr>
        <p:spPr>
          <a:xfrm rot="5400000">
            <a:off x="5838825" y="2257425"/>
            <a:ext cx="6746875" cy="25812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8" name="Google Shape;68;p26"/>
          <p:cNvSpPr txBox="1">
            <a:spLocks noGrp="1"/>
          </p:cNvSpPr>
          <p:nvPr>
            <p:ph type="body" idx="1"/>
          </p:nvPr>
        </p:nvSpPr>
        <p:spPr>
          <a:xfrm rot="5400000">
            <a:off x="600075" y="-247650"/>
            <a:ext cx="6746875" cy="7591425"/>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69" name="Google Shape;69;p26"/>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177800" y="1092200"/>
            <a:ext cx="5086350" cy="5829300"/>
          </a:xfrm>
          <a:prstGeom prst="rect">
            <a:avLst/>
          </a:prstGeom>
          <a:noFill/>
          <a:ln>
            <a:noFill/>
          </a:ln>
        </p:spPr>
        <p:txBody>
          <a:bodyPr spcFirstLastPara="1" wrap="square" lIns="104400" tIns="52200" rIns="104400" bIns="52200" anchor="t" anchorCtr="0">
            <a:noAutofit/>
          </a:bodyPr>
          <a:lstStyle>
            <a:lvl1pPr marL="457200" lvl="0" indent="-406400" algn="l">
              <a:lnSpc>
                <a:spcPct val="93000"/>
              </a:lnSpc>
              <a:spcBef>
                <a:spcPts val="0"/>
              </a:spcBef>
              <a:spcAft>
                <a:spcPts val="0"/>
              </a:spcAft>
              <a:buClr>
                <a:srgbClr val="000000"/>
              </a:buClr>
              <a:buSzPts val="2800"/>
              <a:buChar char="•"/>
              <a:defRPr sz="2800"/>
            </a:lvl1pPr>
            <a:lvl2pPr marL="914400" lvl="1" indent="-381000" algn="l">
              <a:lnSpc>
                <a:spcPct val="93000"/>
              </a:lnSpc>
              <a:spcBef>
                <a:spcPts val="1425"/>
              </a:spcBef>
              <a:spcAft>
                <a:spcPts val="0"/>
              </a:spcAft>
              <a:buClr>
                <a:srgbClr val="000000"/>
              </a:buClr>
              <a:buSzPts val="2400"/>
              <a:buChar char="–"/>
              <a:defRPr sz="2400"/>
            </a:lvl2pPr>
            <a:lvl3pPr marL="1371600" lvl="2" indent="-355600" algn="l">
              <a:lnSpc>
                <a:spcPct val="93000"/>
              </a:lnSpc>
              <a:spcBef>
                <a:spcPts val="1138"/>
              </a:spcBef>
              <a:spcAft>
                <a:spcPts val="0"/>
              </a:spcAft>
              <a:buClr>
                <a:srgbClr val="000000"/>
              </a:buClr>
              <a:buSzPts val="2000"/>
              <a:buChar char="•"/>
              <a:defRPr sz="2000"/>
            </a:lvl3pPr>
            <a:lvl4pPr marL="1828800" lvl="3" indent="-342900" algn="l">
              <a:lnSpc>
                <a:spcPct val="93000"/>
              </a:lnSpc>
              <a:spcBef>
                <a:spcPts val="850"/>
              </a:spcBef>
              <a:spcAft>
                <a:spcPts val="0"/>
              </a:spcAft>
              <a:buClr>
                <a:srgbClr val="000000"/>
              </a:buClr>
              <a:buSzPts val="1800"/>
              <a:buChar char="–"/>
              <a:defRPr sz="1800"/>
            </a:lvl4pPr>
            <a:lvl5pPr marL="2286000" lvl="4" indent="-342900" algn="l">
              <a:lnSpc>
                <a:spcPct val="93000"/>
              </a:lnSpc>
              <a:spcBef>
                <a:spcPts val="575"/>
              </a:spcBef>
              <a:spcAft>
                <a:spcPts val="0"/>
              </a:spcAft>
              <a:buClr>
                <a:srgbClr val="000000"/>
              </a:buClr>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90"/>
              </a:spcBef>
              <a:spcAft>
                <a:spcPts val="0"/>
              </a:spcAft>
              <a:buSzPts val="1400"/>
              <a:buNone/>
              <a:defRPr sz="1800"/>
            </a:lvl7pPr>
            <a:lvl8pPr marL="3657600" lvl="7" indent="-228600" algn="l">
              <a:lnSpc>
                <a:spcPct val="93000"/>
              </a:lnSpc>
              <a:spcBef>
                <a:spcPts val="290"/>
              </a:spcBef>
              <a:spcAft>
                <a:spcPts val="0"/>
              </a:spcAft>
              <a:buSzPts val="1400"/>
              <a:buNone/>
              <a:defRPr sz="1800"/>
            </a:lvl8pPr>
            <a:lvl9pPr marL="4114800" lvl="8" indent="-228600" algn="l">
              <a:lnSpc>
                <a:spcPct val="93000"/>
              </a:lnSpc>
              <a:spcBef>
                <a:spcPts val="290"/>
              </a:spcBef>
              <a:spcAft>
                <a:spcPts val="290"/>
              </a:spcAft>
              <a:buSzPts val="1400"/>
              <a:buNone/>
              <a:defRPr sz="1800"/>
            </a:lvl9pPr>
          </a:lstStyle>
          <a:p>
            <a:endParaRPr/>
          </a:p>
        </p:txBody>
      </p:sp>
      <p:sp>
        <p:nvSpPr>
          <p:cNvPr id="30" name="Google Shape;30;p17"/>
          <p:cNvSpPr txBox="1">
            <a:spLocks noGrp="1"/>
          </p:cNvSpPr>
          <p:nvPr>
            <p:ph type="body" idx="2"/>
          </p:nvPr>
        </p:nvSpPr>
        <p:spPr>
          <a:xfrm>
            <a:off x="5416550" y="1092200"/>
            <a:ext cx="5086350" cy="5829300"/>
          </a:xfrm>
          <a:prstGeom prst="rect">
            <a:avLst/>
          </a:prstGeom>
          <a:noFill/>
          <a:ln>
            <a:noFill/>
          </a:ln>
        </p:spPr>
        <p:txBody>
          <a:bodyPr spcFirstLastPara="1" wrap="square" lIns="104400" tIns="52200" rIns="104400" bIns="52200" anchor="t" anchorCtr="0">
            <a:noAutofit/>
          </a:bodyPr>
          <a:lstStyle>
            <a:lvl1pPr marL="457200" lvl="0" indent="-406400" algn="l">
              <a:lnSpc>
                <a:spcPct val="93000"/>
              </a:lnSpc>
              <a:spcBef>
                <a:spcPts val="0"/>
              </a:spcBef>
              <a:spcAft>
                <a:spcPts val="0"/>
              </a:spcAft>
              <a:buClr>
                <a:srgbClr val="000000"/>
              </a:buClr>
              <a:buSzPts val="2800"/>
              <a:buChar char="•"/>
              <a:defRPr sz="2800"/>
            </a:lvl1pPr>
            <a:lvl2pPr marL="914400" lvl="1" indent="-381000" algn="l">
              <a:lnSpc>
                <a:spcPct val="93000"/>
              </a:lnSpc>
              <a:spcBef>
                <a:spcPts val="1425"/>
              </a:spcBef>
              <a:spcAft>
                <a:spcPts val="0"/>
              </a:spcAft>
              <a:buClr>
                <a:srgbClr val="000000"/>
              </a:buClr>
              <a:buSzPts val="2400"/>
              <a:buChar char="–"/>
              <a:defRPr sz="2400"/>
            </a:lvl2pPr>
            <a:lvl3pPr marL="1371600" lvl="2" indent="-355600" algn="l">
              <a:lnSpc>
                <a:spcPct val="93000"/>
              </a:lnSpc>
              <a:spcBef>
                <a:spcPts val="1138"/>
              </a:spcBef>
              <a:spcAft>
                <a:spcPts val="0"/>
              </a:spcAft>
              <a:buClr>
                <a:srgbClr val="000000"/>
              </a:buClr>
              <a:buSzPts val="2000"/>
              <a:buChar char="•"/>
              <a:defRPr sz="2000"/>
            </a:lvl3pPr>
            <a:lvl4pPr marL="1828800" lvl="3" indent="-342900" algn="l">
              <a:lnSpc>
                <a:spcPct val="93000"/>
              </a:lnSpc>
              <a:spcBef>
                <a:spcPts val="850"/>
              </a:spcBef>
              <a:spcAft>
                <a:spcPts val="0"/>
              </a:spcAft>
              <a:buClr>
                <a:srgbClr val="000000"/>
              </a:buClr>
              <a:buSzPts val="1800"/>
              <a:buChar char="–"/>
              <a:defRPr sz="1800"/>
            </a:lvl4pPr>
            <a:lvl5pPr marL="2286000" lvl="4" indent="-342900" algn="l">
              <a:lnSpc>
                <a:spcPct val="93000"/>
              </a:lnSpc>
              <a:spcBef>
                <a:spcPts val="575"/>
              </a:spcBef>
              <a:spcAft>
                <a:spcPts val="0"/>
              </a:spcAft>
              <a:buClr>
                <a:srgbClr val="000000"/>
              </a:buClr>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90"/>
              </a:spcBef>
              <a:spcAft>
                <a:spcPts val="0"/>
              </a:spcAft>
              <a:buSzPts val="1400"/>
              <a:buNone/>
              <a:defRPr sz="1800"/>
            </a:lvl7pPr>
            <a:lvl8pPr marL="3657600" lvl="7" indent="-228600" algn="l">
              <a:lnSpc>
                <a:spcPct val="93000"/>
              </a:lnSpc>
              <a:spcBef>
                <a:spcPts val="290"/>
              </a:spcBef>
              <a:spcAft>
                <a:spcPts val="0"/>
              </a:spcAft>
              <a:buSzPts val="1400"/>
              <a:buNone/>
              <a:defRPr sz="1800"/>
            </a:lvl8pPr>
            <a:lvl9pPr marL="4114800" lvl="8" indent="-228600" algn="l">
              <a:lnSpc>
                <a:spcPct val="93000"/>
              </a:lnSpc>
              <a:spcBef>
                <a:spcPts val="290"/>
              </a:spcBef>
              <a:spcAft>
                <a:spcPts val="290"/>
              </a:spcAft>
              <a:buSzPts val="1400"/>
              <a:buNone/>
              <a:defRPr sz="1800"/>
            </a:lvl9pPr>
          </a:lstStyle>
          <a:p>
            <a:endParaRPr/>
          </a:p>
        </p:txBody>
      </p:sp>
      <p:sp>
        <p:nvSpPr>
          <p:cNvPr id="31" name="Google Shape;31;p17"/>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8"/>
          <p:cNvSpPr txBox="1">
            <a:spLocks noGrp="1"/>
          </p:cNvSpPr>
          <p:nvPr>
            <p:ph type="ctrTitle"/>
          </p:nvPr>
        </p:nvSpPr>
        <p:spPr>
          <a:xfrm>
            <a:off x="801688" y="2347913"/>
            <a:ext cx="9088437" cy="1620837"/>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34" name="Google Shape;34;p18"/>
          <p:cNvSpPr txBox="1">
            <a:spLocks noGrp="1"/>
          </p:cNvSpPr>
          <p:nvPr>
            <p:ph type="subTitle" idx="1"/>
          </p:nvPr>
        </p:nvSpPr>
        <p:spPr>
          <a:xfrm>
            <a:off x="1603375" y="4283075"/>
            <a:ext cx="7485063" cy="1931988"/>
          </a:xfrm>
          <a:prstGeom prst="rect">
            <a:avLst/>
          </a:prstGeom>
          <a:noFill/>
          <a:ln>
            <a:noFill/>
          </a:ln>
        </p:spPr>
        <p:txBody>
          <a:bodyPr spcFirstLastPara="1" wrap="square" lIns="104400" tIns="52200" rIns="104400" bIns="52200" anchor="t" anchorCtr="0">
            <a:noAutofit/>
          </a:bodyPr>
          <a:lstStyle>
            <a:lvl1pPr lvl="0" algn="ctr">
              <a:lnSpc>
                <a:spcPct val="93000"/>
              </a:lnSpc>
              <a:spcBef>
                <a:spcPts val="0"/>
              </a:spcBef>
              <a:spcAft>
                <a:spcPts val="0"/>
              </a:spcAft>
              <a:buClr>
                <a:srgbClr val="000000"/>
              </a:buClr>
              <a:buSzPts val="1400"/>
              <a:buNone/>
              <a:defRPr/>
            </a:lvl1pPr>
            <a:lvl2pPr lvl="1" algn="ctr">
              <a:lnSpc>
                <a:spcPct val="93000"/>
              </a:lnSpc>
              <a:spcBef>
                <a:spcPts val="1425"/>
              </a:spcBef>
              <a:spcAft>
                <a:spcPts val="0"/>
              </a:spcAft>
              <a:buClr>
                <a:srgbClr val="000000"/>
              </a:buClr>
              <a:buSzPts val="1400"/>
              <a:buNone/>
              <a:defRPr/>
            </a:lvl2pPr>
            <a:lvl3pPr lvl="2" algn="ctr">
              <a:lnSpc>
                <a:spcPct val="93000"/>
              </a:lnSpc>
              <a:spcBef>
                <a:spcPts val="1138"/>
              </a:spcBef>
              <a:spcAft>
                <a:spcPts val="0"/>
              </a:spcAft>
              <a:buClr>
                <a:srgbClr val="000000"/>
              </a:buClr>
              <a:buSzPts val="1400"/>
              <a:buNone/>
              <a:defRPr/>
            </a:lvl3pPr>
            <a:lvl4pPr lvl="3" algn="ctr">
              <a:lnSpc>
                <a:spcPct val="93000"/>
              </a:lnSpc>
              <a:spcBef>
                <a:spcPts val="850"/>
              </a:spcBef>
              <a:spcAft>
                <a:spcPts val="0"/>
              </a:spcAft>
              <a:buClr>
                <a:srgbClr val="000000"/>
              </a:buClr>
              <a:buSzPts val="1400"/>
              <a:buNone/>
              <a:defRPr/>
            </a:lvl4pPr>
            <a:lvl5pPr lvl="4" algn="ctr">
              <a:lnSpc>
                <a:spcPct val="93000"/>
              </a:lnSpc>
              <a:spcBef>
                <a:spcPts val="575"/>
              </a:spcBef>
              <a:spcAft>
                <a:spcPts val="0"/>
              </a:spcAft>
              <a:buClr>
                <a:srgbClr val="000000"/>
              </a:buClr>
              <a:buSzPts val="2000"/>
              <a:buNone/>
              <a:defRPr/>
            </a:lvl5pPr>
            <a:lvl6pPr lvl="5" algn="ctr">
              <a:lnSpc>
                <a:spcPct val="93000"/>
              </a:lnSpc>
              <a:spcBef>
                <a:spcPts val="288"/>
              </a:spcBef>
              <a:spcAft>
                <a:spcPts val="0"/>
              </a:spcAft>
              <a:buSzPts val="2000"/>
              <a:buNone/>
              <a:defRPr/>
            </a:lvl6pPr>
            <a:lvl7pPr lvl="6" algn="ctr">
              <a:lnSpc>
                <a:spcPct val="93000"/>
              </a:lnSpc>
              <a:spcBef>
                <a:spcPts val="290"/>
              </a:spcBef>
              <a:spcAft>
                <a:spcPts val="0"/>
              </a:spcAft>
              <a:buSzPts val="2000"/>
              <a:buNone/>
              <a:defRPr/>
            </a:lvl7pPr>
            <a:lvl8pPr lvl="7" algn="ctr">
              <a:lnSpc>
                <a:spcPct val="93000"/>
              </a:lnSpc>
              <a:spcBef>
                <a:spcPts val="290"/>
              </a:spcBef>
              <a:spcAft>
                <a:spcPts val="0"/>
              </a:spcAft>
              <a:buSzPts val="2000"/>
              <a:buNone/>
              <a:defRPr/>
            </a:lvl8pPr>
            <a:lvl9pPr lvl="8" algn="ctr">
              <a:lnSpc>
                <a:spcPct val="93000"/>
              </a:lnSpc>
              <a:spcBef>
                <a:spcPts val="290"/>
              </a:spcBef>
              <a:spcAft>
                <a:spcPts val="290"/>
              </a:spcAft>
              <a:buSzPts val="2000"/>
              <a:buNone/>
              <a:defRPr/>
            </a:lvl9pPr>
          </a:lstStyle>
          <a:p>
            <a:endParaRPr/>
          </a:p>
        </p:txBody>
      </p:sp>
      <p:sp>
        <p:nvSpPr>
          <p:cNvPr id="35" name="Google Shape;35;p18"/>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44550" y="4857750"/>
            <a:ext cx="9088438" cy="15017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sz="4000" b="1"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44550" y="3203575"/>
            <a:ext cx="9088438" cy="1654175"/>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000"/>
              <a:buNone/>
              <a:defRPr sz="2000"/>
            </a:lvl1pPr>
            <a:lvl2pPr marL="914400" lvl="1" indent="-228600" algn="l">
              <a:lnSpc>
                <a:spcPct val="93000"/>
              </a:lnSpc>
              <a:spcBef>
                <a:spcPts val="1425"/>
              </a:spcBef>
              <a:spcAft>
                <a:spcPts val="0"/>
              </a:spcAft>
              <a:buClr>
                <a:srgbClr val="000000"/>
              </a:buClr>
              <a:buSzPts val="1800"/>
              <a:buNone/>
              <a:defRPr sz="1800"/>
            </a:lvl2pPr>
            <a:lvl3pPr marL="1371600" lvl="2" indent="-228600" algn="l">
              <a:lnSpc>
                <a:spcPct val="93000"/>
              </a:lnSpc>
              <a:spcBef>
                <a:spcPts val="1138"/>
              </a:spcBef>
              <a:spcAft>
                <a:spcPts val="0"/>
              </a:spcAft>
              <a:buClr>
                <a:srgbClr val="000000"/>
              </a:buClr>
              <a:buSzPts val="1600"/>
              <a:buNone/>
              <a:defRPr sz="1600"/>
            </a:lvl3pPr>
            <a:lvl4pPr marL="1828800" lvl="3" indent="-228600" algn="l">
              <a:lnSpc>
                <a:spcPct val="93000"/>
              </a:lnSpc>
              <a:spcBef>
                <a:spcPts val="850"/>
              </a:spcBef>
              <a:spcAft>
                <a:spcPts val="0"/>
              </a:spcAft>
              <a:buClr>
                <a:srgbClr val="000000"/>
              </a:buClr>
              <a:buSzPts val="1400"/>
              <a:buNone/>
              <a:defRPr sz="1400"/>
            </a:lvl4pPr>
            <a:lvl5pPr marL="2286000" lvl="4" indent="-228600" algn="l">
              <a:lnSpc>
                <a:spcPct val="93000"/>
              </a:lnSpc>
              <a:spcBef>
                <a:spcPts val="575"/>
              </a:spcBef>
              <a:spcAft>
                <a:spcPts val="0"/>
              </a:spcAft>
              <a:buClr>
                <a:srgbClr val="000000"/>
              </a:buClr>
              <a:buSzPts val="1400"/>
              <a:buNone/>
              <a:defRPr sz="1400"/>
            </a:lvl5pPr>
            <a:lvl6pPr marL="2743200" lvl="5" indent="-228600" algn="l">
              <a:lnSpc>
                <a:spcPct val="93000"/>
              </a:lnSpc>
              <a:spcBef>
                <a:spcPts val="288"/>
              </a:spcBef>
              <a:spcAft>
                <a:spcPts val="0"/>
              </a:spcAft>
              <a:buSzPts val="1400"/>
              <a:buNone/>
              <a:defRPr sz="1400"/>
            </a:lvl6pPr>
            <a:lvl7pPr marL="3200400" lvl="6" indent="-228600" algn="l">
              <a:lnSpc>
                <a:spcPct val="93000"/>
              </a:lnSpc>
              <a:spcBef>
                <a:spcPts val="290"/>
              </a:spcBef>
              <a:spcAft>
                <a:spcPts val="0"/>
              </a:spcAft>
              <a:buSzPts val="1400"/>
              <a:buNone/>
              <a:defRPr sz="1400"/>
            </a:lvl7pPr>
            <a:lvl8pPr marL="3657600" lvl="7" indent="-228600" algn="l">
              <a:lnSpc>
                <a:spcPct val="93000"/>
              </a:lnSpc>
              <a:spcBef>
                <a:spcPts val="290"/>
              </a:spcBef>
              <a:spcAft>
                <a:spcPts val="0"/>
              </a:spcAft>
              <a:buSzPts val="1400"/>
              <a:buNone/>
              <a:defRPr sz="1400"/>
            </a:lvl8pPr>
            <a:lvl9pPr marL="4114800" lvl="8" indent="-228600" algn="l">
              <a:lnSpc>
                <a:spcPct val="93000"/>
              </a:lnSpc>
              <a:spcBef>
                <a:spcPts val="290"/>
              </a:spcBef>
              <a:spcAft>
                <a:spcPts val="290"/>
              </a:spcAft>
              <a:buSzPts val="1400"/>
              <a:buNone/>
              <a:defRPr sz="1400"/>
            </a:lvl9pPr>
          </a:lstStyle>
          <a:p>
            <a:endParaRPr/>
          </a:p>
        </p:txBody>
      </p:sp>
      <p:sp>
        <p:nvSpPr>
          <p:cNvPr id="39" name="Google Shape;39;p19"/>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534988" y="303213"/>
            <a:ext cx="9621837" cy="1258887"/>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534988" y="1692275"/>
            <a:ext cx="4724400" cy="704850"/>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400"/>
              <a:buNone/>
              <a:defRPr sz="2400" b="1"/>
            </a:lvl1pPr>
            <a:lvl2pPr marL="914400" lvl="1" indent="-228600" algn="l">
              <a:lnSpc>
                <a:spcPct val="93000"/>
              </a:lnSpc>
              <a:spcBef>
                <a:spcPts val="1425"/>
              </a:spcBef>
              <a:spcAft>
                <a:spcPts val="0"/>
              </a:spcAft>
              <a:buClr>
                <a:srgbClr val="000000"/>
              </a:buClr>
              <a:buSzPts val="2000"/>
              <a:buNone/>
              <a:defRPr sz="2000" b="1"/>
            </a:lvl2pPr>
            <a:lvl3pPr marL="1371600" lvl="2" indent="-228600" algn="l">
              <a:lnSpc>
                <a:spcPct val="93000"/>
              </a:lnSpc>
              <a:spcBef>
                <a:spcPts val="1138"/>
              </a:spcBef>
              <a:spcAft>
                <a:spcPts val="0"/>
              </a:spcAft>
              <a:buClr>
                <a:srgbClr val="000000"/>
              </a:buClr>
              <a:buSzPts val="1800"/>
              <a:buNone/>
              <a:defRPr sz="1800" b="1"/>
            </a:lvl3pPr>
            <a:lvl4pPr marL="1828800" lvl="3" indent="-228600" algn="l">
              <a:lnSpc>
                <a:spcPct val="93000"/>
              </a:lnSpc>
              <a:spcBef>
                <a:spcPts val="850"/>
              </a:spcBef>
              <a:spcAft>
                <a:spcPts val="0"/>
              </a:spcAft>
              <a:buClr>
                <a:srgbClr val="000000"/>
              </a:buClr>
              <a:buSzPts val="1600"/>
              <a:buNone/>
              <a:defRPr sz="1600" b="1"/>
            </a:lvl4pPr>
            <a:lvl5pPr marL="2286000" lvl="4" indent="-228600" algn="l">
              <a:lnSpc>
                <a:spcPct val="93000"/>
              </a:lnSpc>
              <a:spcBef>
                <a:spcPts val="575"/>
              </a:spcBef>
              <a:spcAft>
                <a:spcPts val="0"/>
              </a:spcAft>
              <a:buClr>
                <a:srgbClr val="000000"/>
              </a:buClr>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90"/>
              </a:spcBef>
              <a:spcAft>
                <a:spcPts val="0"/>
              </a:spcAft>
              <a:buSzPts val="1600"/>
              <a:buNone/>
              <a:defRPr sz="1600" b="1"/>
            </a:lvl7pPr>
            <a:lvl8pPr marL="3657600" lvl="7" indent="-228600" algn="l">
              <a:lnSpc>
                <a:spcPct val="93000"/>
              </a:lnSpc>
              <a:spcBef>
                <a:spcPts val="290"/>
              </a:spcBef>
              <a:spcAft>
                <a:spcPts val="0"/>
              </a:spcAft>
              <a:buSzPts val="1600"/>
              <a:buNone/>
              <a:defRPr sz="1600" b="1"/>
            </a:lvl8pPr>
            <a:lvl9pPr marL="4114800" lvl="8" indent="-228600" algn="l">
              <a:lnSpc>
                <a:spcPct val="93000"/>
              </a:lnSpc>
              <a:spcBef>
                <a:spcPts val="290"/>
              </a:spcBef>
              <a:spcAft>
                <a:spcPts val="290"/>
              </a:spcAft>
              <a:buSzPts val="1600"/>
              <a:buNone/>
              <a:defRPr sz="1600" b="1"/>
            </a:lvl9pPr>
          </a:lstStyle>
          <a:p>
            <a:endParaRPr/>
          </a:p>
        </p:txBody>
      </p:sp>
      <p:sp>
        <p:nvSpPr>
          <p:cNvPr id="43" name="Google Shape;43;p20"/>
          <p:cNvSpPr txBox="1">
            <a:spLocks noGrp="1"/>
          </p:cNvSpPr>
          <p:nvPr>
            <p:ph type="body" idx="2"/>
          </p:nvPr>
        </p:nvSpPr>
        <p:spPr>
          <a:xfrm>
            <a:off x="534988" y="2397125"/>
            <a:ext cx="4724400" cy="4356100"/>
          </a:xfrm>
          <a:prstGeom prst="rect">
            <a:avLst/>
          </a:prstGeom>
          <a:noFill/>
          <a:ln>
            <a:noFill/>
          </a:ln>
        </p:spPr>
        <p:txBody>
          <a:bodyPr spcFirstLastPara="1" wrap="square" lIns="104400" tIns="52200" rIns="104400" bIns="52200" anchor="t" anchorCtr="0">
            <a:noAutofit/>
          </a:bodyPr>
          <a:lstStyle>
            <a:lvl1pPr marL="457200" lvl="0" indent="-381000" algn="l">
              <a:lnSpc>
                <a:spcPct val="93000"/>
              </a:lnSpc>
              <a:spcBef>
                <a:spcPts val="0"/>
              </a:spcBef>
              <a:spcAft>
                <a:spcPts val="0"/>
              </a:spcAft>
              <a:buClr>
                <a:srgbClr val="000000"/>
              </a:buClr>
              <a:buSzPts val="2400"/>
              <a:buChar char="•"/>
              <a:defRPr sz="2400"/>
            </a:lvl1pPr>
            <a:lvl2pPr marL="914400" lvl="1" indent="-355600" algn="l">
              <a:lnSpc>
                <a:spcPct val="93000"/>
              </a:lnSpc>
              <a:spcBef>
                <a:spcPts val="1425"/>
              </a:spcBef>
              <a:spcAft>
                <a:spcPts val="0"/>
              </a:spcAft>
              <a:buClr>
                <a:srgbClr val="000000"/>
              </a:buClr>
              <a:buSzPts val="2000"/>
              <a:buChar char="–"/>
              <a:defRPr sz="2000"/>
            </a:lvl2pPr>
            <a:lvl3pPr marL="1371600" lvl="2" indent="-342900" algn="l">
              <a:lnSpc>
                <a:spcPct val="93000"/>
              </a:lnSpc>
              <a:spcBef>
                <a:spcPts val="1138"/>
              </a:spcBef>
              <a:spcAft>
                <a:spcPts val="0"/>
              </a:spcAft>
              <a:buClr>
                <a:srgbClr val="000000"/>
              </a:buClr>
              <a:buSzPts val="1800"/>
              <a:buChar char="•"/>
              <a:defRPr sz="1800"/>
            </a:lvl3pPr>
            <a:lvl4pPr marL="1828800" lvl="3" indent="-330200" algn="l">
              <a:lnSpc>
                <a:spcPct val="93000"/>
              </a:lnSpc>
              <a:spcBef>
                <a:spcPts val="850"/>
              </a:spcBef>
              <a:spcAft>
                <a:spcPts val="0"/>
              </a:spcAft>
              <a:buClr>
                <a:srgbClr val="000000"/>
              </a:buClr>
              <a:buSzPts val="1600"/>
              <a:buChar char="–"/>
              <a:defRPr sz="1600"/>
            </a:lvl4pPr>
            <a:lvl5pPr marL="2286000" lvl="4" indent="-330200" algn="l">
              <a:lnSpc>
                <a:spcPct val="93000"/>
              </a:lnSpc>
              <a:spcBef>
                <a:spcPts val="575"/>
              </a:spcBef>
              <a:spcAft>
                <a:spcPts val="0"/>
              </a:spcAft>
              <a:buClr>
                <a:srgbClr val="000000"/>
              </a:buClr>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90"/>
              </a:spcBef>
              <a:spcAft>
                <a:spcPts val="0"/>
              </a:spcAft>
              <a:buSzPts val="1400"/>
              <a:buNone/>
              <a:defRPr sz="1600"/>
            </a:lvl7pPr>
            <a:lvl8pPr marL="3657600" lvl="7" indent="-228600" algn="l">
              <a:lnSpc>
                <a:spcPct val="93000"/>
              </a:lnSpc>
              <a:spcBef>
                <a:spcPts val="290"/>
              </a:spcBef>
              <a:spcAft>
                <a:spcPts val="0"/>
              </a:spcAft>
              <a:buSzPts val="1400"/>
              <a:buNone/>
              <a:defRPr sz="1600"/>
            </a:lvl8pPr>
            <a:lvl9pPr marL="4114800" lvl="8" indent="-228600" algn="l">
              <a:lnSpc>
                <a:spcPct val="93000"/>
              </a:lnSpc>
              <a:spcBef>
                <a:spcPts val="290"/>
              </a:spcBef>
              <a:spcAft>
                <a:spcPts val="290"/>
              </a:spcAft>
              <a:buSzPts val="1400"/>
              <a:buNone/>
              <a:defRPr sz="1600"/>
            </a:lvl9pPr>
          </a:lstStyle>
          <a:p>
            <a:endParaRPr/>
          </a:p>
        </p:txBody>
      </p:sp>
      <p:sp>
        <p:nvSpPr>
          <p:cNvPr id="44" name="Google Shape;44;p20"/>
          <p:cNvSpPr txBox="1">
            <a:spLocks noGrp="1"/>
          </p:cNvSpPr>
          <p:nvPr>
            <p:ph type="body" idx="3"/>
          </p:nvPr>
        </p:nvSpPr>
        <p:spPr>
          <a:xfrm>
            <a:off x="5430838" y="1692275"/>
            <a:ext cx="4725987" cy="704850"/>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400"/>
              <a:buNone/>
              <a:defRPr sz="2400" b="1"/>
            </a:lvl1pPr>
            <a:lvl2pPr marL="914400" lvl="1" indent="-228600" algn="l">
              <a:lnSpc>
                <a:spcPct val="93000"/>
              </a:lnSpc>
              <a:spcBef>
                <a:spcPts val="1425"/>
              </a:spcBef>
              <a:spcAft>
                <a:spcPts val="0"/>
              </a:spcAft>
              <a:buClr>
                <a:srgbClr val="000000"/>
              </a:buClr>
              <a:buSzPts val="2000"/>
              <a:buNone/>
              <a:defRPr sz="2000" b="1"/>
            </a:lvl2pPr>
            <a:lvl3pPr marL="1371600" lvl="2" indent="-228600" algn="l">
              <a:lnSpc>
                <a:spcPct val="93000"/>
              </a:lnSpc>
              <a:spcBef>
                <a:spcPts val="1138"/>
              </a:spcBef>
              <a:spcAft>
                <a:spcPts val="0"/>
              </a:spcAft>
              <a:buClr>
                <a:srgbClr val="000000"/>
              </a:buClr>
              <a:buSzPts val="1800"/>
              <a:buNone/>
              <a:defRPr sz="1800" b="1"/>
            </a:lvl3pPr>
            <a:lvl4pPr marL="1828800" lvl="3" indent="-228600" algn="l">
              <a:lnSpc>
                <a:spcPct val="93000"/>
              </a:lnSpc>
              <a:spcBef>
                <a:spcPts val="850"/>
              </a:spcBef>
              <a:spcAft>
                <a:spcPts val="0"/>
              </a:spcAft>
              <a:buClr>
                <a:srgbClr val="000000"/>
              </a:buClr>
              <a:buSzPts val="1600"/>
              <a:buNone/>
              <a:defRPr sz="1600" b="1"/>
            </a:lvl4pPr>
            <a:lvl5pPr marL="2286000" lvl="4" indent="-228600" algn="l">
              <a:lnSpc>
                <a:spcPct val="93000"/>
              </a:lnSpc>
              <a:spcBef>
                <a:spcPts val="575"/>
              </a:spcBef>
              <a:spcAft>
                <a:spcPts val="0"/>
              </a:spcAft>
              <a:buClr>
                <a:srgbClr val="000000"/>
              </a:buClr>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90"/>
              </a:spcBef>
              <a:spcAft>
                <a:spcPts val="0"/>
              </a:spcAft>
              <a:buSzPts val="1600"/>
              <a:buNone/>
              <a:defRPr sz="1600" b="1"/>
            </a:lvl7pPr>
            <a:lvl8pPr marL="3657600" lvl="7" indent="-228600" algn="l">
              <a:lnSpc>
                <a:spcPct val="93000"/>
              </a:lnSpc>
              <a:spcBef>
                <a:spcPts val="290"/>
              </a:spcBef>
              <a:spcAft>
                <a:spcPts val="0"/>
              </a:spcAft>
              <a:buSzPts val="1600"/>
              <a:buNone/>
              <a:defRPr sz="1600" b="1"/>
            </a:lvl8pPr>
            <a:lvl9pPr marL="4114800" lvl="8" indent="-228600" algn="l">
              <a:lnSpc>
                <a:spcPct val="93000"/>
              </a:lnSpc>
              <a:spcBef>
                <a:spcPts val="290"/>
              </a:spcBef>
              <a:spcAft>
                <a:spcPts val="290"/>
              </a:spcAft>
              <a:buSzPts val="1600"/>
              <a:buNone/>
              <a:defRPr sz="1600" b="1"/>
            </a:lvl9pPr>
          </a:lstStyle>
          <a:p>
            <a:endParaRPr/>
          </a:p>
        </p:txBody>
      </p:sp>
      <p:sp>
        <p:nvSpPr>
          <p:cNvPr id="45" name="Google Shape;45;p20"/>
          <p:cNvSpPr txBox="1">
            <a:spLocks noGrp="1"/>
          </p:cNvSpPr>
          <p:nvPr>
            <p:ph type="body" idx="4"/>
          </p:nvPr>
        </p:nvSpPr>
        <p:spPr>
          <a:xfrm>
            <a:off x="5430838" y="2397125"/>
            <a:ext cx="4725987" cy="4356100"/>
          </a:xfrm>
          <a:prstGeom prst="rect">
            <a:avLst/>
          </a:prstGeom>
          <a:noFill/>
          <a:ln>
            <a:noFill/>
          </a:ln>
        </p:spPr>
        <p:txBody>
          <a:bodyPr spcFirstLastPara="1" wrap="square" lIns="104400" tIns="52200" rIns="104400" bIns="52200" anchor="t" anchorCtr="0">
            <a:noAutofit/>
          </a:bodyPr>
          <a:lstStyle>
            <a:lvl1pPr marL="457200" lvl="0" indent="-381000" algn="l">
              <a:lnSpc>
                <a:spcPct val="93000"/>
              </a:lnSpc>
              <a:spcBef>
                <a:spcPts val="0"/>
              </a:spcBef>
              <a:spcAft>
                <a:spcPts val="0"/>
              </a:spcAft>
              <a:buClr>
                <a:srgbClr val="000000"/>
              </a:buClr>
              <a:buSzPts val="2400"/>
              <a:buChar char="•"/>
              <a:defRPr sz="2400"/>
            </a:lvl1pPr>
            <a:lvl2pPr marL="914400" lvl="1" indent="-355600" algn="l">
              <a:lnSpc>
                <a:spcPct val="93000"/>
              </a:lnSpc>
              <a:spcBef>
                <a:spcPts val="1425"/>
              </a:spcBef>
              <a:spcAft>
                <a:spcPts val="0"/>
              </a:spcAft>
              <a:buClr>
                <a:srgbClr val="000000"/>
              </a:buClr>
              <a:buSzPts val="2000"/>
              <a:buChar char="–"/>
              <a:defRPr sz="2000"/>
            </a:lvl2pPr>
            <a:lvl3pPr marL="1371600" lvl="2" indent="-342900" algn="l">
              <a:lnSpc>
                <a:spcPct val="93000"/>
              </a:lnSpc>
              <a:spcBef>
                <a:spcPts val="1138"/>
              </a:spcBef>
              <a:spcAft>
                <a:spcPts val="0"/>
              </a:spcAft>
              <a:buClr>
                <a:srgbClr val="000000"/>
              </a:buClr>
              <a:buSzPts val="1800"/>
              <a:buChar char="•"/>
              <a:defRPr sz="1800"/>
            </a:lvl3pPr>
            <a:lvl4pPr marL="1828800" lvl="3" indent="-330200" algn="l">
              <a:lnSpc>
                <a:spcPct val="93000"/>
              </a:lnSpc>
              <a:spcBef>
                <a:spcPts val="850"/>
              </a:spcBef>
              <a:spcAft>
                <a:spcPts val="0"/>
              </a:spcAft>
              <a:buClr>
                <a:srgbClr val="000000"/>
              </a:buClr>
              <a:buSzPts val="1600"/>
              <a:buChar char="–"/>
              <a:defRPr sz="1600"/>
            </a:lvl4pPr>
            <a:lvl5pPr marL="2286000" lvl="4" indent="-330200" algn="l">
              <a:lnSpc>
                <a:spcPct val="93000"/>
              </a:lnSpc>
              <a:spcBef>
                <a:spcPts val="575"/>
              </a:spcBef>
              <a:spcAft>
                <a:spcPts val="0"/>
              </a:spcAft>
              <a:buClr>
                <a:srgbClr val="000000"/>
              </a:buClr>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90"/>
              </a:spcBef>
              <a:spcAft>
                <a:spcPts val="0"/>
              </a:spcAft>
              <a:buSzPts val="1400"/>
              <a:buNone/>
              <a:defRPr sz="1600"/>
            </a:lvl7pPr>
            <a:lvl8pPr marL="3657600" lvl="7" indent="-228600" algn="l">
              <a:lnSpc>
                <a:spcPct val="93000"/>
              </a:lnSpc>
              <a:spcBef>
                <a:spcPts val="290"/>
              </a:spcBef>
              <a:spcAft>
                <a:spcPts val="0"/>
              </a:spcAft>
              <a:buSzPts val="1400"/>
              <a:buNone/>
              <a:defRPr sz="1600"/>
            </a:lvl8pPr>
            <a:lvl9pPr marL="4114800" lvl="8" indent="-228600" algn="l">
              <a:lnSpc>
                <a:spcPct val="93000"/>
              </a:lnSpc>
              <a:spcBef>
                <a:spcPts val="290"/>
              </a:spcBef>
              <a:spcAft>
                <a:spcPts val="290"/>
              </a:spcAft>
              <a:buSzPts val="1400"/>
              <a:buNone/>
              <a:defRPr sz="1600"/>
            </a:lvl9pPr>
          </a:lstStyle>
          <a:p>
            <a:endParaRPr/>
          </a:p>
        </p:txBody>
      </p:sp>
      <p:sp>
        <p:nvSpPr>
          <p:cNvPr id="46" name="Google Shape;46;p20"/>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23"/>
          <p:cNvSpPr txBox="1">
            <a:spLocks noGrp="1"/>
          </p:cNvSpPr>
          <p:nvPr>
            <p:ph type="title"/>
          </p:nvPr>
        </p:nvSpPr>
        <p:spPr>
          <a:xfrm>
            <a:off x="534988" y="301625"/>
            <a:ext cx="3517900" cy="1279525"/>
          </a:xfrm>
          <a:prstGeom prst="rect">
            <a:avLst/>
          </a:prstGeom>
          <a:noFill/>
          <a:ln>
            <a:noFill/>
          </a:ln>
        </p:spPr>
        <p:txBody>
          <a:bodyPr spcFirstLastPara="1" wrap="square" lIns="104400" tIns="52200" rIns="104400" bIns="52200" anchor="b" anchorCtr="0">
            <a:noAutofit/>
          </a:bodyPr>
          <a:lstStyle>
            <a:lvl1pPr lvl="0" algn="l">
              <a:lnSpc>
                <a:spcPct val="93000"/>
              </a:lnSpc>
              <a:spcBef>
                <a:spcPts val="0"/>
              </a:spcBef>
              <a:spcAft>
                <a:spcPts val="0"/>
              </a:spcAft>
              <a:buSzPts val="1400"/>
              <a:buNone/>
              <a:defRPr sz="2000" b="1"/>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54" name="Google Shape;54;p23"/>
          <p:cNvSpPr txBox="1">
            <a:spLocks noGrp="1"/>
          </p:cNvSpPr>
          <p:nvPr>
            <p:ph type="body" idx="1"/>
          </p:nvPr>
        </p:nvSpPr>
        <p:spPr>
          <a:xfrm>
            <a:off x="4179888" y="301625"/>
            <a:ext cx="5976937" cy="6451600"/>
          </a:xfrm>
          <a:prstGeom prst="rect">
            <a:avLst/>
          </a:prstGeom>
          <a:noFill/>
          <a:ln>
            <a:noFill/>
          </a:ln>
        </p:spPr>
        <p:txBody>
          <a:bodyPr spcFirstLastPara="1" wrap="square" lIns="104400" tIns="52200" rIns="104400" bIns="52200" anchor="t" anchorCtr="0">
            <a:noAutofit/>
          </a:bodyPr>
          <a:lstStyle>
            <a:lvl1pPr marL="457200" lvl="0" indent="-431800" algn="l">
              <a:lnSpc>
                <a:spcPct val="93000"/>
              </a:lnSpc>
              <a:spcBef>
                <a:spcPts val="0"/>
              </a:spcBef>
              <a:spcAft>
                <a:spcPts val="0"/>
              </a:spcAft>
              <a:buClr>
                <a:srgbClr val="000000"/>
              </a:buClr>
              <a:buSzPts val="3200"/>
              <a:buChar char="•"/>
              <a:defRPr sz="3200"/>
            </a:lvl1pPr>
            <a:lvl2pPr marL="914400" lvl="1" indent="-406400" algn="l">
              <a:lnSpc>
                <a:spcPct val="93000"/>
              </a:lnSpc>
              <a:spcBef>
                <a:spcPts val="1425"/>
              </a:spcBef>
              <a:spcAft>
                <a:spcPts val="0"/>
              </a:spcAft>
              <a:buClr>
                <a:srgbClr val="000000"/>
              </a:buClr>
              <a:buSzPts val="2800"/>
              <a:buChar char="–"/>
              <a:defRPr sz="2800"/>
            </a:lvl2pPr>
            <a:lvl3pPr marL="1371600" lvl="2" indent="-381000" algn="l">
              <a:lnSpc>
                <a:spcPct val="93000"/>
              </a:lnSpc>
              <a:spcBef>
                <a:spcPts val="1138"/>
              </a:spcBef>
              <a:spcAft>
                <a:spcPts val="0"/>
              </a:spcAft>
              <a:buClr>
                <a:srgbClr val="000000"/>
              </a:buClr>
              <a:buSzPts val="2400"/>
              <a:buChar char="•"/>
              <a:defRPr sz="2400"/>
            </a:lvl3pPr>
            <a:lvl4pPr marL="1828800" lvl="3" indent="-355600" algn="l">
              <a:lnSpc>
                <a:spcPct val="93000"/>
              </a:lnSpc>
              <a:spcBef>
                <a:spcPts val="850"/>
              </a:spcBef>
              <a:spcAft>
                <a:spcPts val="0"/>
              </a:spcAft>
              <a:buClr>
                <a:srgbClr val="000000"/>
              </a:buClr>
              <a:buSzPts val="2000"/>
              <a:buChar char="–"/>
              <a:defRPr sz="2000"/>
            </a:lvl4pPr>
            <a:lvl5pPr marL="2286000" lvl="4" indent="-355600" algn="l">
              <a:lnSpc>
                <a:spcPct val="93000"/>
              </a:lnSpc>
              <a:spcBef>
                <a:spcPts val="575"/>
              </a:spcBef>
              <a:spcAft>
                <a:spcPts val="0"/>
              </a:spcAft>
              <a:buClr>
                <a:srgbClr val="000000"/>
              </a:buClr>
              <a:buSzPts val="2000"/>
              <a:buChar char="»"/>
              <a:defRPr sz="2000"/>
            </a:lvl5pPr>
            <a:lvl6pPr marL="2743200" lvl="5" indent="-228600" algn="l">
              <a:lnSpc>
                <a:spcPct val="93000"/>
              </a:lnSpc>
              <a:spcBef>
                <a:spcPts val="288"/>
              </a:spcBef>
              <a:spcAft>
                <a:spcPts val="0"/>
              </a:spcAft>
              <a:buSzPts val="1400"/>
              <a:buNone/>
              <a:defRPr sz="2000"/>
            </a:lvl6pPr>
            <a:lvl7pPr marL="3200400" lvl="6" indent="-228600" algn="l">
              <a:lnSpc>
                <a:spcPct val="93000"/>
              </a:lnSpc>
              <a:spcBef>
                <a:spcPts val="290"/>
              </a:spcBef>
              <a:spcAft>
                <a:spcPts val="0"/>
              </a:spcAft>
              <a:buSzPts val="1400"/>
              <a:buNone/>
              <a:defRPr sz="2000"/>
            </a:lvl7pPr>
            <a:lvl8pPr marL="3657600" lvl="7" indent="-228600" algn="l">
              <a:lnSpc>
                <a:spcPct val="93000"/>
              </a:lnSpc>
              <a:spcBef>
                <a:spcPts val="290"/>
              </a:spcBef>
              <a:spcAft>
                <a:spcPts val="0"/>
              </a:spcAft>
              <a:buSzPts val="1400"/>
              <a:buNone/>
              <a:defRPr sz="2000"/>
            </a:lvl8pPr>
            <a:lvl9pPr marL="4114800" lvl="8" indent="-228600" algn="l">
              <a:lnSpc>
                <a:spcPct val="93000"/>
              </a:lnSpc>
              <a:spcBef>
                <a:spcPts val="290"/>
              </a:spcBef>
              <a:spcAft>
                <a:spcPts val="290"/>
              </a:spcAft>
              <a:buSzPts val="1400"/>
              <a:buNone/>
              <a:defRPr sz="2000"/>
            </a:lvl9pPr>
          </a:lstStyle>
          <a:p>
            <a:endParaRPr/>
          </a:p>
        </p:txBody>
      </p:sp>
      <p:sp>
        <p:nvSpPr>
          <p:cNvPr id="55" name="Google Shape;55;p23"/>
          <p:cNvSpPr txBox="1">
            <a:spLocks noGrp="1"/>
          </p:cNvSpPr>
          <p:nvPr>
            <p:ph type="body" idx="2"/>
          </p:nvPr>
        </p:nvSpPr>
        <p:spPr>
          <a:xfrm>
            <a:off x="534988" y="1581150"/>
            <a:ext cx="3517900" cy="5172075"/>
          </a:xfrm>
          <a:prstGeom prst="rect">
            <a:avLst/>
          </a:prstGeom>
          <a:noFill/>
          <a:ln>
            <a:noFill/>
          </a:ln>
        </p:spPr>
        <p:txBody>
          <a:bodyPr spcFirstLastPara="1" wrap="square" lIns="104400" tIns="52200" rIns="104400" bIns="52200" anchor="t" anchorCtr="0">
            <a:noAutofit/>
          </a:bodyPr>
          <a:lstStyle>
            <a:lvl1pPr marL="457200" lvl="0" indent="-228600" algn="l">
              <a:lnSpc>
                <a:spcPct val="93000"/>
              </a:lnSpc>
              <a:spcBef>
                <a:spcPts val="0"/>
              </a:spcBef>
              <a:spcAft>
                <a:spcPts val="0"/>
              </a:spcAft>
              <a:buClr>
                <a:srgbClr val="000000"/>
              </a:buClr>
              <a:buSzPts val="1400"/>
              <a:buNone/>
              <a:defRPr sz="1400"/>
            </a:lvl1pPr>
            <a:lvl2pPr marL="914400" lvl="1" indent="-228600" algn="l">
              <a:lnSpc>
                <a:spcPct val="93000"/>
              </a:lnSpc>
              <a:spcBef>
                <a:spcPts val="1425"/>
              </a:spcBef>
              <a:spcAft>
                <a:spcPts val="0"/>
              </a:spcAft>
              <a:buClr>
                <a:srgbClr val="000000"/>
              </a:buClr>
              <a:buSzPts val="1200"/>
              <a:buNone/>
              <a:defRPr sz="1200"/>
            </a:lvl2pPr>
            <a:lvl3pPr marL="1371600" lvl="2" indent="-228600" algn="l">
              <a:lnSpc>
                <a:spcPct val="93000"/>
              </a:lnSpc>
              <a:spcBef>
                <a:spcPts val="1138"/>
              </a:spcBef>
              <a:spcAft>
                <a:spcPts val="0"/>
              </a:spcAft>
              <a:buClr>
                <a:srgbClr val="000000"/>
              </a:buClr>
              <a:buSzPts val="1000"/>
              <a:buNone/>
              <a:defRPr sz="1000"/>
            </a:lvl3pPr>
            <a:lvl4pPr marL="1828800" lvl="3" indent="-228600" algn="l">
              <a:lnSpc>
                <a:spcPct val="93000"/>
              </a:lnSpc>
              <a:spcBef>
                <a:spcPts val="850"/>
              </a:spcBef>
              <a:spcAft>
                <a:spcPts val="0"/>
              </a:spcAft>
              <a:buClr>
                <a:srgbClr val="000000"/>
              </a:buClr>
              <a:buSzPts val="900"/>
              <a:buNone/>
              <a:defRPr sz="900"/>
            </a:lvl4pPr>
            <a:lvl5pPr marL="2286000" lvl="4" indent="-228600" algn="l">
              <a:lnSpc>
                <a:spcPct val="93000"/>
              </a:lnSpc>
              <a:spcBef>
                <a:spcPts val="575"/>
              </a:spcBef>
              <a:spcAft>
                <a:spcPts val="0"/>
              </a:spcAft>
              <a:buClr>
                <a:srgbClr val="000000"/>
              </a:buClr>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90"/>
              </a:spcBef>
              <a:spcAft>
                <a:spcPts val="0"/>
              </a:spcAft>
              <a:buSzPts val="900"/>
              <a:buNone/>
              <a:defRPr sz="900"/>
            </a:lvl7pPr>
            <a:lvl8pPr marL="3657600" lvl="7" indent="-228600" algn="l">
              <a:lnSpc>
                <a:spcPct val="93000"/>
              </a:lnSpc>
              <a:spcBef>
                <a:spcPts val="290"/>
              </a:spcBef>
              <a:spcAft>
                <a:spcPts val="0"/>
              </a:spcAft>
              <a:buSzPts val="900"/>
              <a:buNone/>
              <a:defRPr sz="900"/>
            </a:lvl8pPr>
            <a:lvl9pPr marL="4114800" lvl="8" indent="-228600" algn="l">
              <a:lnSpc>
                <a:spcPct val="93000"/>
              </a:lnSpc>
              <a:spcBef>
                <a:spcPts val="290"/>
              </a:spcBef>
              <a:spcAft>
                <a:spcPts val="290"/>
              </a:spcAft>
              <a:buSzPts val="900"/>
              <a:buNone/>
              <a:defRPr sz="900"/>
            </a:lvl9pPr>
          </a:lstStyle>
          <a:p>
            <a:endParaRPr/>
          </a:p>
        </p:txBody>
      </p:sp>
      <p:sp>
        <p:nvSpPr>
          <p:cNvPr id="56" name="Google Shape;56;p23"/>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24"/>
          <p:cNvSpPr txBox="1">
            <a:spLocks noGrp="1"/>
          </p:cNvSpPr>
          <p:nvPr>
            <p:ph type="title"/>
          </p:nvPr>
        </p:nvSpPr>
        <p:spPr>
          <a:xfrm>
            <a:off x="2095500" y="5291138"/>
            <a:ext cx="6415088" cy="625475"/>
          </a:xfrm>
          <a:prstGeom prst="rect">
            <a:avLst/>
          </a:prstGeom>
          <a:noFill/>
          <a:ln>
            <a:noFill/>
          </a:ln>
        </p:spPr>
        <p:txBody>
          <a:bodyPr spcFirstLastPara="1" wrap="square" lIns="104400" tIns="52200" rIns="104400" bIns="52200" anchor="b" anchorCtr="0">
            <a:noAutofit/>
          </a:bodyPr>
          <a:lstStyle>
            <a:lvl1pPr lvl="0" algn="l">
              <a:lnSpc>
                <a:spcPct val="93000"/>
              </a:lnSpc>
              <a:spcBef>
                <a:spcPts val="0"/>
              </a:spcBef>
              <a:spcAft>
                <a:spcPts val="0"/>
              </a:spcAft>
              <a:buSzPts val="1400"/>
              <a:buNone/>
              <a:defRPr sz="2000" b="1"/>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59" name="Google Shape;59;p24"/>
          <p:cNvSpPr>
            <a:spLocks noGrp="1"/>
          </p:cNvSpPr>
          <p:nvPr>
            <p:ph type="pic" idx="2"/>
          </p:nvPr>
        </p:nvSpPr>
        <p:spPr>
          <a:xfrm>
            <a:off x="2095500" y="674688"/>
            <a:ext cx="6415088" cy="4537075"/>
          </a:xfrm>
          <a:prstGeom prst="rect">
            <a:avLst/>
          </a:prstGeom>
          <a:noFill/>
          <a:ln>
            <a:noFill/>
          </a:ln>
        </p:spPr>
      </p:sp>
      <p:sp>
        <p:nvSpPr>
          <p:cNvPr id="60" name="Google Shape;60;p24"/>
          <p:cNvSpPr txBox="1">
            <a:spLocks noGrp="1"/>
          </p:cNvSpPr>
          <p:nvPr>
            <p:ph type="body" idx="1"/>
          </p:nvPr>
        </p:nvSpPr>
        <p:spPr>
          <a:xfrm>
            <a:off x="2095500" y="5916613"/>
            <a:ext cx="6415088" cy="887412"/>
          </a:xfrm>
          <a:prstGeom prst="rect">
            <a:avLst/>
          </a:prstGeom>
          <a:noFill/>
          <a:ln>
            <a:noFill/>
          </a:ln>
        </p:spPr>
        <p:txBody>
          <a:bodyPr spcFirstLastPara="1" wrap="square" lIns="104400" tIns="52200" rIns="104400" bIns="52200" anchor="t" anchorCtr="0">
            <a:noAutofit/>
          </a:bodyPr>
          <a:lstStyle>
            <a:lvl1pPr marL="457200" lvl="0" indent="-228600" algn="l">
              <a:lnSpc>
                <a:spcPct val="93000"/>
              </a:lnSpc>
              <a:spcBef>
                <a:spcPts val="0"/>
              </a:spcBef>
              <a:spcAft>
                <a:spcPts val="0"/>
              </a:spcAft>
              <a:buClr>
                <a:srgbClr val="000000"/>
              </a:buClr>
              <a:buSzPts val="1400"/>
              <a:buNone/>
              <a:defRPr sz="1400"/>
            </a:lvl1pPr>
            <a:lvl2pPr marL="914400" lvl="1" indent="-228600" algn="l">
              <a:lnSpc>
                <a:spcPct val="93000"/>
              </a:lnSpc>
              <a:spcBef>
                <a:spcPts val="1425"/>
              </a:spcBef>
              <a:spcAft>
                <a:spcPts val="0"/>
              </a:spcAft>
              <a:buClr>
                <a:srgbClr val="000000"/>
              </a:buClr>
              <a:buSzPts val="1200"/>
              <a:buNone/>
              <a:defRPr sz="1200"/>
            </a:lvl2pPr>
            <a:lvl3pPr marL="1371600" lvl="2" indent="-228600" algn="l">
              <a:lnSpc>
                <a:spcPct val="93000"/>
              </a:lnSpc>
              <a:spcBef>
                <a:spcPts val="1138"/>
              </a:spcBef>
              <a:spcAft>
                <a:spcPts val="0"/>
              </a:spcAft>
              <a:buClr>
                <a:srgbClr val="000000"/>
              </a:buClr>
              <a:buSzPts val="1000"/>
              <a:buNone/>
              <a:defRPr sz="1000"/>
            </a:lvl3pPr>
            <a:lvl4pPr marL="1828800" lvl="3" indent="-228600" algn="l">
              <a:lnSpc>
                <a:spcPct val="93000"/>
              </a:lnSpc>
              <a:spcBef>
                <a:spcPts val="850"/>
              </a:spcBef>
              <a:spcAft>
                <a:spcPts val="0"/>
              </a:spcAft>
              <a:buClr>
                <a:srgbClr val="000000"/>
              </a:buClr>
              <a:buSzPts val="900"/>
              <a:buNone/>
              <a:defRPr sz="900"/>
            </a:lvl4pPr>
            <a:lvl5pPr marL="2286000" lvl="4" indent="-228600" algn="l">
              <a:lnSpc>
                <a:spcPct val="93000"/>
              </a:lnSpc>
              <a:spcBef>
                <a:spcPts val="575"/>
              </a:spcBef>
              <a:spcAft>
                <a:spcPts val="0"/>
              </a:spcAft>
              <a:buClr>
                <a:srgbClr val="000000"/>
              </a:buClr>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90"/>
              </a:spcBef>
              <a:spcAft>
                <a:spcPts val="0"/>
              </a:spcAft>
              <a:buSzPts val="900"/>
              <a:buNone/>
              <a:defRPr sz="900"/>
            </a:lvl7pPr>
            <a:lvl8pPr marL="3657600" lvl="7" indent="-228600" algn="l">
              <a:lnSpc>
                <a:spcPct val="93000"/>
              </a:lnSpc>
              <a:spcBef>
                <a:spcPts val="290"/>
              </a:spcBef>
              <a:spcAft>
                <a:spcPts val="0"/>
              </a:spcAft>
              <a:buSzPts val="900"/>
              <a:buNone/>
              <a:defRPr sz="900"/>
            </a:lvl8pPr>
            <a:lvl9pPr marL="4114800" lvl="8" indent="-228600" algn="l">
              <a:lnSpc>
                <a:spcPct val="93000"/>
              </a:lnSpc>
              <a:spcBef>
                <a:spcPts val="290"/>
              </a:spcBef>
              <a:spcAft>
                <a:spcPts val="290"/>
              </a:spcAft>
              <a:buSzPts val="900"/>
              <a:buNone/>
              <a:defRPr sz="900"/>
            </a:lvl9pPr>
          </a:lstStyle>
          <a:p>
            <a:endParaRPr/>
          </a:p>
        </p:txBody>
      </p:sp>
      <p:sp>
        <p:nvSpPr>
          <p:cNvPr id="61" name="Google Shape;61;p24"/>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
        <p:cNvGrpSpPr/>
        <p:nvPr/>
      </p:nvGrpSpPr>
      <p:grpSpPr>
        <a:xfrm>
          <a:off x="0" y="0"/>
          <a:ext cx="0" cy="0"/>
          <a:chOff x="0" y="0"/>
          <a:chExt cx="0" cy="0"/>
        </a:xfrm>
      </p:grpSpPr>
      <p:sp>
        <p:nvSpPr>
          <p:cNvPr id="15" name="Google Shape;15;p15"/>
          <p:cNvSpPr/>
          <p:nvPr/>
        </p:nvSpPr>
        <p:spPr>
          <a:xfrm>
            <a:off x="0" y="7127875"/>
            <a:ext cx="10691813" cy="461963"/>
          </a:xfrm>
          <a:prstGeom prst="rect">
            <a:avLst/>
          </a:prstGeom>
          <a:solidFill>
            <a:srgbClr val="26267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15"/>
          <p:cNvSpPr/>
          <p:nvPr/>
        </p:nvSpPr>
        <p:spPr>
          <a:xfrm>
            <a:off x="0" y="911225"/>
            <a:ext cx="10691813" cy="131763"/>
          </a:xfrm>
          <a:prstGeom prst="rect">
            <a:avLst/>
          </a:prstGeom>
          <a:solidFill>
            <a:srgbClr val="26267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pic>
        <p:nvPicPr>
          <p:cNvPr id="17" name="Google Shape;17;p15"/>
          <p:cNvPicPr preferRelativeResize="0"/>
          <p:nvPr/>
        </p:nvPicPr>
        <p:blipFill rotWithShape="1">
          <a:blip r:embed="rId13">
            <a:alphaModFix/>
          </a:blip>
          <a:srcRect t="8130" b="7997"/>
          <a:stretch/>
        </p:blipFill>
        <p:spPr>
          <a:xfrm>
            <a:off x="0" y="82550"/>
            <a:ext cx="2833688" cy="801688"/>
          </a:xfrm>
          <a:prstGeom prst="rect">
            <a:avLst/>
          </a:prstGeom>
          <a:noFill/>
          <a:ln>
            <a:noFill/>
          </a:ln>
        </p:spPr>
      </p:pic>
      <p:sp>
        <p:nvSpPr>
          <p:cNvPr id="18" name="Google Shape;18;p15"/>
          <p:cNvSpPr/>
          <p:nvPr/>
        </p:nvSpPr>
        <p:spPr>
          <a:xfrm>
            <a:off x="2792413" y="7131050"/>
            <a:ext cx="5078412" cy="534988"/>
          </a:xfrm>
          <a:prstGeom prst="rect">
            <a:avLst/>
          </a:prstGeom>
          <a:noFill/>
          <a:ln>
            <a:noFill/>
          </a:ln>
        </p:spPr>
        <p:txBody>
          <a:bodyPr spcFirstLastPara="1" wrap="square" lIns="104400" tIns="52200" rIns="104400" bIns="52200" anchor="t"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2800" b="1" i="1" u="none" strike="noStrike" cap="none">
                <a:solidFill>
                  <a:srgbClr val="FFFFFF"/>
                </a:solidFill>
                <a:latin typeface="Pinyon Script"/>
                <a:ea typeface="Pinyon Script"/>
                <a:cs typeface="Pinyon Script"/>
                <a:sym typeface="Pinyon Script"/>
              </a:rPr>
              <a:t>Progress Through Quality Education</a:t>
            </a:r>
            <a:endParaRPr sz="1400" b="0" i="0" u="none" strike="noStrike" cap="none">
              <a:solidFill>
                <a:srgbClr val="000000"/>
              </a:solidFill>
              <a:latin typeface="Arial"/>
              <a:ea typeface="Arial"/>
              <a:cs typeface="Arial"/>
              <a:sym typeface="Arial"/>
            </a:endParaRPr>
          </a:p>
        </p:txBody>
      </p:sp>
      <p:sp>
        <p:nvSpPr>
          <p:cNvPr id="19" name="Google Shape;19;p15"/>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marR="0" lvl="0"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15"/>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lvl1pPr marL="457200" marR="0" lvl="0" indent="-317500" algn="l" rtl="0">
              <a:lnSpc>
                <a:spcPct val="93000"/>
              </a:lnSpc>
              <a:spcBef>
                <a:spcPts val="0"/>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1pPr>
            <a:lvl2pPr marL="914400" marR="0" lvl="1" indent="-317500" algn="l" rtl="0">
              <a:lnSpc>
                <a:spcPct val="93000"/>
              </a:lnSpc>
              <a:spcBef>
                <a:spcPts val="1425"/>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2pPr>
            <a:lvl3pPr marL="1371600" marR="0" lvl="2" indent="-317500" algn="l" rtl="0">
              <a:lnSpc>
                <a:spcPct val="93000"/>
              </a:lnSpc>
              <a:spcBef>
                <a:spcPts val="1138"/>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3pPr>
            <a:lvl4pPr marL="1828800" marR="0" lvl="3" indent="-317500" algn="l" rtl="0">
              <a:lnSpc>
                <a:spcPct val="93000"/>
              </a:lnSpc>
              <a:spcBef>
                <a:spcPts val="850"/>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4pPr>
            <a:lvl5pPr marL="2286000" marR="0" lvl="4" indent="-355600" algn="l" rtl="0">
              <a:lnSpc>
                <a:spcPct val="93000"/>
              </a:lnSpc>
              <a:spcBef>
                <a:spcPts val="575"/>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9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9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90"/>
              </a:spcBef>
              <a:spcAft>
                <a:spcPts val="29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21" name="Google Shape;21;p15"/>
          <p:cNvSpPr txBox="1"/>
          <p:nvPr/>
        </p:nvSpPr>
        <p:spPr>
          <a:xfrm>
            <a:off x="200025" y="7224713"/>
            <a:ext cx="1425575" cy="3032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2" name="Google Shape;22;p15"/>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uzbhec5TW_OjFr4UUZkoMm0rpyvYdhZw/vie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rive.google.com/file/d/1kIJ3i1okX8NMIKIGFqjAujxBEFo1bAf3/view?sp=share_link" TargetMode="External"/><Relationship Id="rId4" Type="http://schemas.openxmlformats.org/officeDocument/2006/relationships/hyperlink" Target="https://drive.google.com/drive/folders/1rDcz6oHNJOv6h_BbQebHd4DBGPgMRM8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lpython.com/python-send-emai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techtarget.com/whatis/definition/MIME-Multi-Purpose-Internet-Mail-Extensions#:~:text=MIME%20(Multipurpose%20Internet%20Mail%20Extensions)%20is%20an%20extension%20of%20the,and%20application%20programs%2C%20over%20email" TargetMode="External"/><Relationship Id="rId5" Type="http://schemas.openxmlformats.org/officeDocument/2006/relationships/hyperlink" Target="https://www.youtube.com/watch?v=rxkGItX5gGE" TargetMode="External"/><Relationship Id="rId4" Type="http://schemas.openxmlformats.org/officeDocument/2006/relationships/hyperlink" Target="https://www.techtarget.com/whatis/definition/IMAP-Internet-Message-Access-Protocol#:~:text=The%20headers%20of%20all%20emails,Office%20Protocol%203%20(POP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networking/definition/port-numb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techtarget.com/searchsecurity/definition/Transport-Layer-Security-TLS" TargetMode="External"/><Relationship Id="rId4" Type="http://schemas.openxmlformats.org/officeDocument/2006/relationships/hyperlink" Target="https://www.techtarget.com/searchsecurity/definition/Secure-Sockets-Layer-SS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1"/>
          <p:cNvSpPr txBox="1"/>
          <p:nvPr/>
        </p:nvSpPr>
        <p:spPr>
          <a:xfrm>
            <a:off x="178575" y="2056676"/>
            <a:ext cx="10334700" cy="4927200"/>
          </a:xfrm>
          <a:prstGeom prst="rect">
            <a:avLst/>
          </a:prstGeom>
          <a:noFill/>
          <a:ln>
            <a:noFill/>
          </a:ln>
        </p:spPr>
        <p:txBody>
          <a:bodyPr spcFirstLastPara="1" wrap="square" lIns="104400" tIns="52200" rIns="104400" bIns="522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IMPROVISING IMAP PROTOCOL BY INTEGRATING SPAM DETECTION MODEL AND IMPLEMENTING SECURE COMMUNICATION USING RSA</a:t>
            </a:r>
            <a:endParaRPr sz="2400" b="0" i="0" u="none" strike="noStrike" cap="none" dirty="0">
              <a:solidFill>
                <a:srgbClr val="FF0000"/>
              </a:solidFill>
              <a:latin typeface="Times New Roman"/>
              <a:ea typeface="Times New Roman"/>
              <a:cs typeface="Times New Roman"/>
              <a:sym typeface="Times New Roman"/>
            </a:endParaRPr>
          </a:p>
          <a:p>
            <a:pPr marL="25400" marR="0" lvl="0" indent="0" algn="ctr" rtl="0">
              <a:lnSpc>
                <a:spcPct val="115000"/>
              </a:lnSpc>
              <a:spcBef>
                <a:spcPts val="0"/>
              </a:spcBef>
              <a:spcAft>
                <a:spcPts val="0"/>
              </a:spcAft>
              <a:buClr>
                <a:schemeClr val="dk1"/>
              </a:buClr>
              <a:buSzPts val="1100"/>
              <a:buFont typeface="Arial"/>
              <a:buNone/>
            </a:pPr>
            <a:r>
              <a:rPr lang="en-US" sz="3200" b="1" i="0" u="none" strike="noStrike" cap="none" dirty="0">
                <a:solidFill>
                  <a:srgbClr val="3333CC"/>
                </a:solidFill>
                <a:latin typeface="Times New Roman"/>
                <a:ea typeface="Times New Roman"/>
                <a:cs typeface="Times New Roman"/>
                <a:sym typeface="Times New Roman"/>
              </a:rPr>
              <a:t>Presented By</a:t>
            </a:r>
            <a:endParaRPr sz="3200" b="1" i="0" u="none" strike="noStrike" cap="none" dirty="0">
              <a:solidFill>
                <a:srgbClr val="3333CC"/>
              </a:solidFill>
              <a:latin typeface="Times New Roman"/>
              <a:ea typeface="Times New Roman"/>
              <a:cs typeface="Times New Roman"/>
              <a:sym typeface="Times New Roman"/>
            </a:endParaRPr>
          </a:p>
          <a:p>
            <a:pPr marL="25400" marR="0" lvl="0" indent="0" algn="ctr" rtl="0">
              <a:lnSpc>
                <a:spcPct val="115000"/>
              </a:lnSpc>
              <a:spcBef>
                <a:spcPts val="0"/>
              </a:spcBef>
              <a:spcAft>
                <a:spcPts val="0"/>
              </a:spcAft>
              <a:buClr>
                <a:schemeClr val="dk1"/>
              </a:buClr>
              <a:buSzPts val="1100"/>
              <a:buFont typeface="Arial"/>
              <a:buNone/>
            </a:pPr>
            <a:r>
              <a:rPr lang="en-US" sz="3200" b="1" i="0" u="none" strike="noStrike" cap="none" dirty="0">
                <a:solidFill>
                  <a:srgbClr val="FF0000"/>
                </a:solidFill>
                <a:latin typeface="Times New Roman"/>
                <a:ea typeface="Times New Roman"/>
                <a:cs typeface="Times New Roman"/>
                <a:sym typeface="Times New Roman"/>
              </a:rPr>
              <a:t>124157027: Inti Dhiraj,</a:t>
            </a:r>
            <a:endParaRPr sz="3200" b="1" i="0" u="none" strike="noStrike" cap="none" dirty="0">
              <a:solidFill>
                <a:srgbClr val="FF0000"/>
              </a:solidFill>
              <a:latin typeface="Times New Roman"/>
              <a:ea typeface="Times New Roman"/>
              <a:cs typeface="Times New Roman"/>
              <a:sym typeface="Times New Roman"/>
            </a:endParaRPr>
          </a:p>
          <a:p>
            <a:pPr marL="25400" marR="0" lvl="0" indent="0" algn="ctr" rtl="0">
              <a:lnSpc>
                <a:spcPct val="115000"/>
              </a:lnSpc>
              <a:spcBef>
                <a:spcPts val="0"/>
              </a:spcBef>
              <a:spcAft>
                <a:spcPts val="0"/>
              </a:spcAft>
              <a:buClr>
                <a:schemeClr val="dk1"/>
              </a:buClr>
              <a:buSzPts val="1100"/>
              <a:buFont typeface="Arial"/>
              <a:buNone/>
            </a:pPr>
            <a:r>
              <a:rPr lang="en-US" sz="2000" b="1" i="0" u="none" strike="noStrike" cap="none" dirty="0">
                <a:solidFill>
                  <a:srgbClr val="9900FF"/>
                </a:solidFill>
                <a:latin typeface="Times New Roman"/>
                <a:ea typeface="Times New Roman"/>
                <a:cs typeface="Times New Roman"/>
                <a:sym typeface="Times New Roman"/>
              </a:rPr>
              <a:t>Guide Name: Dr. R. Kavitha, CSE/SoC, SASTRA University</a:t>
            </a:r>
            <a:endParaRPr sz="1400" b="0" i="0" u="none" strike="noStrike" cap="none" dirty="0">
              <a:solidFill>
                <a:srgbClr val="000000"/>
              </a:solidFill>
              <a:latin typeface="Arial"/>
              <a:ea typeface="Arial"/>
              <a:cs typeface="Arial"/>
              <a:sym typeface="Arial"/>
            </a:endParaRPr>
          </a:p>
          <a:p>
            <a:pPr marL="25400" marR="0" lvl="0" indent="0" algn="ctr" rtl="0">
              <a:lnSpc>
                <a:spcPct val="115000"/>
              </a:lnSpc>
              <a:spcBef>
                <a:spcPts val="0"/>
              </a:spcBef>
              <a:spcAft>
                <a:spcPts val="0"/>
              </a:spcAft>
              <a:buClr>
                <a:schemeClr val="dk1"/>
              </a:buClr>
              <a:buSzPts val="1100"/>
              <a:buFont typeface="Arial"/>
              <a:buNone/>
            </a:pPr>
            <a:r>
              <a:rPr lang="en-US" sz="2000" b="1" i="0" u="none" strike="noStrike" cap="none" dirty="0">
                <a:solidFill>
                  <a:srgbClr val="9900FF"/>
                </a:solidFill>
                <a:latin typeface="Times New Roman"/>
                <a:ea typeface="Times New Roman"/>
                <a:cs typeface="Times New Roman"/>
                <a:sym typeface="Times New Roman"/>
              </a:rPr>
              <a:t>Date of Presentation: </a:t>
            </a:r>
            <a:r>
              <a:rPr lang="en-US" sz="2000" b="1" dirty="0">
                <a:solidFill>
                  <a:srgbClr val="9900FF"/>
                </a:solidFill>
                <a:latin typeface="Times New Roman"/>
                <a:ea typeface="Times New Roman"/>
                <a:cs typeface="Times New Roman"/>
                <a:sym typeface="Times New Roman"/>
              </a:rPr>
              <a:t>14.12</a:t>
            </a:r>
            <a:r>
              <a:rPr lang="en-US" sz="2000" b="1" i="0" u="none" strike="noStrike" cap="none" dirty="0">
                <a:solidFill>
                  <a:srgbClr val="9900FF"/>
                </a:solidFill>
                <a:latin typeface="Times New Roman"/>
                <a:ea typeface="Times New Roman"/>
                <a:cs typeface="Times New Roman"/>
                <a:sym typeface="Times New Roman"/>
              </a:rPr>
              <a:t>.2022</a:t>
            </a:r>
            <a:endParaRPr sz="2000" b="1" i="0" u="none" strike="noStrike" cap="none" dirty="0">
              <a:solidFill>
                <a:srgbClr val="9900FF"/>
              </a:solidFill>
              <a:latin typeface="Times New Roman"/>
              <a:ea typeface="Times New Roman"/>
              <a:cs typeface="Times New Roman"/>
              <a:sym typeface="Times New Roman"/>
            </a:endParaRPr>
          </a:p>
          <a:p>
            <a:pPr marL="25400" marR="0" lvl="0" indent="0" algn="ctr" rtl="0">
              <a:lnSpc>
                <a:spcPct val="100000"/>
              </a:lnSpc>
              <a:spcBef>
                <a:spcPts val="0"/>
              </a:spcBef>
              <a:spcAft>
                <a:spcPts val="0"/>
              </a:spcAft>
              <a:buClr>
                <a:srgbClr val="9900FF"/>
              </a:buClr>
              <a:buSzPts val="2000"/>
              <a:buFont typeface="Times New Roman"/>
              <a:buNone/>
            </a:pPr>
            <a:endParaRPr sz="3200" b="1" i="0" u="none" strike="noStrike" cap="none" dirty="0">
              <a:solidFill>
                <a:schemeClr val="dk1"/>
              </a:solidFill>
              <a:latin typeface="Times New Roman"/>
              <a:ea typeface="Times New Roman"/>
              <a:cs typeface="Times New Roman"/>
              <a:sym typeface="Times New Roman"/>
            </a:endParaRPr>
          </a:p>
          <a:p>
            <a:pPr marL="25400" marR="0" lvl="0" indent="0" algn="ctr" rtl="0">
              <a:lnSpc>
                <a:spcPct val="100000"/>
              </a:lnSpc>
              <a:spcBef>
                <a:spcPts val="0"/>
              </a:spcBef>
              <a:spcAft>
                <a:spcPts val="0"/>
              </a:spcAft>
              <a:buClr>
                <a:schemeClr val="lt1"/>
              </a:buClr>
              <a:buSzPts val="2000"/>
              <a:buFont typeface="Times New Roman"/>
              <a:buNone/>
            </a:pPr>
            <a:endParaRPr sz="2000" b="1" i="0" u="none" strike="noStrike" cap="none" dirty="0">
              <a:solidFill>
                <a:srgbClr val="9900FF"/>
              </a:solidFill>
              <a:latin typeface="Arial"/>
              <a:ea typeface="Arial"/>
              <a:cs typeface="Arial"/>
              <a:sym typeface="Arial"/>
            </a:endParaRPr>
          </a:p>
        </p:txBody>
      </p:sp>
      <p:sp>
        <p:nvSpPr>
          <p:cNvPr id="76" name="Google Shape;76;p1"/>
          <p:cNvSpPr txBox="1"/>
          <p:nvPr/>
        </p:nvSpPr>
        <p:spPr>
          <a:xfrm>
            <a:off x="7974013" y="7224713"/>
            <a:ext cx="2493962" cy="311150"/>
          </a:xfrm>
          <a:prstGeom prst="rect">
            <a:avLst/>
          </a:prstGeom>
          <a:noFill/>
          <a:ln>
            <a:noFill/>
          </a:ln>
        </p:spPr>
        <p:txBody>
          <a:bodyPr spcFirstLastPara="1" wrap="square" lIns="104400" tIns="52200" rIns="104400" bIns="52200" anchor="t"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77" name="Google Shape;77;p1"/>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r>
              <a:rPr lang="en-US" sz="1800" b="0" i="0" u="none" strike="noStrike" cap="none">
                <a:solidFill>
                  <a:srgbClr val="000000"/>
                </a:solidFill>
                <a:latin typeface="Arial"/>
                <a:ea typeface="Arial"/>
                <a:cs typeface="Arial"/>
                <a:sym typeface="Arial"/>
              </a:rPr>
              <a:t>                   </a:t>
            </a:r>
            <a:endParaRPr/>
          </a:p>
        </p:txBody>
      </p:sp>
      <p:sp>
        <p:nvSpPr>
          <p:cNvPr id="78" name="Google Shape;78;p1"/>
          <p:cNvSpPr txBox="1">
            <a:spLocks noGrp="1"/>
          </p:cNvSpPr>
          <p:nvPr>
            <p:ph type="title"/>
          </p:nvPr>
        </p:nvSpPr>
        <p:spPr>
          <a:xfrm>
            <a:off x="2867891" y="168602"/>
            <a:ext cx="7445152" cy="5970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600" b="1" dirty="0">
                <a:solidFill>
                  <a:srgbClr val="980000"/>
                </a:solidFill>
                <a:latin typeface="Times New Roman"/>
                <a:ea typeface="Times New Roman"/>
                <a:cs typeface="Times New Roman"/>
                <a:sym typeface="Times New Roman"/>
              </a:rPr>
              <a:t>CSE302: Computer Networks Project</a:t>
            </a:r>
            <a:endParaRPr sz="3600" dirty="0">
              <a:solidFill>
                <a:srgbClr val="98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6751-1891-ABB2-110D-9713A175D3E1}"/>
              </a:ext>
            </a:extLst>
          </p:cNvPr>
          <p:cNvSpPr>
            <a:spLocks noGrp="1"/>
          </p:cNvSpPr>
          <p:nvPr>
            <p:ph type="title"/>
          </p:nvPr>
        </p:nvSpPr>
        <p:spPr>
          <a:xfrm>
            <a:off x="4407045" y="174625"/>
            <a:ext cx="3780992" cy="587375"/>
          </a:xfrm>
        </p:spPr>
        <p:txBody>
          <a:bodyPr/>
          <a:lstStyle/>
          <a:p>
            <a:r>
              <a:rPr lang="en-US" sz="3600" b="1" dirty="0">
                <a:solidFill>
                  <a:srgbClr val="C00000"/>
                </a:solidFill>
              </a:rPr>
              <a:t>The Spam Filter</a:t>
            </a:r>
            <a:endParaRPr lang="en-IN" sz="3600" b="1" dirty="0">
              <a:solidFill>
                <a:srgbClr val="C00000"/>
              </a:solidFill>
            </a:endParaRPr>
          </a:p>
        </p:txBody>
      </p:sp>
      <p:sp>
        <p:nvSpPr>
          <p:cNvPr id="3" name="Text Placeholder 2">
            <a:extLst>
              <a:ext uri="{FF2B5EF4-FFF2-40B4-BE49-F238E27FC236}">
                <a16:creationId xmlns:a16="http://schemas.microsoft.com/office/drawing/2014/main" id="{7D84E4C0-3099-E546-D7FE-C8E5425807EE}"/>
              </a:ext>
            </a:extLst>
          </p:cNvPr>
          <p:cNvSpPr>
            <a:spLocks noGrp="1"/>
          </p:cNvSpPr>
          <p:nvPr>
            <p:ph type="body" idx="1"/>
          </p:nvPr>
        </p:nvSpPr>
        <p:spPr>
          <a:xfrm>
            <a:off x="177800" y="1092200"/>
            <a:ext cx="10337800" cy="5829300"/>
          </a:xfrm>
        </p:spPr>
        <p:txBody>
          <a:bodyPr/>
          <a:lstStyle/>
          <a:p>
            <a:pPr marL="50800" indent="0" algn="just">
              <a:buNone/>
              <a:tabLst>
                <a:tab pos="293370" algn="l"/>
              </a:tabLst>
            </a:pPr>
            <a:r>
              <a:rPr lang="en-US" sz="1800" dirty="0">
                <a:effectLst/>
                <a:latin typeface="Times New Roman" panose="02020603050405020304" pitchFamily="18" charset="0"/>
                <a:ea typeface="Times New Roman" panose="02020603050405020304" pitchFamily="18" charset="0"/>
              </a:rPr>
              <a:t>A program known as a spam filter is used to identify unsolicited, undesired, and virus-infected emails and stop them from reaching a user's mailbox. A spam filter, like other filtering systems, searches for certain standards on which to base its decisions.</a:t>
            </a:r>
            <a:endParaRPr lang="en-IN" sz="1800" dirty="0">
              <a:effectLst/>
              <a:latin typeface="Times New Roman" panose="02020603050405020304" pitchFamily="18" charset="0"/>
              <a:ea typeface="Times New Roman" panose="02020603050405020304" pitchFamily="18" charset="0"/>
            </a:endParaRPr>
          </a:p>
          <a:p>
            <a:pPr marL="50800" indent="0" algn="just">
              <a:buNone/>
              <a:tabLst>
                <a:tab pos="293370" algn="l"/>
              </a:tabLst>
            </a:pPr>
            <a:endParaRPr lang="en-IN" sz="1800" dirty="0">
              <a:effectLst/>
              <a:latin typeface="Times New Roman" panose="02020603050405020304" pitchFamily="18" charset="0"/>
              <a:ea typeface="Times New Roman" panose="02020603050405020304" pitchFamily="18" charset="0"/>
            </a:endParaRPr>
          </a:p>
          <a:p>
            <a:pPr marL="50800" indent="0" algn="just">
              <a:buNone/>
              <a:tabLst>
                <a:tab pos="293370" algn="l"/>
              </a:tabLst>
            </a:pPr>
            <a:r>
              <a:rPr lang="en-US" sz="1800" dirty="0">
                <a:effectLst/>
                <a:latin typeface="Times New Roman" panose="02020603050405020304" pitchFamily="18" charset="0"/>
                <a:ea typeface="Times New Roman" panose="02020603050405020304" pitchFamily="18" charset="0"/>
              </a:rPr>
              <a:t>Email spam filtering systems are used by Internet service providers (ISPs), enterprises, and free online email services to reduce the danger of spam distribution. For instance, one of the first and most basic spam filtering systems, like the one used by Microsoft's Hotmail, was configured to look for specific terms in message subject lines. When the filter detected one of the predefined terms, the email was not added to the user's inbox.</a:t>
            </a:r>
            <a:endParaRPr lang="en-IN" sz="1800" dirty="0">
              <a:effectLst/>
              <a:latin typeface="Times New Roman" panose="02020603050405020304" pitchFamily="18" charset="0"/>
              <a:ea typeface="Times New Roman" panose="02020603050405020304" pitchFamily="18" charset="0"/>
            </a:endParaRPr>
          </a:p>
          <a:p>
            <a:pPr marL="50800" indent="0" algn="just">
              <a:buNone/>
              <a:tabLst>
                <a:tab pos="293370" algn="l"/>
              </a:tabLst>
            </a:pPr>
            <a:endParaRPr lang="en-IN" sz="1800" dirty="0">
              <a:effectLst/>
              <a:latin typeface="Times New Roman" panose="02020603050405020304" pitchFamily="18" charset="0"/>
              <a:ea typeface="Times New Roman" panose="02020603050405020304" pitchFamily="18" charset="0"/>
            </a:endParaRPr>
          </a:p>
          <a:p>
            <a:pPr marL="50800" indent="0" algn="just">
              <a:buNone/>
              <a:tabLst>
                <a:tab pos="293370" algn="l"/>
              </a:tabLst>
            </a:pPr>
            <a:r>
              <a:rPr lang="en-US" sz="1800" dirty="0">
                <a:effectLst/>
                <a:latin typeface="Times New Roman" panose="02020603050405020304" pitchFamily="18" charset="0"/>
                <a:ea typeface="Times New Roman" panose="02020603050405020304" pitchFamily="18" charset="0"/>
              </a:rPr>
              <a:t>This approach is not particularly efficient and frequently leaves out completely acceptable messages, known as false positives, while allowing true spam messages to pass. Using suspicious word patterns or word frequency, more advanced systems, including Bayesian filters and other heuristic filters, can identify spam messages. They accomplish this by gaining insight into the user's preferences from the emails flagged as spam. When new emails are sent that are intended for the user's inbox, the spam program creates rules and applies them. Here we have developed an ML model using logistic regression model with an </a:t>
            </a:r>
            <a:r>
              <a:rPr lang="en-US" sz="1800" b="1" dirty="0">
                <a:effectLst/>
                <a:latin typeface="Times New Roman" panose="02020603050405020304" pitchFamily="18" charset="0"/>
                <a:ea typeface="Times New Roman" panose="02020603050405020304" pitchFamily="18" charset="0"/>
              </a:rPr>
              <a:t>accuracy of 96.70%</a:t>
            </a:r>
            <a:r>
              <a:rPr lang="en-US" sz="180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4506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p>
            <a:pPr marL="457200" lvl="0" indent="-393700" algn="l" rtl="0">
              <a:lnSpc>
                <a:spcPct val="150000"/>
              </a:lnSpc>
              <a:spcBef>
                <a:spcPts val="0"/>
              </a:spcBef>
              <a:spcAft>
                <a:spcPts val="0"/>
              </a:spcAft>
              <a:buSzPts val="2600"/>
              <a:buNone/>
            </a:pPr>
            <a:r>
              <a:rPr lang="en-US" sz="2200" dirty="0">
                <a:solidFill>
                  <a:schemeClr val="dk1"/>
                </a:solidFill>
              </a:rPr>
              <a:t>Dataset used: </a:t>
            </a:r>
            <a:r>
              <a:rPr lang="en-US" sz="2200" u="sng" dirty="0">
                <a:solidFill>
                  <a:srgbClr val="0000FF"/>
                </a:solidFill>
                <a:hlinkClick r:id="rId3">
                  <a:extLst>
                    <a:ext uri="{A12FA001-AC4F-418D-AE19-62706E023703}">
                      <ahyp:hlinkClr xmlns:ahyp="http://schemas.microsoft.com/office/drawing/2018/hyperlinkcolor" val="tx"/>
                    </a:ext>
                  </a:extLst>
                </a:hlinkClick>
              </a:rPr>
              <a:t>https://drive.google.com/file/d/1uzbhec5TW_OjFr4UUZkoMm0rpyvYdhZw/view</a:t>
            </a:r>
            <a:endParaRPr sz="2200" dirty="0">
              <a:solidFill>
                <a:srgbClr val="0000FF"/>
              </a:solidFill>
            </a:endParaRPr>
          </a:p>
          <a:p>
            <a:pPr marL="457200" lvl="0" indent="-393700" algn="l" rtl="0">
              <a:lnSpc>
                <a:spcPct val="150000"/>
              </a:lnSpc>
              <a:spcBef>
                <a:spcPts val="0"/>
              </a:spcBef>
              <a:spcAft>
                <a:spcPts val="0"/>
              </a:spcAft>
              <a:buSzPts val="2600"/>
              <a:buNone/>
            </a:pPr>
            <a:endParaRPr sz="2200" dirty="0">
              <a:solidFill>
                <a:schemeClr val="dk1"/>
              </a:solidFill>
            </a:endParaRPr>
          </a:p>
          <a:p>
            <a:pPr marL="457200" lvl="0" indent="-393700" algn="l" rtl="0">
              <a:lnSpc>
                <a:spcPct val="150000"/>
              </a:lnSpc>
              <a:spcBef>
                <a:spcPts val="0"/>
              </a:spcBef>
              <a:spcAft>
                <a:spcPts val="0"/>
              </a:spcAft>
              <a:buSzPts val="2600"/>
              <a:buNone/>
            </a:pPr>
            <a:r>
              <a:rPr lang="en-US" sz="2200" dirty="0">
                <a:solidFill>
                  <a:schemeClr val="dk1"/>
                </a:solidFill>
              </a:rPr>
              <a:t>Source code:</a:t>
            </a:r>
            <a:endParaRPr sz="2200" dirty="0">
              <a:solidFill>
                <a:schemeClr val="dk1"/>
              </a:solidFill>
            </a:endParaRPr>
          </a:p>
          <a:p>
            <a:pPr marL="520700" lvl="0" indent="0" algn="l" rtl="0">
              <a:lnSpc>
                <a:spcPct val="150000"/>
              </a:lnSpc>
              <a:spcBef>
                <a:spcPts val="0"/>
              </a:spcBef>
              <a:spcAft>
                <a:spcPts val="0"/>
              </a:spcAft>
              <a:buSzPts val="2600"/>
              <a:buNone/>
            </a:pPr>
            <a:r>
              <a:rPr lang="en-US" sz="2200" u="sng" dirty="0">
                <a:solidFill>
                  <a:srgbClr val="0000FF"/>
                </a:solidFill>
                <a:hlinkClick r:id="rId4">
                  <a:extLst>
                    <a:ext uri="{A12FA001-AC4F-418D-AE19-62706E023703}">
                      <ahyp:hlinkClr xmlns:ahyp="http://schemas.microsoft.com/office/drawing/2018/hyperlinkcolor" val="tx"/>
                    </a:ext>
                  </a:extLst>
                </a:hlinkClick>
              </a:rPr>
              <a:t>https://drive.google.com/drive/folders/1rDcz6oHNJOv6h_BbQebHd4DBGPgMRM8o</a:t>
            </a:r>
            <a:endParaRPr sz="2200" dirty="0">
              <a:solidFill>
                <a:srgbClr val="0000FF"/>
              </a:solidFill>
            </a:endParaRPr>
          </a:p>
          <a:p>
            <a:pPr marL="457200" lvl="0" indent="-393700" algn="l" rtl="0">
              <a:lnSpc>
                <a:spcPct val="150000"/>
              </a:lnSpc>
              <a:spcBef>
                <a:spcPts val="0"/>
              </a:spcBef>
              <a:spcAft>
                <a:spcPts val="0"/>
              </a:spcAft>
              <a:buSzPts val="2600"/>
              <a:buNone/>
            </a:pPr>
            <a:endParaRPr sz="2200" dirty="0">
              <a:solidFill>
                <a:schemeClr val="dk1"/>
              </a:solidFill>
            </a:endParaRPr>
          </a:p>
          <a:p>
            <a:pPr marL="63500" lvl="0" indent="0" algn="l" rtl="0">
              <a:lnSpc>
                <a:spcPct val="150000"/>
              </a:lnSpc>
              <a:spcBef>
                <a:spcPts val="0"/>
              </a:spcBef>
              <a:spcAft>
                <a:spcPts val="0"/>
              </a:spcAft>
              <a:buSzPts val="2600"/>
              <a:buNone/>
            </a:pPr>
            <a:r>
              <a:rPr lang="en-US" sz="2200" dirty="0">
                <a:solidFill>
                  <a:schemeClr val="dk1"/>
                </a:solidFill>
              </a:rPr>
              <a:t>Output video:</a:t>
            </a:r>
            <a:endParaRPr sz="2200" dirty="0">
              <a:solidFill>
                <a:schemeClr val="dk1"/>
              </a:solidFill>
            </a:endParaRPr>
          </a:p>
          <a:p>
            <a:pPr marL="520700" lvl="0" indent="0" algn="l" rtl="0">
              <a:lnSpc>
                <a:spcPct val="150000"/>
              </a:lnSpc>
              <a:spcBef>
                <a:spcPts val="0"/>
              </a:spcBef>
              <a:spcAft>
                <a:spcPts val="0"/>
              </a:spcAft>
              <a:buSzPts val="2600"/>
              <a:buNone/>
            </a:pPr>
            <a:r>
              <a:rPr lang="en-US" sz="2200" u="sng" dirty="0">
                <a:solidFill>
                  <a:srgbClr val="0000FF"/>
                </a:solidFill>
                <a:hlinkClick r:id="rId5">
                  <a:extLst>
                    <a:ext uri="{A12FA001-AC4F-418D-AE19-62706E023703}">
                      <ahyp:hlinkClr xmlns:ahyp="http://schemas.microsoft.com/office/drawing/2018/hyperlinkcolor" val="tx"/>
                    </a:ext>
                  </a:extLst>
                </a:hlinkClick>
              </a:rPr>
              <a:t>https://drive.google.com/file/d/1kIJ3i1okX8NMIKIGFqjAujxBEFo1bAf3/view?sp=share_link</a:t>
            </a:r>
            <a:endParaRPr sz="2200" dirty="0">
              <a:solidFill>
                <a:srgbClr val="0000FF"/>
              </a:solidFill>
            </a:endParaRPr>
          </a:p>
          <a:p>
            <a:pPr marL="63500" lvl="0" indent="393700" algn="l" rtl="0">
              <a:lnSpc>
                <a:spcPct val="150000"/>
              </a:lnSpc>
              <a:spcBef>
                <a:spcPts val="0"/>
              </a:spcBef>
              <a:spcAft>
                <a:spcPts val="0"/>
              </a:spcAft>
              <a:buSzPts val="2600"/>
              <a:buNone/>
            </a:pPr>
            <a:endParaRPr sz="2200" dirty="0">
              <a:solidFill>
                <a:schemeClr val="dk1"/>
              </a:solidFill>
            </a:endParaRPr>
          </a:p>
        </p:txBody>
      </p:sp>
      <p:sp>
        <p:nvSpPr>
          <p:cNvPr id="137" name="Google Shape;137;p9"/>
          <p:cNvSpPr txBox="1">
            <a:spLocks noGrp="1"/>
          </p:cNvSpPr>
          <p:nvPr>
            <p:ph type="title"/>
          </p:nvPr>
        </p:nvSpPr>
        <p:spPr>
          <a:xfrm>
            <a:off x="2786063" y="174625"/>
            <a:ext cx="6361200" cy="5874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200" b="1">
                <a:solidFill>
                  <a:srgbClr val="980000"/>
                </a:solidFill>
                <a:latin typeface="Times New Roman"/>
                <a:ea typeface="Times New Roman"/>
                <a:cs typeface="Times New Roman"/>
                <a:sym typeface="Times New Roman"/>
              </a:rPr>
              <a:t>Work done so far</a:t>
            </a:r>
            <a:endParaRPr sz="3200" b="1">
              <a:solidFill>
                <a:srgbClr val="98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SzPts val="1400"/>
              <a:buNone/>
            </a:pPr>
            <a:r>
              <a:rPr lang="en-US" sz="4000" b="1">
                <a:solidFill>
                  <a:srgbClr val="980000"/>
                </a:solidFill>
                <a:latin typeface="Times New Roman"/>
                <a:ea typeface="Times New Roman"/>
                <a:cs typeface="Times New Roman"/>
                <a:sym typeface="Times New Roman"/>
              </a:rPr>
              <a:t>Sample I/O screenshots</a:t>
            </a:r>
            <a:endParaRPr sz="4000"/>
          </a:p>
        </p:txBody>
      </p:sp>
      <p:sp>
        <p:nvSpPr>
          <p:cNvPr id="143" name="Google Shape;143;p10"/>
          <p:cNvSpPr txBox="1">
            <a:spLocks noGrp="1"/>
          </p:cNvSpPr>
          <p:nvPr>
            <p:ph type="body" idx="1"/>
          </p:nvPr>
        </p:nvSpPr>
        <p:spPr>
          <a:xfrm>
            <a:off x="177800" y="1092200"/>
            <a:ext cx="10248300" cy="5829300"/>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None/>
            </a:pPr>
            <a:r>
              <a:rPr lang="en-US"/>
              <a:t>Input: Mail body</a:t>
            </a:r>
            <a:endParaRPr/>
          </a:p>
          <a:p>
            <a:pPr marL="457200" lvl="0" indent="0" algn="l" rtl="0">
              <a:lnSpc>
                <a:spcPct val="93000"/>
              </a:lnSpc>
              <a:spcBef>
                <a:spcPts val="0"/>
              </a:spcBef>
              <a:spcAft>
                <a:spcPts val="0"/>
              </a:spcAft>
              <a:buSzPts val="2800"/>
              <a:buNone/>
            </a:pPr>
            <a:endParaRPr/>
          </a:p>
          <a:p>
            <a:pPr marL="457200" lvl="0" indent="0" algn="l" rtl="0">
              <a:lnSpc>
                <a:spcPct val="93000"/>
              </a:lnSpc>
              <a:spcBef>
                <a:spcPts val="0"/>
              </a:spcBef>
              <a:spcAft>
                <a:spcPts val="0"/>
              </a:spcAft>
              <a:buSzPts val="2800"/>
              <a:buNone/>
            </a:pPr>
            <a:endParaRPr/>
          </a:p>
          <a:p>
            <a:pPr marL="457200" lvl="0" indent="0" algn="l" rtl="0">
              <a:lnSpc>
                <a:spcPct val="93000"/>
              </a:lnSpc>
              <a:spcBef>
                <a:spcPts val="0"/>
              </a:spcBef>
              <a:spcAft>
                <a:spcPts val="0"/>
              </a:spcAft>
              <a:buSzPts val="2800"/>
              <a:buNone/>
            </a:pPr>
            <a:endParaRPr/>
          </a:p>
          <a:p>
            <a:pPr marL="457200" lvl="0" indent="0" algn="l" rtl="0">
              <a:lnSpc>
                <a:spcPct val="93000"/>
              </a:lnSpc>
              <a:spcBef>
                <a:spcPts val="0"/>
              </a:spcBef>
              <a:spcAft>
                <a:spcPts val="0"/>
              </a:spcAft>
              <a:buSzPts val="2800"/>
              <a:buNone/>
            </a:pPr>
            <a:endParaRPr/>
          </a:p>
          <a:p>
            <a:pPr marL="457200" lvl="0" indent="0" algn="l" rtl="0">
              <a:lnSpc>
                <a:spcPct val="93000"/>
              </a:lnSpc>
              <a:spcBef>
                <a:spcPts val="0"/>
              </a:spcBef>
              <a:spcAft>
                <a:spcPts val="0"/>
              </a:spcAft>
              <a:buSzPts val="2800"/>
              <a:buNone/>
            </a:pPr>
            <a:endParaRPr/>
          </a:p>
          <a:p>
            <a:pPr marL="0" lvl="0" indent="0" algn="l" rtl="0">
              <a:lnSpc>
                <a:spcPct val="93000"/>
              </a:lnSpc>
              <a:spcBef>
                <a:spcPts val="0"/>
              </a:spcBef>
              <a:spcAft>
                <a:spcPts val="0"/>
              </a:spcAft>
              <a:buNone/>
            </a:pPr>
            <a:r>
              <a:rPr lang="en-US"/>
              <a:t>Output: Spam or Ham </a:t>
            </a:r>
            <a:endParaRPr/>
          </a:p>
          <a:p>
            <a:pPr marL="457200" lvl="0" indent="0" algn="l" rtl="0">
              <a:lnSpc>
                <a:spcPct val="93000"/>
              </a:lnSpc>
              <a:spcBef>
                <a:spcPts val="0"/>
              </a:spcBef>
              <a:spcAft>
                <a:spcPts val="0"/>
              </a:spcAft>
              <a:buSzPts val="2800"/>
              <a:buNone/>
            </a:pPr>
            <a:endParaRPr/>
          </a:p>
        </p:txBody>
      </p:sp>
      <p:pic>
        <p:nvPicPr>
          <p:cNvPr id="144" name="Google Shape;144;p10"/>
          <p:cNvPicPr preferRelativeResize="0"/>
          <p:nvPr/>
        </p:nvPicPr>
        <p:blipFill rotWithShape="1">
          <a:blip r:embed="rId3">
            <a:alphaModFix/>
          </a:blip>
          <a:srcRect/>
          <a:stretch/>
        </p:blipFill>
        <p:spPr>
          <a:xfrm>
            <a:off x="571500" y="4138500"/>
            <a:ext cx="9492325" cy="1462250"/>
          </a:xfrm>
          <a:prstGeom prst="rect">
            <a:avLst/>
          </a:prstGeom>
          <a:noFill/>
          <a:ln>
            <a:noFill/>
          </a:ln>
        </p:spPr>
      </p:pic>
      <p:pic>
        <p:nvPicPr>
          <p:cNvPr id="145" name="Google Shape;145;p10"/>
          <p:cNvPicPr preferRelativeResize="0"/>
          <p:nvPr/>
        </p:nvPicPr>
        <p:blipFill rotWithShape="1">
          <a:blip r:embed="rId4">
            <a:alphaModFix/>
          </a:blip>
          <a:srcRect/>
          <a:stretch/>
        </p:blipFill>
        <p:spPr>
          <a:xfrm>
            <a:off x="571500" y="1719125"/>
            <a:ext cx="9492326" cy="14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aec4bbed8a_0_0"/>
          <p:cNvSpPr txBox="1">
            <a:spLocks noGrp="1"/>
          </p:cNvSpPr>
          <p:nvPr>
            <p:ph type="title"/>
          </p:nvPr>
        </p:nvSpPr>
        <p:spPr>
          <a:xfrm>
            <a:off x="2786063" y="174625"/>
            <a:ext cx="6361200" cy="587400"/>
          </a:xfrm>
          <a:prstGeom prst="rect">
            <a:avLst/>
          </a:prstGeom>
        </p:spPr>
        <p:txBody>
          <a:bodyPr spcFirstLastPara="1" wrap="square" lIns="104400" tIns="52200" rIns="104400" bIns="52200" anchor="t" anchorCtr="0">
            <a:noAutofit/>
          </a:bodyPr>
          <a:lstStyle/>
          <a:p>
            <a:pPr marL="0" lvl="0" indent="0" algn="l" rtl="0">
              <a:spcBef>
                <a:spcPts val="0"/>
              </a:spcBef>
              <a:spcAft>
                <a:spcPts val="0"/>
              </a:spcAft>
              <a:buNone/>
            </a:pPr>
            <a:endParaRPr/>
          </a:p>
        </p:txBody>
      </p:sp>
      <p:sp>
        <p:nvSpPr>
          <p:cNvPr id="152" name="Google Shape;152;g1aec4bbed8a_0_0"/>
          <p:cNvSpPr txBox="1">
            <a:spLocks noGrp="1"/>
          </p:cNvSpPr>
          <p:nvPr>
            <p:ph type="body" idx="1"/>
          </p:nvPr>
        </p:nvSpPr>
        <p:spPr>
          <a:xfrm>
            <a:off x="177800" y="1092200"/>
            <a:ext cx="10326900" cy="5829300"/>
          </a:xfrm>
          <a:prstGeom prst="rect">
            <a:avLst/>
          </a:prstGeom>
        </p:spPr>
        <p:txBody>
          <a:bodyPr spcFirstLastPara="1" wrap="square" lIns="104400" tIns="52200" rIns="104400" bIns="52200" anchor="t" anchorCtr="0">
            <a:noAutofit/>
          </a:bodyPr>
          <a:lstStyle/>
          <a:p>
            <a:pPr marL="0" lvl="0" indent="0" algn="l" rtl="0">
              <a:spcBef>
                <a:spcPts val="0"/>
              </a:spcBef>
              <a:spcAft>
                <a:spcPts val="0"/>
              </a:spcAft>
              <a:buNone/>
            </a:pPr>
            <a:r>
              <a:rPr lang="en-US"/>
              <a:t>GUI to send mail: -</a:t>
            </a:r>
            <a:endParaRPr/>
          </a:p>
          <a:p>
            <a:pPr marL="0" lvl="0" indent="0" algn="l" rtl="0">
              <a:spcBef>
                <a:spcPts val="0"/>
              </a:spcBef>
              <a:spcAft>
                <a:spcPts val="0"/>
              </a:spcAft>
              <a:buNone/>
            </a:pPr>
            <a:endParaRPr/>
          </a:p>
        </p:txBody>
      </p:sp>
      <p:pic>
        <p:nvPicPr>
          <p:cNvPr id="153" name="Google Shape;153;g1aec4bbed8a_0_0"/>
          <p:cNvPicPr preferRelativeResize="0"/>
          <p:nvPr/>
        </p:nvPicPr>
        <p:blipFill>
          <a:blip r:embed="rId3">
            <a:alphaModFix/>
          </a:blip>
          <a:stretch>
            <a:fillRect/>
          </a:stretch>
        </p:blipFill>
        <p:spPr>
          <a:xfrm>
            <a:off x="378925" y="1921425"/>
            <a:ext cx="9843951" cy="500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2786063" y="174625"/>
            <a:ext cx="6361200" cy="587400"/>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SzPts val="1400"/>
              <a:buNone/>
            </a:pPr>
            <a:endParaRPr/>
          </a:p>
        </p:txBody>
      </p:sp>
      <p:sp>
        <p:nvSpPr>
          <p:cNvPr id="160" name="Google Shape;160;p11"/>
          <p:cNvSpPr txBox="1">
            <a:spLocks noGrp="1"/>
          </p:cNvSpPr>
          <p:nvPr>
            <p:ph type="body" idx="1"/>
          </p:nvPr>
        </p:nvSpPr>
        <p:spPr>
          <a:xfrm>
            <a:off x="177800" y="1092200"/>
            <a:ext cx="10405800" cy="5829300"/>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SzPts val="2800"/>
              <a:buNone/>
            </a:pPr>
            <a:r>
              <a:rPr lang="en-US"/>
              <a:t>Sending mail: -</a:t>
            </a:r>
            <a:endParaRPr/>
          </a:p>
          <a:p>
            <a:pPr marL="0" lvl="0" indent="0" algn="l" rtl="0">
              <a:lnSpc>
                <a:spcPct val="93000"/>
              </a:lnSpc>
              <a:spcBef>
                <a:spcPts val="0"/>
              </a:spcBef>
              <a:spcAft>
                <a:spcPts val="0"/>
              </a:spcAft>
              <a:buSzPts val="2800"/>
              <a:buNone/>
            </a:pPr>
            <a:endParaRPr/>
          </a:p>
        </p:txBody>
      </p:sp>
      <p:pic>
        <p:nvPicPr>
          <p:cNvPr id="161" name="Google Shape;161;p11"/>
          <p:cNvPicPr preferRelativeResize="0"/>
          <p:nvPr/>
        </p:nvPicPr>
        <p:blipFill rotWithShape="1">
          <a:blip r:embed="rId3">
            <a:alphaModFix/>
          </a:blip>
          <a:srcRect/>
          <a:stretch/>
        </p:blipFill>
        <p:spPr>
          <a:xfrm>
            <a:off x="306125" y="1655751"/>
            <a:ext cx="10079550" cy="526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aec4bbed8a_0_7"/>
          <p:cNvSpPr txBox="1">
            <a:spLocks noGrp="1"/>
          </p:cNvSpPr>
          <p:nvPr>
            <p:ph type="title"/>
          </p:nvPr>
        </p:nvSpPr>
        <p:spPr>
          <a:xfrm>
            <a:off x="2786063" y="174625"/>
            <a:ext cx="6361200" cy="587400"/>
          </a:xfrm>
          <a:prstGeom prst="rect">
            <a:avLst/>
          </a:prstGeom>
        </p:spPr>
        <p:txBody>
          <a:bodyPr spcFirstLastPara="1" wrap="square" lIns="104400" tIns="52200" rIns="104400" bIns="52200" anchor="t" anchorCtr="0">
            <a:noAutofit/>
          </a:bodyPr>
          <a:lstStyle/>
          <a:p>
            <a:pPr marL="0" lvl="0" indent="0" algn="l" rtl="0">
              <a:spcBef>
                <a:spcPts val="0"/>
              </a:spcBef>
              <a:spcAft>
                <a:spcPts val="0"/>
              </a:spcAft>
              <a:buNone/>
            </a:pPr>
            <a:endParaRPr/>
          </a:p>
        </p:txBody>
      </p:sp>
      <p:sp>
        <p:nvSpPr>
          <p:cNvPr id="168" name="Google Shape;168;g1aec4bbed8a_0_7"/>
          <p:cNvSpPr txBox="1">
            <a:spLocks noGrp="1"/>
          </p:cNvSpPr>
          <p:nvPr>
            <p:ph type="body" idx="1"/>
          </p:nvPr>
        </p:nvSpPr>
        <p:spPr>
          <a:xfrm>
            <a:off x="177800" y="1092200"/>
            <a:ext cx="10263900" cy="5829300"/>
          </a:xfrm>
          <a:prstGeom prst="rect">
            <a:avLst/>
          </a:prstGeom>
        </p:spPr>
        <p:txBody>
          <a:bodyPr spcFirstLastPara="1" wrap="square" lIns="104400" tIns="52200" rIns="104400" bIns="52200" anchor="t" anchorCtr="0">
            <a:noAutofit/>
          </a:bodyPr>
          <a:lstStyle/>
          <a:p>
            <a:pPr marL="0" lvl="0" indent="0" algn="l" rtl="0">
              <a:spcBef>
                <a:spcPts val="0"/>
              </a:spcBef>
              <a:spcAft>
                <a:spcPts val="0"/>
              </a:spcAft>
              <a:buNone/>
            </a:pPr>
            <a:r>
              <a:rPr lang="en-US" dirty="0"/>
              <a:t>GUI on recipient side (Clicks yes):-</a:t>
            </a:r>
            <a:endParaRPr dirty="0"/>
          </a:p>
          <a:p>
            <a:pPr marL="0" lvl="0" indent="0" algn="l" rtl="0">
              <a:spcBef>
                <a:spcPts val="0"/>
              </a:spcBef>
              <a:spcAft>
                <a:spcPts val="0"/>
              </a:spcAft>
              <a:buNone/>
            </a:pPr>
            <a:endParaRPr dirty="0"/>
          </a:p>
        </p:txBody>
      </p:sp>
      <p:pic>
        <p:nvPicPr>
          <p:cNvPr id="169" name="Google Shape;169;g1aec4bbed8a_0_7"/>
          <p:cNvPicPr preferRelativeResize="0"/>
          <p:nvPr/>
        </p:nvPicPr>
        <p:blipFill>
          <a:blip r:embed="rId3">
            <a:alphaModFix/>
          </a:blip>
          <a:stretch>
            <a:fillRect/>
          </a:stretch>
        </p:blipFill>
        <p:spPr>
          <a:xfrm>
            <a:off x="551225" y="1669425"/>
            <a:ext cx="9701576" cy="510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2786063" y="174625"/>
            <a:ext cx="6361200" cy="587400"/>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SzPts val="1400"/>
              <a:buNone/>
            </a:pPr>
            <a:endParaRPr/>
          </a:p>
        </p:txBody>
      </p:sp>
      <p:sp>
        <p:nvSpPr>
          <p:cNvPr id="176" name="Google Shape;176;p12"/>
          <p:cNvSpPr txBox="1">
            <a:spLocks noGrp="1"/>
          </p:cNvSpPr>
          <p:nvPr>
            <p:ph type="body" idx="1"/>
          </p:nvPr>
        </p:nvSpPr>
        <p:spPr>
          <a:xfrm>
            <a:off x="177800" y="1092200"/>
            <a:ext cx="10232400" cy="5829300"/>
          </a:xfrm>
          <a:prstGeom prst="rect">
            <a:avLst/>
          </a:prstGeom>
          <a:noFill/>
          <a:ln>
            <a:noFill/>
          </a:ln>
        </p:spPr>
        <p:txBody>
          <a:bodyPr spcFirstLastPara="1" wrap="square" lIns="104400" tIns="52200" rIns="104400" bIns="52200" anchor="t" anchorCtr="0">
            <a:noAutofit/>
          </a:bodyPr>
          <a:lstStyle/>
          <a:p>
            <a:pPr marL="0" lvl="0" indent="0" algn="l" rtl="0">
              <a:lnSpc>
                <a:spcPct val="93000"/>
              </a:lnSpc>
              <a:spcBef>
                <a:spcPts val="0"/>
              </a:spcBef>
              <a:spcAft>
                <a:spcPts val="0"/>
              </a:spcAft>
              <a:buSzPts val="2800"/>
              <a:buNone/>
            </a:pPr>
            <a:r>
              <a:rPr lang="en-US" dirty="0"/>
              <a:t>Receiver clicks on yes and mail is deleted:-</a:t>
            </a:r>
            <a:endParaRPr dirty="0"/>
          </a:p>
          <a:p>
            <a:pPr marL="0" lvl="0" indent="0" algn="l" rtl="0">
              <a:lnSpc>
                <a:spcPct val="93000"/>
              </a:lnSpc>
              <a:spcBef>
                <a:spcPts val="0"/>
              </a:spcBef>
              <a:spcAft>
                <a:spcPts val="0"/>
              </a:spcAft>
              <a:buSzPts val="2800"/>
              <a:buNone/>
            </a:pPr>
            <a:endParaRPr dirty="0"/>
          </a:p>
        </p:txBody>
      </p:sp>
      <p:pic>
        <p:nvPicPr>
          <p:cNvPr id="177" name="Google Shape;177;p12"/>
          <p:cNvPicPr preferRelativeResize="0"/>
          <p:nvPr/>
        </p:nvPicPr>
        <p:blipFill>
          <a:blip r:embed="rId3">
            <a:alphaModFix/>
          </a:blip>
          <a:stretch>
            <a:fillRect/>
          </a:stretch>
        </p:blipFill>
        <p:spPr>
          <a:xfrm>
            <a:off x="299225" y="1779675"/>
            <a:ext cx="10110975" cy="507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A76D-808E-0208-C282-96621BFB8F79}"/>
              </a:ext>
            </a:extLst>
          </p:cNvPr>
          <p:cNvSpPr>
            <a:spLocks noGrp="1"/>
          </p:cNvSpPr>
          <p:nvPr>
            <p:ph type="title"/>
          </p:nvPr>
        </p:nvSpPr>
        <p:spPr/>
        <p:txBody>
          <a:bodyPr/>
          <a:lstStyle/>
          <a:p>
            <a:r>
              <a:rPr lang="en-US" sz="3600" dirty="0">
                <a:solidFill>
                  <a:srgbClr val="C00000"/>
                </a:solidFill>
                <a:latin typeface="Times New Roman" panose="02020603050405020304" pitchFamily="18" charset="0"/>
                <a:cs typeface="Times New Roman" panose="02020603050405020304" pitchFamily="18" charset="0"/>
              </a:rPr>
              <a:t>Conclusion and Future Work</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10CDD3C-90B4-4A24-61D6-FD40FF56D910}"/>
              </a:ext>
            </a:extLst>
          </p:cNvPr>
          <p:cNvSpPr>
            <a:spLocks noGrp="1"/>
          </p:cNvSpPr>
          <p:nvPr>
            <p:ph type="body" idx="1"/>
          </p:nvPr>
        </p:nvSpPr>
        <p:spPr>
          <a:xfrm>
            <a:off x="242888" y="1092200"/>
            <a:ext cx="10251930" cy="5829300"/>
          </a:xfrm>
        </p:spPr>
        <p:txBody>
          <a:bodyPr/>
          <a:lstStyle/>
          <a:p>
            <a:pPr marL="50800" indent="0">
              <a:buNone/>
            </a:pPr>
            <a:r>
              <a:rPr lang="en-US" b="1" dirty="0">
                <a:latin typeface="Times New Roman" panose="02020603050405020304" pitchFamily="18" charset="0"/>
                <a:cs typeface="Times New Roman" panose="02020603050405020304" pitchFamily="18" charset="0"/>
              </a:rPr>
              <a:t>Conclusion:</a:t>
            </a:r>
          </a:p>
          <a:p>
            <a:pPr marL="50800" indent="0">
              <a:buNone/>
            </a:pPr>
            <a:endParaRPr lang="en-US" sz="1800" b="1" dirty="0">
              <a:latin typeface="Times New Roman" panose="02020603050405020304" pitchFamily="18" charset="0"/>
              <a:cs typeface="Times New Roman" panose="02020603050405020304" pitchFamily="18" charset="0"/>
            </a:endParaRPr>
          </a:p>
          <a:p>
            <a:pPr marL="50800" indent="0">
              <a:buNone/>
            </a:pPr>
            <a:r>
              <a:rPr lang="en-US" sz="1800" dirty="0">
                <a:latin typeface="Times New Roman" panose="02020603050405020304" pitchFamily="18" charset="0"/>
                <a:cs typeface="Times New Roman" panose="02020603050405020304" pitchFamily="18" charset="0"/>
              </a:rPr>
              <a:t>Mailing is very common nowadays, working on this project has led to development of an application which can remotely log in to the email account and perform various functions such as sending a mail or fetching a mail and also classifying it as a spam or not. Also, this application improves confidentiality and authenticity while communicating over third-party email servers, moreover the user’s experience is enriched, and hence life is made easy. This project is also helpful in understanding the simple mechanism of mail transfer protocols and RSA cryptosystem.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Space management is achieved in using this application.</a:t>
            </a:r>
            <a:endParaRPr lang="en-US" sz="1800" b="1" dirty="0">
              <a:latin typeface="Times New Roman" panose="02020603050405020304" pitchFamily="18" charset="0"/>
              <a:cs typeface="Times New Roman" panose="02020603050405020304" pitchFamily="18" charset="0"/>
            </a:endParaRPr>
          </a:p>
          <a:p>
            <a:pPr marL="50800" indent="0">
              <a:buNone/>
            </a:pPr>
            <a:endParaRPr lang="en-US" sz="1800" b="1" dirty="0">
              <a:latin typeface="Times New Roman" panose="02020603050405020304" pitchFamily="18" charset="0"/>
              <a:cs typeface="Times New Roman" panose="02020603050405020304" pitchFamily="18" charset="0"/>
            </a:endParaRPr>
          </a:p>
          <a:p>
            <a:pPr marL="50800" indent="0">
              <a:buNone/>
            </a:pPr>
            <a:endParaRPr lang="en-US" sz="1800" b="1" dirty="0">
              <a:latin typeface="Times New Roman" panose="02020603050405020304" pitchFamily="18" charset="0"/>
              <a:cs typeface="Times New Roman" panose="02020603050405020304" pitchFamily="18" charset="0"/>
            </a:endParaRPr>
          </a:p>
          <a:p>
            <a:pPr marL="50800" indent="0">
              <a:buNone/>
            </a:pPr>
            <a:r>
              <a:rPr lang="en-US" b="1" dirty="0">
                <a:latin typeface="Times New Roman" panose="02020603050405020304" pitchFamily="18" charset="0"/>
                <a:cs typeface="Times New Roman" panose="02020603050405020304" pitchFamily="18" charset="0"/>
              </a:rPr>
              <a:t>Future Works:</a:t>
            </a:r>
          </a:p>
          <a:p>
            <a:pPr marL="50800" indent="0">
              <a:buNone/>
            </a:pPr>
            <a:endParaRPr lang="en-US" sz="1800" b="1" dirty="0">
              <a:latin typeface="Times New Roman" panose="02020603050405020304" pitchFamily="18" charset="0"/>
              <a:cs typeface="Times New Roman" panose="02020603050405020304" pitchFamily="18" charset="0"/>
            </a:endParaRPr>
          </a:p>
          <a:p>
            <a:pPr marL="50800" indent="0">
              <a:buNone/>
            </a:pPr>
            <a:r>
              <a:rPr lang="en-US" sz="1800" dirty="0">
                <a:latin typeface="Times New Roman" panose="02020603050405020304" pitchFamily="18" charset="0"/>
                <a:cs typeface="Times New Roman" panose="02020603050405020304" pitchFamily="18" charset="0"/>
              </a:rPr>
              <a:t>1)Other functionalities like regular cleanup can be implemented. </a:t>
            </a:r>
          </a:p>
          <a:p>
            <a:pPr marL="50800" indent="0">
              <a:buNone/>
            </a:pPr>
            <a:r>
              <a:rPr lang="en-US" sz="1800" dirty="0">
                <a:latin typeface="Times New Roman" panose="02020603050405020304" pitchFamily="18" charset="0"/>
                <a:cs typeface="Times New Roman" panose="02020603050405020304" pitchFamily="18" charset="0"/>
              </a:rPr>
              <a:t>2)Post quantum cryptography may be implemented to increase the security of the cryptosystem employed. 3)Develop own server, with a registered domain name, i.e., setting up SMTP and IMAP server for email users.</a:t>
            </a:r>
            <a:endParaRPr lang="en-US" sz="1800" b="1" dirty="0">
              <a:latin typeface="Times New Roman" panose="02020603050405020304" pitchFamily="18" charset="0"/>
              <a:cs typeface="Times New Roman" panose="02020603050405020304" pitchFamily="18" charset="0"/>
            </a:endParaRPr>
          </a:p>
          <a:p>
            <a:pPr marL="50800" indent="0">
              <a:buNone/>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61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2786063" y="174625"/>
            <a:ext cx="6361200" cy="587400"/>
          </a:xfrm>
          <a:prstGeom prst="rect">
            <a:avLst/>
          </a:prstGeom>
          <a:noFill/>
          <a:ln>
            <a:noFill/>
          </a:ln>
        </p:spPr>
        <p:txBody>
          <a:bodyPr spcFirstLastPara="1" wrap="square" lIns="104400" tIns="52200" rIns="104400" bIns="52200" anchor="t" anchorCtr="0">
            <a:noAutofit/>
          </a:bodyPr>
          <a:lstStyle/>
          <a:p>
            <a:pPr marL="0" lvl="0" indent="0" algn="ctr" rtl="0">
              <a:lnSpc>
                <a:spcPct val="93000"/>
              </a:lnSpc>
              <a:spcBef>
                <a:spcPts val="0"/>
              </a:spcBef>
              <a:spcAft>
                <a:spcPts val="0"/>
              </a:spcAft>
              <a:buSzPts val="1400"/>
              <a:buNone/>
            </a:pPr>
            <a:r>
              <a:rPr lang="en-US" sz="3200" b="1">
                <a:solidFill>
                  <a:srgbClr val="980000"/>
                </a:solidFill>
                <a:latin typeface="Times New Roman"/>
                <a:ea typeface="Times New Roman"/>
                <a:cs typeface="Times New Roman"/>
                <a:sym typeface="Times New Roman"/>
              </a:rPr>
              <a:t>References</a:t>
            </a:r>
            <a:endParaRPr sz="3200" b="1">
              <a:solidFill>
                <a:srgbClr val="980000"/>
              </a:solidFill>
              <a:latin typeface="Times New Roman"/>
              <a:ea typeface="Times New Roman"/>
              <a:cs typeface="Times New Roman"/>
              <a:sym typeface="Times New Roman"/>
            </a:endParaRPr>
          </a:p>
        </p:txBody>
      </p:sp>
      <p:sp>
        <p:nvSpPr>
          <p:cNvPr id="184" name="Google Shape;184;p13"/>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p>
            <a:pPr marL="0" lvl="0" indent="0" algn="just" rtl="0">
              <a:lnSpc>
                <a:spcPct val="93000"/>
              </a:lnSpc>
              <a:spcBef>
                <a:spcPts val="0"/>
              </a:spcBef>
              <a:spcAft>
                <a:spcPts val="0"/>
              </a:spcAft>
              <a:buSzPts val="1800"/>
              <a:buNone/>
            </a:pPr>
            <a:endParaRPr sz="2200" dirty="0">
              <a:solidFill>
                <a:schemeClr val="dk1"/>
              </a:solidFill>
              <a:latin typeface="Times New Roman"/>
              <a:ea typeface="Times New Roman"/>
              <a:cs typeface="Times New Roman"/>
              <a:sym typeface="Times New Roman"/>
            </a:endParaRPr>
          </a:p>
          <a:p>
            <a:pPr marL="457200" lvl="0" indent="0" algn="just" rtl="0">
              <a:lnSpc>
                <a:spcPct val="93000"/>
              </a:lnSpc>
              <a:spcBef>
                <a:spcPts val="0"/>
              </a:spcBef>
              <a:spcAft>
                <a:spcPts val="0"/>
              </a:spcAft>
              <a:buSzPts val="1800"/>
              <a:buNone/>
            </a:pPr>
            <a:r>
              <a:rPr lang="en-IN" sz="2200" b="1" dirty="0">
                <a:solidFill>
                  <a:schemeClr val="dk1"/>
                </a:solidFill>
                <a:latin typeface="Times New Roman"/>
                <a:ea typeface="Times New Roman"/>
                <a:cs typeface="Times New Roman"/>
                <a:sym typeface="Times New Roman"/>
              </a:rPr>
              <a:t>IEEE papers: -</a:t>
            </a:r>
            <a:endParaRPr lang="en-IN" sz="1600" u="sng"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342900" lvl="0" indent="-342900" algn="just">
              <a:lnSpc>
                <a:spcPct val="150000"/>
              </a:lnSpc>
              <a:buFont typeface="Arial" panose="020B0604020202020204" pitchFamily="34" charset="0"/>
              <a:buChar char="●"/>
              <a:tabLst>
                <a:tab pos="179070" algn="l"/>
              </a:tabLst>
            </a:pPr>
            <a:r>
              <a:rPr lang="en-US" sz="1800" u="none" strike="noStrike" dirty="0">
                <a:effectLst/>
                <a:latin typeface="Times New Roman" panose="02020603050405020304" pitchFamily="18" charset="0"/>
                <a:ea typeface="Times New Roman" panose="02020603050405020304" pitchFamily="18" charset="0"/>
              </a:rPr>
              <a:t>A. Karim, “Comprehensive Survey for Intelligent Spam Email Detection”, December 4, 2019).</a:t>
            </a:r>
          </a:p>
          <a:p>
            <a:pPr marL="342900" algn="just">
              <a:lnSpc>
                <a:spcPct val="150000"/>
              </a:lnSpc>
              <a:buFont typeface="Arial" panose="020B0604020202020204" pitchFamily="34" charset="0"/>
              <a:buChar char="●"/>
              <a:tabLst>
                <a:tab pos="179070" algn="l"/>
              </a:tabLst>
            </a:pPr>
            <a:r>
              <a:rPr lang="en-US" sz="1800" u="none" strike="noStrike" dirty="0">
                <a:effectLst/>
                <a:latin typeface="Times New Roman" panose="02020603050405020304" pitchFamily="18" charset="0"/>
                <a:ea typeface="Times New Roman" panose="02020603050405020304" pitchFamily="18" charset="0"/>
              </a:rPr>
              <a:t>Maryam </a:t>
            </a:r>
            <a:r>
              <a:rPr lang="en-US" sz="1800" u="none" strike="noStrike" dirty="0" err="1">
                <a:effectLst/>
                <a:latin typeface="Times New Roman" panose="02020603050405020304" pitchFamily="18" charset="0"/>
                <a:ea typeface="Times New Roman" panose="02020603050405020304" pitchFamily="18" charset="0"/>
              </a:rPr>
              <a:t>Hina</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Mohsan</a:t>
            </a:r>
            <a:r>
              <a:rPr lang="en-US" sz="1800" u="none" strike="noStrike" dirty="0">
                <a:effectLst/>
                <a:latin typeface="Times New Roman" panose="02020603050405020304" pitchFamily="18" charset="0"/>
                <a:ea typeface="Times New Roman" panose="02020603050405020304" pitchFamily="18" charset="0"/>
              </a:rPr>
              <a:t> Ali, Abdul Rehman </a:t>
            </a:r>
            <a:r>
              <a:rPr lang="en-US" sz="1800" u="none" strike="noStrike" dirty="0" err="1">
                <a:effectLst/>
                <a:latin typeface="Times New Roman" panose="02020603050405020304" pitchFamily="18" charset="0"/>
                <a:ea typeface="Times New Roman" panose="02020603050405020304" pitchFamily="18" charset="0"/>
              </a:rPr>
              <a:t>Javed</a:t>
            </a:r>
            <a:r>
              <a:rPr lang="en-US" sz="1800" u="none" strike="noStrike" dirty="0">
                <a:effectLst/>
                <a:latin typeface="Times New Roman" panose="02020603050405020304" pitchFamily="18" charset="0"/>
                <a:ea typeface="Times New Roman" panose="02020603050405020304" pitchFamily="18" charset="0"/>
              </a:rPr>
              <a:t>, Gautam Srivastava, </a:t>
            </a:r>
            <a:r>
              <a:rPr lang="en-US" sz="1800" u="none" strike="noStrike" dirty="0" err="1">
                <a:effectLst/>
                <a:latin typeface="Times New Roman" panose="02020603050405020304" pitchFamily="18" charset="0"/>
                <a:ea typeface="Times New Roman" panose="02020603050405020304" pitchFamily="18" charset="0"/>
              </a:rPr>
              <a:t>Thippa</a:t>
            </a:r>
            <a:r>
              <a:rPr lang="en-US" sz="1800" u="none" strike="noStrike" dirty="0">
                <a:effectLst/>
                <a:latin typeface="Times New Roman" panose="02020603050405020304" pitchFamily="18" charset="0"/>
                <a:ea typeface="Times New Roman" panose="02020603050405020304" pitchFamily="18" charset="0"/>
              </a:rPr>
              <a:t> Reddy </a:t>
            </a:r>
            <a:r>
              <a:rPr lang="en-US" sz="1800" u="none" strike="noStrike" dirty="0" err="1">
                <a:effectLst/>
                <a:latin typeface="Times New Roman" panose="02020603050405020304" pitchFamily="18" charset="0"/>
                <a:ea typeface="Times New Roman" panose="02020603050405020304" pitchFamily="18" charset="0"/>
              </a:rPr>
              <a:t>Gadekallu</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Zunera</a:t>
            </a:r>
            <a:r>
              <a:rPr lang="en-US" sz="1800" u="none" strike="noStrike" dirty="0">
                <a:effectLst/>
                <a:latin typeface="Times New Roman" panose="02020603050405020304" pitchFamily="18" charset="0"/>
                <a:ea typeface="Times New Roman" panose="02020603050405020304" pitchFamily="18" charset="0"/>
              </a:rPr>
              <a:t> Jalil, “Email Classification and Forensics Analysis using Machine Learning”, 2021.</a:t>
            </a:r>
            <a:endParaRPr lang="en-IN" sz="1800" u="none" strike="noStrike"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179070" algn="l"/>
              </a:tabLst>
            </a:pPr>
            <a:r>
              <a:rPr lang="en-IN" sz="1800" u="none" strike="noStrike" dirty="0">
                <a:effectLst/>
                <a:latin typeface="Times New Roman" panose="02020603050405020304" pitchFamily="18" charset="0"/>
                <a:ea typeface="Times New Roman" panose="02020603050405020304" pitchFamily="18" charset="0"/>
              </a:rPr>
              <a:t>	   </a:t>
            </a:r>
          </a:p>
          <a:p>
            <a:pPr marL="0" lvl="0" indent="0" algn="just">
              <a:lnSpc>
                <a:spcPct val="150000"/>
              </a:lnSpc>
              <a:buNone/>
              <a:tabLst>
                <a:tab pos="179070" algn="l"/>
              </a:tabLst>
            </a:pPr>
            <a:r>
              <a:rPr lang="en-IN" sz="1800" dirty="0">
                <a:latin typeface="Times New Roman" panose="02020603050405020304" pitchFamily="18" charset="0"/>
                <a:ea typeface="Times New Roman" panose="02020603050405020304" pitchFamily="18" charset="0"/>
              </a:rPr>
              <a:t>       </a:t>
            </a:r>
            <a:r>
              <a:rPr lang="en-IN" sz="2200" b="1" dirty="0">
                <a:latin typeface="Times New Roman" panose="02020603050405020304" pitchFamily="18" charset="0"/>
                <a:ea typeface="Times New Roman" panose="02020603050405020304" pitchFamily="18" charset="0"/>
              </a:rPr>
              <a:t>Online resources: -</a:t>
            </a:r>
            <a:endParaRPr lang="en-IN" sz="2200" b="1" u="none" strike="noStrike" dirty="0">
              <a:effectLst/>
              <a:latin typeface="Times New Roman" panose="02020603050405020304" pitchFamily="18" charset="0"/>
              <a:ea typeface="Times New Roman" panose="02020603050405020304" pitchFamily="18" charset="0"/>
            </a:endParaRPr>
          </a:p>
          <a:p>
            <a:pPr marL="374650" indent="-285750" algn="just">
              <a:lnSpc>
                <a:spcPct val="150000"/>
              </a:lnSpc>
              <a:buClr>
                <a:schemeClr val="accent2"/>
              </a:buClr>
              <a:buSzPts val="2200"/>
              <a:buFont typeface="Wingdings" panose="05000000000000000000" pitchFamily="2" charset="2"/>
              <a:buChar char="Ø"/>
            </a:pPr>
            <a:r>
              <a:rPr lang="en-IN" sz="1600" u="sng" dirty="0">
                <a:solidFill>
                  <a:schemeClr val="tx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https://www.techtarget.com/whatis/definition/IMAP-Internet-Message-Access-Protocol#:~:text=The%20headers%20of%20all%20emails,Office%20Protocol%203%20(POP3)</a:t>
            </a:r>
            <a:r>
              <a:rPr lang="en-IN" sz="1600" dirty="0">
                <a:solidFill>
                  <a:schemeClr val="tx1"/>
                </a:solidFill>
                <a:latin typeface="Times New Roman"/>
                <a:ea typeface="Times New Roman"/>
                <a:cs typeface="Times New Roman"/>
                <a:sym typeface="Times New Roman"/>
              </a:rPr>
              <a:t>.</a:t>
            </a:r>
          </a:p>
          <a:p>
            <a:pPr marL="374650" indent="-285750" algn="just">
              <a:lnSpc>
                <a:spcPct val="150000"/>
              </a:lnSpc>
              <a:buClr>
                <a:schemeClr val="accent2"/>
              </a:buClr>
              <a:buSzPts val="2200"/>
              <a:buFont typeface="Wingdings" panose="05000000000000000000" pitchFamily="2" charset="2"/>
              <a:buChar char="Ø"/>
            </a:pPr>
            <a:r>
              <a:rPr lang="en-IN" sz="1600" u="sng" dirty="0">
                <a:solidFill>
                  <a:schemeClr val="tx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https://www.youtube.com/watch?v=rxkGItX5gGE</a:t>
            </a:r>
            <a:endParaRPr lang="en-IN" sz="1600" dirty="0">
              <a:solidFill>
                <a:schemeClr val="tx1"/>
              </a:solidFill>
              <a:latin typeface="Times New Roman"/>
              <a:ea typeface="Times New Roman"/>
              <a:cs typeface="Times New Roman"/>
              <a:sym typeface="Times New Roman"/>
            </a:endParaRPr>
          </a:p>
          <a:p>
            <a:pPr marL="374650" indent="-285750" algn="just">
              <a:lnSpc>
                <a:spcPct val="150000"/>
              </a:lnSpc>
              <a:buClr>
                <a:schemeClr val="accent2"/>
              </a:buClr>
              <a:buSzPts val="2200"/>
              <a:buFont typeface="Wingdings" panose="05000000000000000000" pitchFamily="2" charset="2"/>
              <a:buChar char="Ø"/>
            </a:pPr>
            <a:r>
              <a:rPr lang="en-IN" sz="1600" u="sng" dirty="0">
                <a:solidFill>
                  <a:schemeClr val="tx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https://www.techtarget.com/whatis/definition/MIME-Multi-Purpose-Internet-Mail-Extensions#:~:text=MIME%20(Multipurpose%20Internet%20Mail%20Extensions)%20is%20an%20extension%20of%20the,and%20application%20programs%2C%20over%20email</a:t>
            </a:r>
            <a:r>
              <a:rPr lang="en-IN" sz="1600" dirty="0">
                <a:solidFill>
                  <a:schemeClr val="tx1"/>
                </a:solidFill>
                <a:latin typeface="Times New Roman"/>
                <a:ea typeface="Times New Roman"/>
                <a:cs typeface="Times New Roman"/>
                <a:sym typeface="Times New Roman"/>
              </a:rPr>
              <a:t>.</a:t>
            </a:r>
          </a:p>
          <a:p>
            <a:pPr marL="374650" indent="-285750" algn="just">
              <a:lnSpc>
                <a:spcPct val="150000"/>
              </a:lnSpc>
              <a:buClr>
                <a:schemeClr val="accent2"/>
              </a:buClr>
              <a:buSzPts val="2200"/>
              <a:buFont typeface="Wingdings" panose="05000000000000000000" pitchFamily="2" charset="2"/>
              <a:buChar char="Ø"/>
            </a:pPr>
            <a:r>
              <a:rPr lang="en-IN" sz="1600" u="sng"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https://realpython.com/python-send-email/</a:t>
            </a:r>
            <a:endParaRPr lang="en-IN" sz="1600" u="sng" dirty="0">
              <a:solidFill>
                <a:schemeClr val="tx1"/>
              </a:solidFill>
              <a:latin typeface="Times New Roman"/>
              <a:ea typeface="Times New Roman"/>
              <a:cs typeface="Times New Roman"/>
              <a:sym typeface="Times New Roman"/>
            </a:endParaRPr>
          </a:p>
          <a:p>
            <a:pPr marL="374650" indent="-285750" algn="just">
              <a:lnSpc>
                <a:spcPct val="150000"/>
              </a:lnSpc>
              <a:buClr>
                <a:schemeClr val="accent2"/>
              </a:buClr>
              <a:buSzPts val="2200"/>
              <a:buFont typeface="Wingdings" panose="05000000000000000000" pitchFamily="2" charset="2"/>
              <a:buChar char="Ø"/>
            </a:pPr>
            <a:endParaRPr lang="en-IN" sz="1600" dirty="0">
              <a:solidFill>
                <a:schemeClr val="tx1"/>
              </a:solidFill>
              <a:latin typeface="Times New Roman"/>
              <a:ea typeface="Times New Roman"/>
              <a:cs typeface="Times New Roman"/>
              <a:sym typeface="Times New Roman"/>
            </a:endParaRPr>
          </a:p>
          <a:p>
            <a:pPr marL="374650" indent="-285750" algn="just">
              <a:lnSpc>
                <a:spcPct val="150000"/>
              </a:lnSpc>
              <a:buClr>
                <a:schemeClr val="accent2"/>
              </a:buClr>
              <a:buSzPts val="2200"/>
              <a:buFont typeface="Wingdings" panose="05000000000000000000" pitchFamily="2" charset="2"/>
              <a:buChar char="Ø"/>
            </a:pPr>
            <a:endParaRPr lang="en-IN" sz="1600" dirty="0">
              <a:solidFill>
                <a:schemeClr val="tx1"/>
              </a:solidFill>
              <a:latin typeface="Times New Roman"/>
              <a:ea typeface="Times New Roman"/>
              <a:cs typeface="Times New Roman"/>
              <a:sym typeface="Times New Roman"/>
            </a:endParaRPr>
          </a:p>
          <a:p>
            <a:pPr marL="0" indent="0" algn="just">
              <a:lnSpc>
                <a:spcPct val="150000"/>
              </a:lnSpc>
              <a:buNone/>
              <a:tabLst>
                <a:tab pos="179070" algn="l"/>
              </a:tabLst>
            </a:pPr>
            <a:endParaRPr lang="en-IN" sz="1600" dirty="0">
              <a:solidFill>
                <a:schemeClr val="accent2"/>
              </a:solidFill>
              <a:latin typeface="Times New Roman"/>
              <a:ea typeface="Times New Roman"/>
              <a:cs typeface="Times New Roman"/>
              <a:sym typeface="Times New Roman"/>
            </a:endParaRPr>
          </a:p>
          <a:p>
            <a:pPr marL="0" lvl="0" indent="0" algn="just" rtl="0">
              <a:lnSpc>
                <a:spcPct val="93000"/>
              </a:lnSpc>
              <a:spcBef>
                <a:spcPts val="0"/>
              </a:spcBef>
              <a:spcAft>
                <a:spcPts val="0"/>
              </a:spcAft>
              <a:buSzPts val="1800"/>
              <a:buNone/>
            </a:pPr>
            <a:endParaRPr sz="2200" dirty="0">
              <a:solidFill>
                <a:schemeClr val="dk1"/>
              </a:solidFill>
              <a:latin typeface="Times New Roman"/>
              <a:ea typeface="Times New Roman"/>
              <a:cs typeface="Times New Roman"/>
              <a:sym typeface="Times New Roman"/>
            </a:endParaRPr>
          </a:p>
          <a:p>
            <a:pPr marL="457200" lvl="0" indent="0" algn="just" rtl="0">
              <a:lnSpc>
                <a:spcPct val="93000"/>
              </a:lnSpc>
              <a:spcBef>
                <a:spcPts val="0"/>
              </a:spcBef>
              <a:spcAft>
                <a:spcPts val="0"/>
              </a:spcAft>
              <a:buSzPts val="1800"/>
              <a:buNone/>
            </a:pPr>
            <a:endParaRPr sz="2200" dirty="0">
              <a:solidFill>
                <a:schemeClr val="dk1"/>
              </a:solidFill>
              <a:latin typeface="Times New Roman"/>
              <a:ea typeface="Times New Roman"/>
              <a:cs typeface="Times New Roman"/>
              <a:sym typeface="Times New Roman"/>
            </a:endParaRPr>
          </a:p>
          <a:p>
            <a:pPr marL="457200" lvl="0" indent="0" algn="just" rtl="0">
              <a:lnSpc>
                <a:spcPct val="93000"/>
              </a:lnSpc>
              <a:spcBef>
                <a:spcPts val="0"/>
              </a:spcBef>
              <a:spcAft>
                <a:spcPts val="0"/>
              </a:spcAft>
              <a:buSzPts val="1800"/>
              <a:buNone/>
            </a:pPr>
            <a:endParaRPr sz="2200" dirty="0">
              <a:solidFill>
                <a:schemeClr val="dk1"/>
              </a:solidFill>
              <a:latin typeface="Times New Roman"/>
              <a:ea typeface="Times New Roman"/>
              <a:cs typeface="Times New Roman"/>
              <a:sym typeface="Times New Roman"/>
            </a:endParaRPr>
          </a:p>
          <a:p>
            <a:pPr marL="457200" lvl="0" indent="0" algn="just" rtl="0">
              <a:lnSpc>
                <a:spcPct val="93000"/>
              </a:lnSpc>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457200" lvl="0" indent="0" algn="l" rtl="0">
              <a:lnSpc>
                <a:spcPct val="93000"/>
              </a:lnSpc>
              <a:spcBef>
                <a:spcPts val="0"/>
              </a:spcBef>
              <a:spcAft>
                <a:spcPts val="0"/>
              </a:spcAft>
              <a:buSzPts val="1800"/>
              <a:buNone/>
            </a:pPr>
            <a:endParaRPr sz="2200" dirty="0">
              <a:solidFill>
                <a:schemeClr val="dk1"/>
              </a:solidFill>
              <a:latin typeface="Times New Roman"/>
              <a:ea typeface="Times New Roman"/>
              <a:cs typeface="Times New Roman"/>
              <a:sym typeface="Times New Roman"/>
            </a:endParaRPr>
          </a:p>
          <a:p>
            <a:pPr marL="457200" lvl="0" indent="0" algn="l" rtl="0">
              <a:lnSpc>
                <a:spcPct val="93000"/>
              </a:lnSpc>
              <a:spcBef>
                <a:spcPts val="0"/>
              </a:spcBef>
              <a:spcAft>
                <a:spcPts val="0"/>
              </a:spcAft>
              <a:buSzPts val="1800"/>
              <a:buNone/>
            </a:pPr>
            <a:endParaRPr sz="2200" dirty="0">
              <a:solidFill>
                <a:schemeClr val="dk1"/>
              </a:solidFill>
            </a:endParaRPr>
          </a:p>
        </p:txBody>
      </p:sp>
      <p:sp>
        <p:nvSpPr>
          <p:cNvPr id="185" name="Google Shape;185;p13"/>
          <p:cNvSpPr txBox="1"/>
          <p:nvPr/>
        </p:nvSpPr>
        <p:spPr>
          <a:xfrm>
            <a:off x="9918125" y="126350"/>
            <a:ext cx="584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p>
            <a:pPr marL="342900" lvl="0" indent="-139700" algn="l" rtl="0">
              <a:lnSpc>
                <a:spcPct val="93000"/>
              </a:lnSpc>
              <a:spcBef>
                <a:spcPts val="0"/>
              </a:spcBef>
              <a:spcAft>
                <a:spcPts val="0"/>
              </a:spcAft>
              <a:buClr>
                <a:srgbClr val="000000"/>
              </a:buClr>
              <a:buSzPts val="3200"/>
              <a:buNone/>
            </a:pPr>
            <a:endParaRPr sz="4000" b="1" i="1">
              <a:latin typeface="Arial Black"/>
              <a:ea typeface="Arial Black"/>
              <a:cs typeface="Arial Black"/>
              <a:sym typeface="Arial Black"/>
            </a:endParaRPr>
          </a:p>
          <a:p>
            <a:pPr marL="342900" lvl="0" indent="-139700" algn="l" rtl="0">
              <a:lnSpc>
                <a:spcPct val="93000"/>
              </a:lnSpc>
              <a:spcBef>
                <a:spcPts val="1425"/>
              </a:spcBef>
              <a:spcAft>
                <a:spcPts val="0"/>
              </a:spcAft>
              <a:buClr>
                <a:srgbClr val="000000"/>
              </a:buClr>
              <a:buSzPts val="3200"/>
              <a:buNone/>
            </a:pPr>
            <a:endParaRPr sz="4000" b="1" i="1">
              <a:latin typeface="Arial Black"/>
              <a:ea typeface="Arial Black"/>
              <a:cs typeface="Arial Black"/>
              <a:sym typeface="Arial Black"/>
            </a:endParaRPr>
          </a:p>
          <a:p>
            <a:pPr marL="0" lvl="0" indent="0" algn="l" rtl="0">
              <a:lnSpc>
                <a:spcPct val="93000"/>
              </a:lnSpc>
              <a:spcBef>
                <a:spcPts val="1425"/>
              </a:spcBef>
              <a:spcAft>
                <a:spcPts val="0"/>
              </a:spcAft>
              <a:buSzPts val="1800"/>
              <a:buNone/>
            </a:pPr>
            <a:endParaRPr sz="4000" b="1" i="1">
              <a:latin typeface="Arial Black"/>
              <a:ea typeface="Arial Black"/>
              <a:cs typeface="Arial Black"/>
              <a:sym typeface="Arial Black"/>
            </a:endParaRPr>
          </a:p>
          <a:p>
            <a:pPr marL="457200" lvl="0" indent="0" algn="ctr" rtl="0">
              <a:lnSpc>
                <a:spcPct val="93000"/>
              </a:lnSpc>
              <a:spcBef>
                <a:spcPts val="1425"/>
              </a:spcBef>
              <a:spcAft>
                <a:spcPts val="0"/>
              </a:spcAft>
              <a:buSzPts val="1800"/>
              <a:buNone/>
            </a:pPr>
            <a:r>
              <a:rPr lang="en-US" sz="4000" b="1">
                <a:solidFill>
                  <a:schemeClr val="dk1"/>
                </a:solidFill>
              </a:rPr>
              <a:t>Thank You</a:t>
            </a:r>
            <a:endParaRPr sz="4000" b="1" i="1"/>
          </a:p>
        </p:txBody>
      </p:sp>
      <p:sp>
        <p:nvSpPr>
          <p:cNvPr id="191" name="Google Shape;191;p14"/>
          <p:cNvSpPr txBox="1"/>
          <p:nvPr/>
        </p:nvSpPr>
        <p:spPr>
          <a:xfrm>
            <a:off x="10033325" y="231175"/>
            <a:ext cx="469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p2"/>
          <p:cNvSpPr txBox="1">
            <a:spLocks noGrp="1"/>
          </p:cNvSpPr>
          <p:nvPr>
            <p:ph type="title"/>
          </p:nvPr>
        </p:nvSpPr>
        <p:spPr>
          <a:xfrm>
            <a:off x="2591563" y="226475"/>
            <a:ext cx="6370500" cy="5970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600" b="1" dirty="0">
                <a:solidFill>
                  <a:srgbClr val="980000"/>
                </a:solidFill>
                <a:latin typeface="Times New Roman"/>
                <a:ea typeface="Times New Roman"/>
                <a:cs typeface="Times New Roman"/>
                <a:sym typeface="Times New Roman"/>
              </a:rPr>
              <a:t>Points to be discussed</a:t>
            </a:r>
            <a:endParaRPr sz="3600" dirty="0">
              <a:solidFill>
                <a:srgbClr val="980000"/>
              </a:solidFill>
              <a:latin typeface="Times New Roman"/>
              <a:ea typeface="Times New Roman"/>
              <a:cs typeface="Times New Roman"/>
              <a:sym typeface="Times New Roman"/>
            </a:endParaRPr>
          </a:p>
        </p:txBody>
      </p:sp>
      <p:sp>
        <p:nvSpPr>
          <p:cNvPr id="85" name="Google Shape;85;p2"/>
          <p:cNvSpPr txBox="1"/>
          <p:nvPr/>
        </p:nvSpPr>
        <p:spPr>
          <a:xfrm>
            <a:off x="438953" y="1319512"/>
            <a:ext cx="9080400" cy="5625298"/>
          </a:xfrm>
          <a:prstGeom prst="rect">
            <a:avLst/>
          </a:prstGeom>
          <a:noFill/>
          <a:ln>
            <a:noFill/>
          </a:ln>
        </p:spPr>
        <p:txBody>
          <a:bodyPr spcFirstLastPara="1" wrap="square" lIns="0" tIns="19425" rIns="0" bIns="0" anchor="ctr" anchorCtr="0">
            <a:noAutofit/>
          </a:bodyPr>
          <a:lstStyle/>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Aim &amp; Objective</a:t>
            </a:r>
            <a:endParaRPr sz="1400" b="0" i="0" u="none" strike="noStrike" cap="none" dirty="0">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Existing Solutions </a:t>
            </a:r>
            <a:r>
              <a:rPr lang="en-US" sz="1400" b="0" i="0" u="none" strike="noStrike" cap="none" dirty="0">
                <a:solidFill>
                  <a:srgbClr val="000000"/>
                </a:solidFill>
                <a:latin typeface="Arial"/>
                <a:ea typeface="Arial"/>
                <a:cs typeface="Arial"/>
                <a:sym typeface="Arial"/>
              </a:rPr>
              <a:t>- </a:t>
            </a:r>
            <a:r>
              <a:rPr lang="en-US" sz="2200" b="0" i="0" u="none" strike="noStrike" cap="none" dirty="0">
                <a:solidFill>
                  <a:srgbClr val="000000"/>
                </a:solidFill>
                <a:latin typeface="Times New Roman"/>
                <a:ea typeface="Times New Roman"/>
                <a:cs typeface="Times New Roman"/>
                <a:sym typeface="Times New Roman"/>
              </a:rPr>
              <a:t>Literature Survey</a:t>
            </a:r>
            <a:endParaRPr sz="1400" b="0" i="0" u="none" strike="noStrike" cap="none" dirty="0">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System Configuration : Software, Hardware, Network type, Protocols used</a:t>
            </a:r>
            <a:endParaRPr sz="2200" b="0" i="0" u="none" strike="noStrike" cap="none" dirty="0">
              <a:solidFill>
                <a:srgbClr val="000000"/>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Network Architecture and Workflow</a:t>
            </a:r>
            <a:endParaRPr sz="2200" b="0" i="0" u="none" strike="noStrike" cap="none" dirty="0">
              <a:solidFill>
                <a:srgbClr val="000000"/>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Work Done (Implementation code link)</a:t>
            </a:r>
            <a:endParaRPr sz="2200" b="0" i="0" u="none" strike="noStrike" cap="none" dirty="0">
              <a:solidFill>
                <a:srgbClr val="000000"/>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Sample I/O (screen shot)</a:t>
            </a:r>
            <a:endParaRPr sz="1400" b="0" i="0" u="none" strike="noStrike" cap="none" dirty="0">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rgbClr val="000000"/>
              </a:buClr>
              <a:buSzPts val="2200"/>
              <a:buFont typeface="Times New Roman"/>
              <a:buAutoNum type="arabicPeriod"/>
            </a:pPr>
            <a:r>
              <a:rPr lang="en-US" sz="2200" b="0" i="0" u="none" strike="noStrike" cap="none" dirty="0">
                <a:solidFill>
                  <a:srgbClr val="000000"/>
                </a:solidFill>
                <a:latin typeface="Times New Roman"/>
                <a:ea typeface="Times New Roman"/>
                <a:cs typeface="Times New Roman"/>
                <a:sym typeface="Times New Roman"/>
              </a:rPr>
              <a:t>References</a:t>
            </a:r>
            <a:endParaRPr sz="22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lt1"/>
              </a:buClr>
              <a:buSzPts val="2200"/>
              <a:buFont typeface="Times New Roman"/>
              <a:buNone/>
            </a:pP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2836427" y="191300"/>
            <a:ext cx="6006631" cy="587400"/>
          </a:xfrm>
          <a:prstGeom prst="rect">
            <a:avLst/>
          </a:prstGeom>
          <a:noFill/>
          <a:ln>
            <a:noFill/>
          </a:ln>
        </p:spPr>
        <p:txBody>
          <a:bodyPr spcFirstLastPara="1" wrap="square" lIns="104400" tIns="52200" rIns="104400" bIns="52200" anchor="t" anchorCtr="0">
            <a:noAutofit/>
          </a:bodyPr>
          <a:lstStyle/>
          <a:p>
            <a:pPr marL="0" lvl="0" indent="0" algn="ctr" rtl="0">
              <a:lnSpc>
                <a:spcPct val="93000"/>
              </a:lnSpc>
              <a:spcBef>
                <a:spcPts val="0"/>
              </a:spcBef>
              <a:spcAft>
                <a:spcPts val="0"/>
              </a:spcAft>
              <a:buSzPts val="1400"/>
              <a:buNone/>
            </a:pPr>
            <a:r>
              <a:rPr lang="en-US" sz="3600" b="1" dirty="0">
                <a:solidFill>
                  <a:srgbClr val="980000"/>
                </a:solidFill>
                <a:latin typeface="Times New Roman"/>
                <a:ea typeface="Times New Roman"/>
                <a:cs typeface="Times New Roman"/>
                <a:sym typeface="Times New Roman"/>
              </a:rPr>
              <a:t>AIM &amp; OBJECTIVES</a:t>
            </a:r>
            <a:endParaRPr sz="3600" dirty="0">
              <a:solidFill>
                <a:srgbClr val="980000"/>
              </a:solidFill>
              <a:latin typeface="Times New Roman"/>
              <a:ea typeface="Times New Roman"/>
              <a:cs typeface="Times New Roman"/>
              <a:sym typeface="Times New Roman"/>
            </a:endParaRPr>
          </a:p>
        </p:txBody>
      </p:sp>
      <p:sp>
        <p:nvSpPr>
          <p:cNvPr id="91" name="Google Shape;91;p3"/>
          <p:cNvSpPr txBox="1">
            <a:spLocks noGrp="1"/>
          </p:cNvSpPr>
          <p:nvPr>
            <p:ph type="body" idx="1"/>
          </p:nvPr>
        </p:nvSpPr>
        <p:spPr>
          <a:xfrm>
            <a:off x="298675" y="2198938"/>
            <a:ext cx="10325100" cy="4167138"/>
          </a:xfrm>
          <a:prstGeom prst="rect">
            <a:avLst/>
          </a:prstGeom>
          <a:noFill/>
          <a:ln>
            <a:noFill/>
          </a:ln>
        </p:spPr>
        <p:txBody>
          <a:bodyPr spcFirstLastPara="1" wrap="square" lIns="104400" tIns="52200" rIns="104400" bIns="52200" anchor="t" anchorCtr="0">
            <a:noAutofit/>
          </a:bodyPr>
          <a:lstStyle/>
          <a:p>
            <a:pPr marL="457200" lvl="0" indent="457200" algn="l" rtl="0">
              <a:lnSpc>
                <a:spcPct val="115000"/>
              </a:lnSpc>
              <a:spcBef>
                <a:spcPts val="1425"/>
              </a:spcBef>
              <a:spcAft>
                <a:spcPts val="0"/>
              </a:spcAft>
              <a:buSzPts val="1800"/>
              <a:buNone/>
            </a:pPr>
            <a:r>
              <a:rPr lang="en-US" sz="2200" dirty="0">
                <a:solidFill>
                  <a:schemeClr val="dk1"/>
                </a:solidFill>
                <a:latin typeface="Times New Roman"/>
                <a:ea typeface="Times New Roman"/>
                <a:cs typeface="Times New Roman"/>
                <a:sym typeface="Times New Roman"/>
              </a:rPr>
              <a:t>The aim of the project is implementing the SMTP, IMAP protocols, in  </a:t>
            </a:r>
            <a:r>
              <a:rPr lang="en-US" sz="2200" dirty="0">
                <a:latin typeface="Times New Roman"/>
                <a:ea typeface="Times New Roman"/>
                <a:cs typeface="Times New Roman"/>
                <a:sym typeface="Times New Roman"/>
              </a:rPr>
              <a:t>wired and wireless </a:t>
            </a:r>
            <a:r>
              <a:rPr lang="en-US" sz="2200" dirty="0">
                <a:solidFill>
                  <a:schemeClr val="dk1"/>
                </a:solidFill>
                <a:latin typeface="Times New Roman"/>
                <a:ea typeface="Times New Roman"/>
                <a:cs typeface="Times New Roman"/>
                <a:sym typeface="Times New Roman"/>
              </a:rPr>
              <a:t>network to simulate the application on</a:t>
            </a:r>
            <a:r>
              <a:rPr lang="en-US" sz="2200" dirty="0">
                <a:solidFill>
                  <a:schemeClr val="dk2"/>
                </a:solidFill>
                <a:latin typeface="Times New Roman"/>
                <a:ea typeface="Times New Roman"/>
                <a:cs typeface="Times New Roman"/>
                <a:sym typeface="Times New Roman"/>
              </a:rPr>
              <a:t> Client-Server</a:t>
            </a:r>
            <a:r>
              <a:rPr lang="en-US" sz="2200" u="sng" dirty="0">
                <a:solidFill>
                  <a:schemeClr val="lt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environment(here Gmail server).</a:t>
            </a:r>
            <a:endParaRPr dirty="0"/>
          </a:p>
          <a:p>
            <a:pPr marL="457200" lvl="0" indent="457200" algn="l" rtl="0">
              <a:lnSpc>
                <a:spcPct val="115000"/>
              </a:lnSpc>
              <a:spcBef>
                <a:spcPts val="1425"/>
              </a:spcBef>
              <a:spcAft>
                <a:spcPts val="0"/>
              </a:spcAft>
              <a:buSzPts val="1800"/>
              <a:buNone/>
            </a:pPr>
            <a:r>
              <a:rPr lang="en-US" sz="2200" dirty="0">
                <a:solidFill>
                  <a:schemeClr val="dk1"/>
                </a:solidFill>
                <a:latin typeface="Times New Roman"/>
                <a:ea typeface="Times New Roman"/>
                <a:cs typeface="Times New Roman"/>
                <a:sym typeface="Times New Roman"/>
              </a:rPr>
              <a:t>Objective 1: Understanding SMTP, IMAP, MIME protocols</a:t>
            </a:r>
            <a:endParaRPr sz="2200" dirty="0">
              <a:solidFill>
                <a:schemeClr val="dk1"/>
              </a:solidFill>
              <a:latin typeface="Times New Roman"/>
              <a:ea typeface="Times New Roman"/>
              <a:cs typeface="Times New Roman"/>
              <a:sym typeface="Times New Roman"/>
            </a:endParaRPr>
          </a:p>
          <a:p>
            <a:pPr marL="457200" lvl="0" indent="457200" algn="l" rtl="0">
              <a:lnSpc>
                <a:spcPct val="115000"/>
              </a:lnSpc>
              <a:spcBef>
                <a:spcPts val="1425"/>
              </a:spcBef>
              <a:spcAft>
                <a:spcPts val="0"/>
              </a:spcAft>
              <a:buSzPts val="1800"/>
              <a:buNone/>
            </a:pPr>
            <a:r>
              <a:rPr lang="en-US" sz="2200" dirty="0">
                <a:solidFill>
                  <a:schemeClr val="dk1"/>
                </a:solidFill>
                <a:latin typeface="Times New Roman"/>
                <a:ea typeface="Times New Roman"/>
                <a:cs typeface="Times New Roman"/>
                <a:sym typeface="Times New Roman"/>
              </a:rPr>
              <a:t>Objective 2: Developing programs to make use of SMTP, IMAP protocols</a:t>
            </a:r>
            <a:endParaRPr dirty="0"/>
          </a:p>
          <a:p>
            <a:pPr marL="457200" lvl="0" indent="457200" algn="l" rtl="0">
              <a:lnSpc>
                <a:spcPct val="115000"/>
              </a:lnSpc>
              <a:spcBef>
                <a:spcPts val="1425"/>
              </a:spcBef>
              <a:spcAft>
                <a:spcPts val="0"/>
              </a:spcAft>
              <a:buSzPts val="1800"/>
              <a:buNone/>
            </a:pPr>
            <a:r>
              <a:rPr lang="en-US" sz="2200" dirty="0">
                <a:solidFill>
                  <a:schemeClr val="dk1"/>
                </a:solidFill>
                <a:latin typeface="Times New Roman"/>
                <a:ea typeface="Times New Roman"/>
                <a:cs typeface="Times New Roman"/>
                <a:sym typeface="Times New Roman"/>
              </a:rPr>
              <a:t>Objective 3: Creating the spam filter model, RSA cryptosystem</a:t>
            </a:r>
            <a:endParaRPr dirty="0"/>
          </a:p>
          <a:p>
            <a:pPr marL="457200" lvl="0" indent="457200" algn="l" rtl="0">
              <a:lnSpc>
                <a:spcPct val="115000"/>
              </a:lnSpc>
              <a:spcBef>
                <a:spcPts val="1425"/>
              </a:spcBef>
              <a:spcAft>
                <a:spcPts val="0"/>
              </a:spcAft>
              <a:buSzPts val="1800"/>
              <a:buNone/>
            </a:pPr>
            <a:r>
              <a:rPr lang="en-US" sz="2200" dirty="0">
                <a:solidFill>
                  <a:schemeClr val="dk1"/>
                </a:solidFill>
                <a:latin typeface="Times New Roman"/>
                <a:ea typeface="Times New Roman"/>
                <a:cs typeface="Times New Roman"/>
                <a:sym typeface="Times New Roman"/>
              </a:rPr>
              <a:t>Objective 4: Benefits to the </a:t>
            </a:r>
            <a:r>
              <a:rPr lang="en-US" sz="2200">
                <a:solidFill>
                  <a:schemeClr val="dk1"/>
                </a:solidFill>
                <a:latin typeface="Times New Roman"/>
                <a:ea typeface="Times New Roman"/>
                <a:cs typeface="Times New Roman"/>
                <a:sym typeface="Times New Roman"/>
              </a:rPr>
              <a:t>E-mail users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r>
              <a:rPr lang="en-US"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98" name="Google Shape;98;p4"/>
          <p:cNvSpPr txBox="1">
            <a:spLocks noGrp="1"/>
          </p:cNvSpPr>
          <p:nvPr>
            <p:ph type="title"/>
          </p:nvPr>
        </p:nvSpPr>
        <p:spPr>
          <a:xfrm>
            <a:off x="2762403" y="159850"/>
            <a:ext cx="6184827" cy="597000"/>
          </a:xfrm>
          <a:prstGeom prst="rect">
            <a:avLst/>
          </a:prstGeom>
          <a:noFill/>
          <a:ln>
            <a:noFill/>
          </a:ln>
        </p:spPr>
        <p:txBody>
          <a:bodyPr spcFirstLastPara="1" wrap="square" lIns="0" tIns="19425" rIns="0" bIns="0" anchor="ctr" anchorCtr="0">
            <a:noAutofit/>
          </a:bodyPr>
          <a:lstStyle/>
          <a:p>
            <a:pPr marL="457200" lvl="0" indent="-457200" algn="l" rtl="0">
              <a:lnSpc>
                <a:spcPct val="93000"/>
              </a:lnSpc>
              <a:spcBef>
                <a:spcPts val="0"/>
              </a:spcBef>
              <a:spcAft>
                <a:spcPts val="0"/>
              </a:spcAft>
              <a:buSzPts val="1400"/>
              <a:buNone/>
            </a:pPr>
            <a:r>
              <a:rPr lang="en-US" sz="3600" b="1" dirty="0">
                <a:solidFill>
                  <a:srgbClr val="980000"/>
                </a:solidFill>
                <a:latin typeface="Times New Roman"/>
                <a:ea typeface="Times New Roman"/>
                <a:cs typeface="Times New Roman"/>
                <a:sym typeface="Times New Roman"/>
              </a:rPr>
              <a:t>Problem Statement &amp; Solution </a:t>
            </a:r>
            <a:endParaRPr sz="3600" b="1" dirty="0">
              <a:solidFill>
                <a:schemeClr val="lt2"/>
              </a:solidFill>
              <a:latin typeface="Times New Roman"/>
              <a:ea typeface="Times New Roman"/>
              <a:cs typeface="Times New Roman"/>
              <a:sym typeface="Times New Roman"/>
            </a:endParaRPr>
          </a:p>
        </p:txBody>
      </p:sp>
      <p:pic>
        <p:nvPicPr>
          <p:cNvPr id="99" name="Google Shape;99;p4"/>
          <p:cNvPicPr preferRelativeResize="0"/>
          <p:nvPr/>
        </p:nvPicPr>
        <p:blipFill rotWithShape="1">
          <a:blip r:embed="rId3">
            <a:alphaModFix/>
          </a:blip>
          <a:srcRect/>
          <a:stretch/>
        </p:blipFill>
        <p:spPr>
          <a:xfrm>
            <a:off x="177799" y="1092200"/>
            <a:ext cx="10343587" cy="5268913"/>
          </a:xfrm>
          <a:prstGeom prst="rect">
            <a:avLst/>
          </a:prstGeom>
          <a:noFill/>
          <a:ln>
            <a:noFill/>
          </a:ln>
        </p:spPr>
      </p:pic>
      <p:sp>
        <p:nvSpPr>
          <p:cNvPr id="100" name="Google Shape;100;p4"/>
          <p:cNvSpPr txBox="1"/>
          <p:nvPr/>
        </p:nvSpPr>
        <p:spPr>
          <a:xfrm>
            <a:off x="177800" y="1181200"/>
            <a:ext cx="10225200" cy="5812500"/>
          </a:xfrm>
          <a:prstGeom prst="rect">
            <a:avLst/>
          </a:prstGeom>
          <a:noFill/>
          <a:ln>
            <a:noFill/>
          </a:ln>
        </p:spPr>
        <p:txBody>
          <a:bodyPr spcFirstLastPara="1" wrap="square" lIns="0" tIns="19425" rIns="0" bIns="0" anchor="t" anchorCtr="0">
            <a:noAutofit/>
          </a:bodyPr>
          <a:lstStyle/>
          <a:p>
            <a:pPr marL="0" marR="0" lvl="0" indent="0" algn="l" rtl="0">
              <a:lnSpc>
                <a:spcPct val="115000"/>
              </a:lnSpc>
              <a:spcBef>
                <a:spcPts val="0"/>
              </a:spcBef>
              <a:spcAft>
                <a:spcPts val="0"/>
              </a:spcAft>
              <a:buClr>
                <a:srgbClr val="000000"/>
              </a:buClr>
              <a:buSzPts val="2200"/>
              <a:buFont typeface="Arial"/>
              <a:buNone/>
            </a:pPr>
            <a:endParaRPr sz="22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endParaRPr sz="22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r>
              <a:rPr lang="en-US" sz="2200" b="1" i="0" u="none" strike="noStrike" cap="none" dirty="0">
                <a:solidFill>
                  <a:schemeClr val="dk1"/>
                </a:solidFill>
                <a:latin typeface="Times New Roman"/>
                <a:ea typeface="Times New Roman"/>
                <a:cs typeface="Times New Roman"/>
                <a:sym typeface="Times New Roman"/>
              </a:rPr>
              <a:t>Problem Statement: </a:t>
            </a:r>
            <a:r>
              <a:rPr lang="en-US" sz="2200" b="0" i="0" u="none" strike="noStrike" cap="none" dirty="0">
                <a:solidFill>
                  <a:schemeClr val="dk1"/>
                </a:solidFill>
                <a:latin typeface="Times New Roman"/>
                <a:ea typeface="Times New Roman"/>
                <a:cs typeface="Times New Roman"/>
                <a:sym typeface="Times New Roman"/>
              </a:rPr>
              <a:t>Nowadays many fraudulent mails pop on email clients inbox and he/she clicks on the malicious redirectable links and hence are betrayed or that causes a financial/moral/resources damage such as anonymous money transfers to another account, a virus getting injected into the system, etc.</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r>
              <a:rPr lang="en-US" sz="2200" b="1" i="0" u="none" strike="noStrike" cap="none" dirty="0">
                <a:solidFill>
                  <a:schemeClr val="dk1"/>
                </a:solidFill>
                <a:latin typeface="Times New Roman"/>
                <a:ea typeface="Times New Roman"/>
                <a:cs typeface="Times New Roman"/>
                <a:sym typeface="Times New Roman"/>
              </a:rPr>
              <a:t>Keywords</a:t>
            </a:r>
            <a:r>
              <a:rPr lang="en-US" sz="2200" b="0" i="0" u="none" strike="noStrike" cap="none" dirty="0">
                <a:solidFill>
                  <a:schemeClr val="dk1"/>
                </a:solidFill>
                <a:latin typeface="Times New Roman"/>
                <a:ea typeface="Times New Roman"/>
                <a:cs typeface="Times New Roman"/>
                <a:sym typeface="Times New Roman"/>
              </a:rPr>
              <a:t>: SMTP, IMAP, RSA, Machine Learning</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r>
              <a:rPr lang="en-US" sz="2200" b="1" i="0" u="none" strike="noStrike" cap="none" dirty="0">
                <a:solidFill>
                  <a:schemeClr val="dk1"/>
                </a:solidFill>
                <a:latin typeface="Times New Roman"/>
                <a:ea typeface="Times New Roman"/>
                <a:cs typeface="Times New Roman"/>
                <a:sym typeface="Times New Roman"/>
              </a:rPr>
              <a:t>Solution: </a:t>
            </a:r>
            <a:r>
              <a:rPr lang="en-US" sz="2200" b="0" i="0" u="none" strike="noStrike" cap="none" dirty="0">
                <a:solidFill>
                  <a:schemeClr val="dk1"/>
                </a:solidFill>
                <a:latin typeface="Times New Roman"/>
                <a:ea typeface="Times New Roman"/>
                <a:cs typeface="Times New Roman"/>
                <a:sym typeface="Times New Roman"/>
              </a:rPr>
              <a:t>The key idea is to improvise the existing IMAP by introducing a spam filter, developed using Machine Learning, which will surely affect the current scenario and can decrease the number of fraudulent activities happening. Increases confidentiality of message transfer using RSA cryptosystem over third party servers.</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endParaRPr sz="2200" b="1" i="0" u="none" strike="noStrike" cap="none" dirty="0">
              <a:solidFill>
                <a:schemeClr val="dk1"/>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Clr>
                <a:srgbClr val="000000"/>
              </a:buClr>
              <a:buSzPts val="2200"/>
              <a:buFont typeface="Arial"/>
              <a:buNone/>
            </a:pPr>
            <a:endParaRPr sz="2200" b="0" i="0" u="none" strike="noStrike" cap="none" dirty="0">
              <a:solidFill>
                <a:srgbClr val="FF0000"/>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Clr>
                <a:srgbClr val="000000"/>
              </a:buClr>
              <a:buSzPts val="2200"/>
              <a:buFont typeface="Arial"/>
              <a:buNone/>
            </a:pPr>
            <a:endParaRPr sz="22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sldNum" idx="12"/>
          </p:nvPr>
        </p:nvSpPr>
        <p:spPr>
          <a:xfrm>
            <a:off x="7834300" y="185888"/>
            <a:ext cx="2628900" cy="301500"/>
          </a:xfrm>
          <a:prstGeom prst="rect">
            <a:avLst/>
          </a:prstGeom>
          <a:noFill/>
          <a:ln>
            <a:noFill/>
          </a:ln>
        </p:spPr>
        <p:txBody>
          <a:bodyPr spcFirstLastPara="1" wrap="square" lIns="104400" tIns="52200" rIns="104400" bIns="522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r>
              <a:rPr lang="en-US"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107" name="Google Shape;107;p5"/>
          <p:cNvSpPr txBox="1">
            <a:spLocks noGrp="1"/>
          </p:cNvSpPr>
          <p:nvPr>
            <p:ph type="title"/>
          </p:nvPr>
        </p:nvSpPr>
        <p:spPr>
          <a:xfrm>
            <a:off x="2808175" y="0"/>
            <a:ext cx="7472400" cy="7830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Clr>
                <a:schemeClr val="dk1"/>
              </a:buClr>
              <a:buSzPts val="1400"/>
              <a:buFont typeface="Arial"/>
              <a:buNone/>
            </a:pPr>
            <a:r>
              <a:rPr lang="en-US" sz="3200" b="1">
                <a:solidFill>
                  <a:srgbClr val="980000"/>
                </a:solidFill>
                <a:latin typeface="Times New Roman"/>
                <a:ea typeface="Times New Roman"/>
                <a:cs typeface="Times New Roman"/>
                <a:sym typeface="Times New Roman"/>
              </a:rPr>
              <a:t>Existing Solutions-</a:t>
            </a:r>
            <a:br>
              <a:rPr lang="en-US" sz="3200" b="1">
                <a:solidFill>
                  <a:srgbClr val="980000"/>
                </a:solidFill>
                <a:latin typeface="Times New Roman"/>
                <a:ea typeface="Times New Roman"/>
                <a:cs typeface="Times New Roman"/>
                <a:sym typeface="Times New Roman"/>
              </a:rPr>
            </a:br>
            <a:r>
              <a:rPr lang="en-US" sz="3200" b="1">
                <a:solidFill>
                  <a:srgbClr val="980000"/>
                </a:solidFill>
                <a:latin typeface="Times New Roman"/>
                <a:ea typeface="Times New Roman"/>
                <a:cs typeface="Times New Roman"/>
                <a:sym typeface="Times New Roman"/>
              </a:rPr>
              <a:t>LITERATURE SURVEY</a:t>
            </a:r>
            <a:endParaRPr sz="3200">
              <a:solidFill>
                <a:srgbClr val="980000"/>
              </a:solidFill>
              <a:latin typeface="Times New Roman"/>
              <a:ea typeface="Times New Roman"/>
              <a:cs typeface="Times New Roman"/>
              <a:sym typeface="Times New Roman"/>
            </a:endParaRPr>
          </a:p>
        </p:txBody>
      </p:sp>
      <p:sp>
        <p:nvSpPr>
          <p:cNvPr id="108" name="Google Shape;108;p5"/>
          <p:cNvSpPr txBox="1"/>
          <p:nvPr/>
        </p:nvSpPr>
        <p:spPr>
          <a:xfrm>
            <a:off x="273050" y="3040788"/>
            <a:ext cx="9810900" cy="5456100"/>
          </a:xfrm>
          <a:prstGeom prst="rect">
            <a:avLst/>
          </a:prstGeom>
          <a:noFill/>
          <a:ln>
            <a:noFill/>
          </a:ln>
        </p:spPr>
        <p:txBody>
          <a:bodyPr spcFirstLastPara="1" wrap="square" lIns="0" tIns="19425" rIns="0" bIns="0" anchor="ctr" anchorCtr="0">
            <a:noAutofit/>
          </a:bodyPr>
          <a:lstStyle/>
          <a:p>
            <a:pPr marL="342900" marR="0" lvl="0" indent="-203200" algn="l" rtl="0">
              <a:lnSpc>
                <a:spcPct val="93000"/>
              </a:lnSpc>
              <a:spcBef>
                <a:spcPts val="0"/>
              </a:spcBef>
              <a:spcAft>
                <a:spcPts val="0"/>
              </a:spcAft>
              <a:buClr>
                <a:schemeClr val="lt1"/>
              </a:buClr>
              <a:buSzPts val="2200"/>
              <a:buFont typeface="Noto Sans"/>
              <a:buNone/>
            </a:pPr>
            <a:endParaRPr sz="2200" b="0" i="0" u="none" strike="noStrike" cap="none">
              <a:solidFill>
                <a:srgbClr val="000000"/>
              </a:solidFill>
              <a:latin typeface="Arial"/>
              <a:ea typeface="Arial"/>
              <a:cs typeface="Arial"/>
              <a:sym typeface="Arial"/>
            </a:endParaRPr>
          </a:p>
        </p:txBody>
      </p:sp>
      <p:graphicFrame>
        <p:nvGraphicFramePr>
          <p:cNvPr id="109" name="Google Shape;109;p5"/>
          <p:cNvGraphicFramePr/>
          <p:nvPr>
            <p:extLst>
              <p:ext uri="{D42A27DB-BD31-4B8C-83A1-F6EECF244321}">
                <p14:modId xmlns:p14="http://schemas.microsoft.com/office/powerpoint/2010/main" val="564226039"/>
              </p:ext>
            </p:extLst>
          </p:nvPr>
        </p:nvGraphicFramePr>
        <p:xfrm>
          <a:off x="460425" y="1288913"/>
          <a:ext cx="9436150" cy="4940477"/>
        </p:xfrm>
        <a:graphic>
          <a:graphicData uri="http://schemas.openxmlformats.org/drawingml/2006/table">
            <a:tbl>
              <a:tblPr firstRow="1" bandRow="1">
                <a:noFill/>
                <a:tableStyleId>{0EFF119F-8724-4734-98E4-2B6F9B1B8CFA}</a:tableStyleId>
              </a:tblPr>
              <a:tblGrid>
                <a:gridCol w="808425">
                  <a:extLst>
                    <a:ext uri="{9D8B030D-6E8A-4147-A177-3AD203B41FA5}">
                      <a16:colId xmlns:a16="http://schemas.microsoft.com/office/drawing/2014/main" val="20000"/>
                    </a:ext>
                  </a:extLst>
                </a:gridCol>
                <a:gridCol w="2450650">
                  <a:extLst>
                    <a:ext uri="{9D8B030D-6E8A-4147-A177-3AD203B41FA5}">
                      <a16:colId xmlns:a16="http://schemas.microsoft.com/office/drawing/2014/main" val="20001"/>
                    </a:ext>
                  </a:extLst>
                </a:gridCol>
                <a:gridCol w="1385200">
                  <a:extLst>
                    <a:ext uri="{9D8B030D-6E8A-4147-A177-3AD203B41FA5}">
                      <a16:colId xmlns:a16="http://schemas.microsoft.com/office/drawing/2014/main" val="20002"/>
                    </a:ext>
                  </a:extLst>
                </a:gridCol>
                <a:gridCol w="4791875">
                  <a:extLst>
                    <a:ext uri="{9D8B030D-6E8A-4147-A177-3AD203B41FA5}">
                      <a16:colId xmlns:a16="http://schemas.microsoft.com/office/drawing/2014/main" val="20003"/>
                    </a:ext>
                  </a:extLst>
                </a:gridCol>
              </a:tblGrid>
              <a:tr h="4501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Times New Roman"/>
                          <a:ea typeface="Times New Roman"/>
                          <a:cs typeface="Times New Roman"/>
                          <a:sym typeface="Times New Roman"/>
                        </a:rPr>
                        <a:t>Title of the paper</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Times New Roman"/>
                          <a:ea typeface="Times New Roman"/>
                          <a:cs typeface="Times New Roman"/>
                          <a:sym typeface="Times New Roman"/>
                        </a:rPr>
                        <a:t>Comments on base and reference papers</a:t>
                      </a:r>
                      <a:endParaRPr sz="1400" u="none" strike="noStrike" cap="none"/>
                    </a:p>
                  </a:txBody>
                  <a:tcPr marL="91450" marR="91450" marT="45725" marB="457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09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002060"/>
                          </a:solidFill>
                          <a:latin typeface="Times New Roman"/>
                          <a:ea typeface="Times New Roman"/>
                          <a:cs typeface="Times New Roman"/>
                          <a:sym typeface="Times New Roman"/>
                        </a:rPr>
                        <a:t>1</a:t>
                      </a:r>
                      <a:endParaRPr sz="1400" u="none" strike="noStrike" cap="none"/>
                    </a:p>
                  </a:txBody>
                  <a:tcPr marL="91450" marR="91450" marT="45725" marB="45725">
                    <a:lnR w="12700"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latin typeface="Times New Roman"/>
                          <a:ea typeface="Times New Roman"/>
                          <a:cs typeface="Times New Roman"/>
                          <a:sym typeface="Times New Roman"/>
                        </a:rPr>
                        <a:t>The Development of the Open Machine-Learning Based Anti-Spam Open-</a:t>
                      </a:r>
                      <a:r>
                        <a:rPr lang="en-US" sz="1600" u="none" strike="noStrike" cap="none" dirty="0" err="1">
                          <a:latin typeface="Times New Roman"/>
                          <a:ea typeface="Times New Roman"/>
                          <a:cs typeface="Times New Roman"/>
                          <a:sym typeface="Times New Roman"/>
                        </a:rPr>
                        <a:t>MaLBAS</a:t>
                      </a:r>
                      <a:endParaRPr sz="1600" u="none" strike="noStrike" cap="none" dirty="0">
                        <a:solidFill>
                          <a:srgbClr val="000000"/>
                        </a:solidFill>
                        <a:latin typeface="Times New Roman"/>
                        <a:ea typeface="Times New Roman"/>
                        <a:cs typeface="Times New Roman"/>
                        <a:sym typeface="Times New Roman"/>
                      </a:endParaRPr>
                    </a:p>
                    <a:p>
                      <a:pPr marL="0" marR="0" lvl="0" indent="0" algn="l" rtl="0">
                        <a:lnSpc>
                          <a:spcPct val="113333"/>
                        </a:lnSpc>
                        <a:spcBef>
                          <a:spcPts val="1400"/>
                        </a:spcBef>
                        <a:spcAft>
                          <a:spcPts val="0"/>
                        </a:spcAft>
                        <a:buClr>
                          <a:srgbClr val="000000"/>
                        </a:buClr>
                        <a:buSzPts val="1600"/>
                        <a:buFont typeface="Arial"/>
                        <a:buNone/>
                      </a:pPr>
                      <a:endParaRPr sz="160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700"/>
                        </a:spcBef>
                        <a:spcAft>
                          <a:spcPts val="0"/>
                        </a:spcAft>
                        <a:buClr>
                          <a:srgbClr val="000000"/>
                        </a:buClr>
                        <a:buSzPts val="1600"/>
                        <a:buFont typeface="Arial"/>
                        <a:buNone/>
                      </a:pPr>
                      <a:endParaRPr sz="16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solidFill>
                            <a:srgbClr val="002060"/>
                          </a:solidFill>
                          <a:latin typeface="Times New Roman"/>
                          <a:ea typeface="Times New Roman"/>
                          <a:cs typeface="Times New Roman"/>
                          <a:sym typeface="Times New Roman"/>
                        </a:rPr>
                        <a:t>2021</a:t>
                      </a:r>
                      <a:endParaRPr sz="16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latin typeface="Times New Roman"/>
                          <a:ea typeface="Times New Roman"/>
                          <a:cs typeface="Times New Roman"/>
                          <a:sym typeface="Times New Roman"/>
                        </a:rPr>
                        <a:t>Gives an idea about SMTP module, e-mail users security, Machine Learning approaches</a:t>
                      </a:r>
                      <a:endParaRPr sz="16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4749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002060"/>
                          </a:solidFill>
                          <a:latin typeface="Times New Roman"/>
                          <a:ea typeface="Times New Roman"/>
                          <a:cs typeface="Times New Roman"/>
                          <a:sym typeface="Times New Roman"/>
                        </a:rPr>
                        <a:t>2</a:t>
                      </a:r>
                      <a:endParaRPr sz="1400" u="none" strike="noStrike" cap="none"/>
                    </a:p>
                  </a:txBody>
                  <a:tcPr marL="91450" marR="91450" marT="45725" marB="45725"/>
                </a:tc>
                <a:tc>
                  <a:txBody>
                    <a:bodyPr/>
                    <a:lstStyle/>
                    <a:p>
                      <a:pPr marL="0" marR="0" lvl="0" indent="0" algn="l" rtl="0">
                        <a:lnSpc>
                          <a:spcPct val="120000"/>
                        </a:lnSpc>
                        <a:spcBef>
                          <a:spcPts val="0"/>
                        </a:spcBef>
                        <a:spcAft>
                          <a:spcPts val="0"/>
                        </a:spcAft>
                        <a:buClr>
                          <a:schemeClr val="dk1"/>
                        </a:buClr>
                        <a:buSzPts val="1100"/>
                        <a:buFont typeface="Arial"/>
                        <a:buNone/>
                      </a:pPr>
                      <a:r>
                        <a:rPr lang="en-US" sz="1600" u="none" strike="noStrike" cap="none">
                          <a:solidFill>
                            <a:srgbClr val="000000"/>
                          </a:solidFill>
                          <a:latin typeface="Times New Roman"/>
                          <a:ea typeface="Times New Roman"/>
                          <a:cs typeface="Times New Roman"/>
                          <a:sym typeface="Times New Roman"/>
                        </a:rPr>
                        <a:t>A Comprehensive Survey for Intelligent</a:t>
                      </a:r>
                      <a:endParaRPr sz="160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1600" u="none" strike="noStrike" cap="none">
                          <a:solidFill>
                            <a:srgbClr val="000000"/>
                          </a:solidFill>
                          <a:latin typeface="Times New Roman"/>
                          <a:ea typeface="Times New Roman"/>
                          <a:cs typeface="Times New Roman"/>
                          <a:sym typeface="Times New Roman"/>
                        </a:rPr>
                        <a:t>Spam Email Detection</a:t>
                      </a:r>
                      <a:endParaRPr sz="160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160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1100"/>
                        <a:buFont typeface="Arial"/>
                        <a:buNone/>
                      </a:pPr>
                      <a:endParaRPr sz="1600" u="none" strike="noStrike" cap="none">
                        <a:solidFill>
                          <a:srgbClr val="002060"/>
                        </a:solidFill>
                        <a:latin typeface="Times New Roman"/>
                        <a:ea typeface="Times New Roman"/>
                        <a:cs typeface="Times New Roman"/>
                        <a:sym typeface="Times New Roman"/>
                      </a:endParaRPr>
                    </a:p>
                  </a:txBody>
                  <a:tcPr marL="91450" marR="91450" marT="45725" marB="45725">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solidFill>
                            <a:srgbClr val="002060"/>
                          </a:solidFill>
                          <a:latin typeface="Times New Roman"/>
                          <a:ea typeface="Times New Roman"/>
                          <a:cs typeface="Times New Roman"/>
                          <a:sym typeface="Times New Roman"/>
                        </a:rPr>
                        <a:t>2019</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dirty="0">
                          <a:latin typeface="Times New Roman"/>
                          <a:ea typeface="Times New Roman"/>
                          <a:cs typeface="Times New Roman"/>
                          <a:sym typeface="Times New Roman"/>
                        </a:rPr>
                        <a:t>Machine learning, phishing attack, spam detection, spam email, spam filtering.</a:t>
                      </a: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600" u="none" strike="noStrike" cap="none" dirty="0">
                        <a:latin typeface="Times New Roman"/>
                        <a:ea typeface="Times New Roman"/>
                        <a:cs typeface="Times New Roman"/>
                        <a:sym typeface="Times New Roman"/>
                      </a:endParaRPr>
                    </a:p>
                  </a:txBody>
                  <a:tcPr marL="91450" marR="91450" marT="45725" marB="45725">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p>
            <a:pPr marL="0" lvl="0" indent="0" algn="ctr" rtl="0">
              <a:lnSpc>
                <a:spcPct val="93000"/>
              </a:lnSpc>
              <a:spcBef>
                <a:spcPts val="0"/>
              </a:spcBef>
              <a:spcAft>
                <a:spcPts val="0"/>
              </a:spcAft>
              <a:buSzPts val="1400"/>
              <a:buNone/>
            </a:pPr>
            <a:r>
              <a:rPr lang="en-US" sz="3600" dirty="0">
                <a:solidFill>
                  <a:srgbClr val="980000"/>
                </a:solidFill>
                <a:latin typeface="Times New Roman"/>
                <a:ea typeface="Times New Roman"/>
                <a:cs typeface="Times New Roman"/>
                <a:sym typeface="Times New Roman"/>
              </a:rPr>
              <a:t>System configuration</a:t>
            </a:r>
            <a:endParaRPr sz="3600" dirty="0"/>
          </a:p>
        </p:txBody>
      </p:sp>
      <p:sp>
        <p:nvSpPr>
          <p:cNvPr id="115" name="Google Shape;115;p6"/>
          <p:cNvSpPr txBox="1">
            <a:spLocks noGrp="1"/>
          </p:cNvSpPr>
          <p:nvPr>
            <p:ph type="body" idx="1"/>
          </p:nvPr>
        </p:nvSpPr>
        <p:spPr>
          <a:xfrm>
            <a:off x="200584" y="1111799"/>
            <a:ext cx="10231889" cy="5829300"/>
          </a:xfrm>
          <a:prstGeom prst="rect">
            <a:avLst/>
          </a:prstGeom>
          <a:noFill/>
          <a:ln>
            <a:noFill/>
          </a:ln>
        </p:spPr>
        <p:txBody>
          <a:bodyPr spcFirstLastPara="1" wrap="square" lIns="104400" tIns="52200" rIns="104400" bIns="52200" anchor="t" anchorCtr="0">
            <a:noAutofit/>
          </a:bodyPr>
          <a:lstStyle/>
          <a:p>
            <a:pPr marL="457200" lvl="0" indent="-406400" algn="l" rtl="0">
              <a:lnSpc>
                <a:spcPct val="93000"/>
              </a:lnSpc>
              <a:spcBef>
                <a:spcPts val="0"/>
              </a:spcBef>
              <a:spcAft>
                <a:spcPts val="0"/>
              </a:spcAft>
              <a:buClr>
                <a:srgbClr val="000000"/>
              </a:buClr>
              <a:buSzPts val="2800"/>
              <a:buChar char="•"/>
            </a:pPr>
            <a:r>
              <a:rPr lang="en-US" dirty="0"/>
              <a:t>Client side</a:t>
            </a:r>
            <a:endParaRPr dirty="0"/>
          </a:p>
          <a:p>
            <a:pPr marL="914400" lvl="1" indent="-381000" algn="l" rtl="0">
              <a:lnSpc>
                <a:spcPct val="93000"/>
              </a:lnSpc>
              <a:spcBef>
                <a:spcPts val="1425"/>
              </a:spcBef>
              <a:spcAft>
                <a:spcPts val="0"/>
              </a:spcAft>
              <a:buSzPts val="2400"/>
              <a:buChar char="–"/>
            </a:pPr>
            <a:r>
              <a:rPr lang="en-US" dirty="0"/>
              <a:t>Hardware used:i5 11th Gen processor</a:t>
            </a:r>
            <a:endParaRPr dirty="0"/>
          </a:p>
          <a:p>
            <a:pPr marL="914400" lvl="1" indent="-381000" algn="l" rtl="0">
              <a:lnSpc>
                <a:spcPct val="93000"/>
              </a:lnSpc>
              <a:spcBef>
                <a:spcPts val="1425"/>
              </a:spcBef>
              <a:spcAft>
                <a:spcPts val="0"/>
              </a:spcAft>
              <a:buSzPts val="2400"/>
              <a:buChar char="–"/>
            </a:pPr>
            <a:r>
              <a:rPr lang="en-US" dirty="0"/>
              <a:t>Software used: Python programming</a:t>
            </a:r>
            <a:endParaRPr dirty="0"/>
          </a:p>
          <a:p>
            <a:pPr marL="914400" lvl="1" indent="-381000" algn="l" rtl="0">
              <a:lnSpc>
                <a:spcPct val="93000"/>
              </a:lnSpc>
              <a:spcBef>
                <a:spcPts val="1425"/>
              </a:spcBef>
              <a:spcAft>
                <a:spcPts val="0"/>
              </a:spcAft>
              <a:buSzPts val="2400"/>
              <a:buChar char="–"/>
            </a:pPr>
            <a:r>
              <a:rPr lang="en-US" dirty="0"/>
              <a:t>Network: wireless</a:t>
            </a:r>
            <a:endParaRPr dirty="0"/>
          </a:p>
          <a:p>
            <a:pPr marL="914400" lvl="1" indent="-381000" algn="l" rtl="0">
              <a:lnSpc>
                <a:spcPct val="93000"/>
              </a:lnSpc>
              <a:spcBef>
                <a:spcPts val="1425"/>
              </a:spcBef>
              <a:spcAft>
                <a:spcPts val="0"/>
              </a:spcAft>
              <a:buSzPts val="2400"/>
              <a:buChar char="–"/>
            </a:pPr>
            <a:r>
              <a:rPr lang="en-US" dirty="0"/>
              <a:t>Protocol: SMTP/IMAP</a:t>
            </a:r>
            <a:endParaRPr dirty="0"/>
          </a:p>
          <a:p>
            <a:pPr marL="457200" lvl="0" indent="-406400" algn="l" rtl="0">
              <a:lnSpc>
                <a:spcPct val="93000"/>
              </a:lnSpc>
              <a:spcBef>
                <a:spcPts val="0"/>
              </a:spcBef>
              <a:spcAft>
                <a:spcPts val="0"/>
              </a:spcAft>
              <a:buSzPts val="2800"/>
              <a:buNone/>
            </a:pPr>
            <a:endParaRPr lang="en-US" dirty="0"/>
          </a:p>
          <a:p>
            <a:r>
              <a:rPr lang="en-IN" dirty="0"/>
              <a:t>Server side</a:t>
            </a:r>
          </a:p>
          <a:p>
            <a:pPr marL="914400" lvl="1" indent="-381000" algn="l" rtl="0">
              <a:lnSpc>
                <a:spcPct val="93000"/>
              </a:lnSpc>
              <a:spcBef>
                <a:spcPts val="1425"/>
              </a:spcBef>
              <a:spcAft>
                <a:spcPts val="0"/>
              </a:spcAft>
              <a:buSzPts val="2400"/>
              <a:buChar char="–"/>
            </a:pPr>
            <a:r>
              <a:rPr lang="en-US" dirty="0"/>
              <a:t>Hardware used: G-Mail Servers</a:t>
            </a:r>
          </a:p>
          <a:p>
            <a:pPr lvl="1"/>
            <a:r>
              <a:rPr lang="en-US"/>
              <a:t>Protocol: SMTP/IMAP</a:t>
            </a:r>
            <a:endParaRPr lang="en-US" dirty="0"/>
          </a:p>
          <a:p>
            <a:pPr marL="914400" lvl="1" indent="-381000" algn="l" rtl="0">
              <a:lnSpc>
                <a:spcPct val="93000"/>
              </a:lnSpc>
              <a:spcBef>
                <a:spcPts val="1425"/>
              </a:spcBef>
              <a:spcAft>
                <a:spcPts val="0"/>
              </a:spcAft>
              <a:buSzPts val="2400"/>
              <a:buChar char="–"/>
            </a:pPr>
            <a:endParaRPr lang="en-US" dirty="0"/>
          </a:p>
          <a:p>
            <a:pPr marL="5080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2882096" y="212597"/>
            <a:ext cx="7248747" cy="747000"/>
          </a:xfrm>
          <a:prstGeom prst="rect">
            <a:avLst/>
          </a:prstGeom>
          <a:noFill/>
          <a:ln>
            <a:noFill/>
          </a:ln>
        </p:spPr>
        <p:txBody>
          <a:bodyPr spcFirstLastPara="1" wrap="square" lIns="104400" tIns="52200" rIns="104400" bIns="52200" anchor="t" anchorCtr="0">
            <a:noAutofit/>
          </a:bodyPr>
          <a:lstStyle/>
          <a:p>
            <a:pPr marL="12700" lvl="0" indent="0" algn="ctr" rtl="0">
              <a:lnSpc>
                <a:spcPct val="100000"/>
              </a:lnSpc>
              <a:spcBef>
                <a:spcPts val="0"/>
              </a:spcBef>
              <a:spcAft>
                <a:spcPts val="0"/>
              </a:spcAft>
              <a:buClr>
                <a:schemeClr val="dk1"/>
              </a:buClr>
              <a:buSzPts val="3600"/>
              <a:buFont typeface="Times New Roman"/>
              <a:buNone/>
            </a:pPr>
            <a:r>
              <a:rPr lang="en-US" sz="3600" dirty="0">
                <a:solidFill>
                  <a:srgbClr val="980000"/>
                </a:solidFill>
                <a:latin typeface="Times New Roman"/>
                <a:ea typeface="Times New Roman"/>
                <a:cs typeface="Times New Roman"/>
                <a:sym typeface="Times New Roman"/>
              </a:rPr>
              <a:t>The Work Flow</a:t>
            </a:r>
            <a:endParaRPr dirty="0">
              <a:solidFill>
                <a:srgbClr val="980000"/>
              </a:solidFill>
            </a:endParaRPr>
          </a:p>
        </p:txBody>
      </p:sp>
      <p:pic>
        <p:nvPicPr>
          <p:cNvPr id="123" name="Google Shape;123;p7"/>
          <p:cNvPicPr preferRelativeResize="0"/>
          <p:nvPr/>
        </p:nvPicPr>
        <p:blipFill>
          <a:blip r:embed="rId3">
            <a:alphaModFix/>
          </a:blip>
          <a:stretch>
            <a:fillRect/>
          </a:stretch>
        </p:blipFill>
        <p:spPr>
          <a:xfrm>
            <a:off x="1354450" y="1112000"/>
            <a:ext cx="7937651" cy="584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p>
            <a:pPr marL="0" lvl="0" indent="0" algn="ctr" rtl="0">
              <a:lnSpc>
                <a:spcPct val="93000"/>
              </a:lnSpc>
              <a:spcBef>
                <a:spcPts val="0"/>
              </a:spcBef>
              <a:spcAft>
                <a:spcPts val="0"/>
              </a:spcAft>
              <a:buSzPts val="1400"/>
              <a:buNone/>
            </a:pPr>
            <a:r>
              <a:rPr lang="en-US" sz="3600" b="1" dirty="0">
                <a:solidFill>
                  <a:srgbClr val="C00000"/>
                </a:solidFill>
                <a:latin typeface="Times New Roman"/>
                <a:ea typeface="Times New Roman"/>
                <a:cs typeface="Times New Roman"/>
                <a:sym typeface="Times New Roman"/>
              </a:rPr>
              <a:t>Proposed Protocol Description</a:t>
            </a:r>
            <a:endParaRPr sz="3600" b="1" dirty="0">
              <a:solidFill>
                <a:srgbClr val="C00000"/>
              </a:solidFill>
              <a:latin typeface="Times New Roman"/>
              <a:ea typeface="Times New Roman"/>
              <a:cs typeface="Times New Roman"/>
              <a:sym typeface="Times New Roman"/>
            </a:endParaRPr>
          </a:p>
        </p:txBody>
      </p:sp>
      <p:sp>
        <p:nvSpPr>
          <p:cNvPr id="129" name="Google Shape;129;p8"/>
          <p:cNvSpPr txBox="1">
            <a:spLocks noGrp="1"/>
          </p:cNvSpPr>
          <p:nvPr>
            <p:ph type="body" idx="1"/>
          </p:nvPr>
        </p:nvSpPr>
        <p:spPr>
          <a:xfrm>
            <a:off x="150950" y="1217401"/>
            <a:ext cx="5597700" cy="5586300"/>
          </a:xfrm>
          <a:prstGeom prst="rect">
            <a:avLst/>
          </a:prstGeom>
          <a:noFill/>
          <a:ln>
            <a:noFill/>
          </a:ln>
        </p:spPr>
        <p:txBody>
          <a:bodyPr spcFirstLastPara="1" wrap="square" lIns="104400" tIns="52200" rIns="104400" bIns="52200" anchor="t" anchorCtr="0">
            <a:noAutofit/>
          </a:bodyPr>
          <a:lstStyle/>
          <a:p>
            <a:pPr marL="457200" lvl="0" indent="-406400" algn="l" rtl="0">
              <a:lnSpc>
                <a:spcPct val="93000"/>
              </a:lnSpc>
              <a:spcBef>
                <a:spcPts val="0"/>
              </a:spcBef>
              <a:spcAft>
                <a:spcPts val="0"/>
              </a:spcAft>
              <a:buClr>
                <a:srgbClr val="000000"/>
              </a:buClr>
              <a:buSzPts val="2800"/>
              <a:buChar char="•"/>
            </a:pPr>
            <a:r>
              <a:rPr lang="en-US" b="1" dirty="0">
                <a:latin typeface="Times New Roman" panose="02020603050405020304" pitchFamily="18" charset="0"/>
                <a:cs typeface="Times New Roman" panose="02020603050405020304" pitchFamily="18" charset="0"/>
              </a:rPr>
              <a:t>RFC </a:t>
            </a:r>
            <a:r>
              <a:rPr lang="en-US" b="1">
                <a:latin typeface="Times New Roman" panose="02020603050405020304" pitchFamily="18" charset="0"/>
                <a:cs typeface="Times New Roman" panose="02020603050405020304" pitchFamily="18" charset="0"/>
              </a:rPr>
              <a:t>number</a:t>
            </a:r>
            <a:r>
              <a:rPr lang="en-US">
                <a:latin typeface="Times New Roman" panose="02020603050405020304" pitchFamily="18" charset="0"/>
                <a:cs typeface="Times New Roman" panose="02020603050405020304" pitchFamily="18" charset="0"/>
              </a:rPr>
              <a:t>: 9051</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406400" algn="l" rtl="0">
              <a:lnSpc>
                <a:spcPct val="93000"/>
              </a:lnSpc>
              <a:spcBef>
                <a:spcPts val="0"/>
              </a:spcBef>
              <a:spcAft>
                <a:spcPts val="0"/>
              </a:spcAft>
              <a:buClr>
                <a:schemeClr val="dk1"/>
              </a:buClr>
              <a:buSzPts val="2800"/>
              <a:buChar char="•"/>
            </a:pPr>
            <a:r>
              <a:rPr lang="en-US" b="1" dirty="0">
                <a:solidFill>
                  <a:schemeClr val="dk1"/>
                </a:solidFill>
                <a:latin typeface="Times New Roman" panose="02020603050405020304" pitchFamily="18" charset="0"/>
                <a:cs typeface="Times New Roman" panose="02020603050405020304" pitchFamily="18" charset="0"/>
              </a:rPr>
              <a:t>Features of the protocol  </a:t>
            </a:r>
            <a:r>
              <a:rPr lang="en-US" dirty="0">
                <a:solidFill>
                  <a:schemeClr val="dk1"/>
                </a:solidFill>
                <a:latin typeface="Times New Roman" panose="02020603050405020304" pitchFamily="18" charset="0"/>
                <a:cs typeface="Times New Roman" panose="02020603050405020304" pitchFamily="18" charset="0"/>
              </a:rPr>
              <a:t>: </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r>
              <a:rPr lang="en-US" sz="1600" dirty="0">
                <a:solidFill>
                  <a:schemeClr val="dk1"/>
                </a:solidFill>
                <a:latin typeface="Times New Roman" panose="02020603050405020304" pitchFamily="18" charset="0"/>
                <a:cs typeface="Times New Roman" panose="02020603050405020304" pitchFamily="18" charset="0"/>
              </a:rPr>
              <a:t>1)</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IMAP only downloads a message to the client when the user clicks on it; attachments are not automatically downloaded.</a:t>
            </a:r>
            <a:endParaRPr sz="1600"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endParaRPr sz="1600"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r>
              <a:rPr lang="en-US" sz="1600" dirty="0">
                <a:solidFill>
                  <a:schemeClr val="dk1"/>
                </a:solidFill>
                <a:latin typeface="Times New Roman" panose="02020603050405020304" pitchFamily="18" charset="0"/>
                <a:cs typeface="Times New Roman" panose="02020603050405020304" pitchFamily="18" charset="0"/>
              </a:rPr>
              <a:t>2)</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An IMAP server listens on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port number</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143, while IMAP over Secure Sockets Layer (</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SSL</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a:t>
            </a:r>
            <a:r>
              <a:rPr lang="en-US" sz="1600" dirty="0">
                <a:solidFill>
                  <a:schemeClr val="dk1"/>
                </a:solidFill>
                <a:highlight>
                  <a:srgbClr val="FFFFFF"/>
                </a:highlight>
                <a:uFill>
                  <a:noFill/>
                </a:u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Transport Layer Security</a:t>
            </a: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 is assigned port number 993.</a:t>
            </a:r>
            <a:endParaRPr sz="1600"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endParaRPr sz="1600"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r>
              <a:rPr lang="en-US" sz="1600" dirty="0">
                <a:solidFill>
                  <a:schemeClr val="dk1"/>
                </a:solidFill>
                <a:highlight>
                  <a:srgbClr val="FFFFFF"/>
                </a:highlight>
                <a:latin typeface="Times New Roman" panose="02020603050405020304" pitchFamily="18" charset="0"/>
                <a:cs typeface="Times New Roman" panose="02020603050405020304" pitchFamily="18" charset="0"/>
              </a:rPr>
              <a:t>3)A spam filter integrated with the protocol to detect spams.</a:t>
            </a:r>
            <a:endParaRPr sz="1600"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93000"/>
              </a:lnSpc>
              <a:spcBef>
                <a:spcPts val="0"/>
              </a:spcBef>
              <a:spcAft>
                <a:spcPts val="0"/>
              </a:spcAft>
              <a:buSzPts val="2800"/>
              <a:buNone/>
            </a:pPr>
            <a:endParaRPr sz="1600" b="1" dirty="0">
              <a:solidFill>
                <a:schemeClr val="dk1"/>
              </a:solidFill>
              <a:highlight>
                <a:srgbClr val="FFFFFF"/>
              </a:highlight>
              <a:latin typeface="Times New Roman" panose="02020603050405020304" pitchFamily="18" charset="0"/>
              <a:cs typeface="Times New Roman" panose="02020603050405020304" pitchFamily="18" charset="0"/>
            </a:endParaRPr>
          </a:p>
          <a:p>
            <a:pPr marL="457200" lvl="0" indent="-406400" algn="l" rtl="0">
              <a:lnSpc>
                <a:spcPct val="93000"/>
              </a:lnSpc>
              <a:spcBef>
                <a:spcPts val="0"/>
              </a:spcBef>
              <a:spcAft>
                <a:spcPts val="0"/>
              </a:spcAft>
              <a:buClr>
                <a:srgbClr val="000000"/>
              </a:buClr>
              <a:buSzPts val="2800"/>
              <a:buChar char="•"/>
            </a:pPr>
            <a:r>
              <a:rPr lang="en-US" b="1" dirty="0">
                <a:solidFill>
                  <a:schemeClr val="dk1"/>
                </a:solidFill>
                <a:latin typeface="Times New Roman" panose="02020603050405020304" pitchFamily="18" charset="0"/>
                <a:cs typeface="Times New Roman" panose="02020603050405020304" pitchFamily="18" charset="0"/>
              </a:rPr>
              <a:t>Limitation of the protocol </a:t>
            </a:r>
            <a:r>
              <a:rPr lang="en-US" dirty="0">
                <a:solidFill>
                  <a:schemeClr val="dk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SzPts val="2800"/>
              <a:buNone/>
            </a:pPr>
            <a:r>
              <a:rPr lang="en-US" sz="1600" dirty="0">
                <a:solidFill>
                  <a:schemeClr val="dk1"/>
                </a:solidFill>
                <a:highlight>
                  <a:srgbClr val="FFFFFF"/>
                </a:highlight>
                <a:latin typeface="Times New Roman" panose="02020603050405020304" pitchFamily="18" charset="0"/>
                <a:ea typeface="Roboto"/>
                <a:cs typeface="Times New Roman" panose="02020603050405020304" pitchFamily="18" charset="0"/>
                <a:sym typeface="Roboto"/>
              </a:rPr>
              <a:t>1)Mails won’t work without an active internet connection.</a:t>
            </a:r>
            <a:endParaRPr sz="1600" dirty="0">
              <a:solidFill>
                <a:schemeClr val="dk1"/>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0" algn="l" rtl="0">
              <a:lnSpc>
                <a:spcPct val="115000"/>
              </a:lnSpc>
              <a:spcBef>
                <a:spcPts val="2200"/>
              </a:spcBef>
              <a:spcAft>
                <a:spcPts val="0"/>
              </a:spcAft>
              <a:buSzPts val="2800"/>
              <a:buNone/>
            </a:pPr>
            <a:r>
              <a:rPr lang="en-US" sz="1600" dirty="0">
                <a:solidFill>
                  <a:schemeClr val="dk1"/>
                </a:solidFill>
                <a:highlight>
                  <a:srgbClr val="FFFFFF"/>
                </a:highlight>
                <a:latin typeface="Times New Roman" panose="02020603050405020304" pitchFamily="18" charset="0"/>
                <a:ea typeface="Roboto"/>
                <a:cs typeface="Times New Roman" panose="02020603050405020304" pitchFamily="18" charset="0"/>
                <a:sym typeface="Roboto"/>
              </a:rPr>
              <a:t>2)Accessing mails is little slower as compared to POP3, as all folders get synchronized every time there is a Send / Receive.</a:t>
            </a:r>
            <a:endParaRPr sz="1600" dirty="0">
              <a:solidFill>
                <a:schemeClr val="dk1"/>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2200"/>
              </a:spcBef>
              <a:spcAft>
                <a:spcPts val="0"/>
              </a:spcAft>
              <a:buSzPts val="2800"/>
              <a:buNone/>
            </a:pPr>
            <a:endParaRPr sz="1600" b="1" dirty="0">
              <a:solidFill>
                <a:srgbClr val="3B3B3B"/>
              </a:solidFill>
              <a:highlight>
                <a:srgbClr val="FFFFFF"/>
              </a:highlight>
              <a:latin typeface="Roboto"/>
              <a:ea typeface="Roboto"/>
              <a:cs typeface="Roboto"/>
              <a:sym typeface="Roboto"/>
            </a:endParaRPr>
          </a:p>
          <a:p>
            <a:pPr marL="0" lvl="0" indent="0" algn="l" rtl="0">
              <a:lnSpc>
                <a:spcPct val="115000"/>
              </a:lnSpc>
              <a:spcBef>
                <a:spcPts val="2200"/>
              </a:spcBef>
              <a:spcAft>
                <a:spcPts val="0"/>
              </a:spcAft>
              <a:buSzPts val="2800"/>
              <a:buNone/>
            </a:pPr>
            <a:endParaRPr sz="1150" dirty="0">
              <a:solidFill>
                <a:srgbClr val="3B3B3B"/>
              </a:solidFill>
              <a:highlight>
                <a:srgbClr val="FFFFFF"/>
              </a:highlight>
              <a:latin typeface="Roboto"/>
              <a:ea typeface="Roboto"/>
              <a:cs typeface="Roboto"/>
              <a:sym typeface="Roboto"/>
            </a:endParaRPr>
          </a:p>
          <a:p>
            <a:pPr marL="457200" lvl="0" indent="0" algn="l" rtl="0">
              <a:lnSpc>
                <a:spcPct val="93000"/>
              </a:lnSpc>
              <a:spcBef>
                <a:spcPts val="2200"/>
              </a:spcBef>
              <a:spcAft>
                <a:spcPts val="0"/>
              </a:spcAft>
              <a:buSzPts val="2800"/>
              <a:buNone/>
            </a:pPr>
            <a:endParaRPr sz="1600"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406400" algn="l" rtl="0">
              <a:lnSpc>
                <a:spcPct val="93000"/>
              </a:lnSpc>
              <a:spcBef>
                <a:spcPts val="0"/>
              </a:spcBef>
              <a:spcAft>
                <a:spcPts val="0"/>
              </a:spcAft>
              <a:buSzPts val="2800"/>
              <a:buNone/>
            </a:pPr>
            <a:endParaRPr dirty="0"/>
          </a:p>
          <a:p>
            <a:pPr marL="457200" lvl="0" indent="0" algn="l" rtl="0">
              <a:lnSpc>
                <a:spcPct val="93000"/>
              </a:lnSpc>
              <a:spcBef>
                <a:spcPts val="0"/>
              </a:spcBef>
              <a:spcAft>
                <a:spcPts val="0"/>
              </a:spcAft>
              <a:buSzPts val="2800"/>
              <a:buNone/>
            </a:pPr>
            <a:endParaRPr dirty="0"/>
          </a:p>
        </p:txBody>
      </p:sp>
      <p:pic>
        <p:nvPicPr>
          <p:cNvPr id="130" name="Google Shape;130;p8"/>
          <p:cNvPicPr preferRelativeResize="0"/>
          <p:nvPr/>
        </p:nvPicPr>
        <p:blipFill rotWithShape="1">
          <a:blip r:embed="rId6">
            <a:alphaModFix/>
          </a:blip>
          <a:srcRect/>
          <a:stretch/>
        </p:blipFill>
        <p:spPr>
          <a:xfrm>
            <a:off x="5883075" y="1081341"/>
            <a:ext cx="4626900" cy="60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AC9-AD3F-EC72-963C-F9BBB74517E8}"/>
              </a:ext>
            </a:extLst>
          </p:cNvPr>
          <p:cNvSpPr>
            <a:spLocks noGrp="1"/>
          </p:cNvSpPr>
          <p:nvPr>
            <p:ph type="title"/>
          </p:nvPr>
        </p:nvSpPr>
        <p:spPr>
          <a:xfrm>
            <a:off x="2639290" y="164234"/>
            <a:ext cx="8125691" cy="587375"/>
          </a:xfrm>
        </p:spPr>
        <p:txBody>
          <a:bodyPr/>
          <a:lstStyle/>
          <a:p>
            <a:r>
              <a:rPr lang="en-US" sz="3600" b="1" dirty="0">
                <a:solidFill>
                  <a:srgbClr val="C00000"/>
                </a:solidFill>
                <a:latin typeface="Times New Roman"/>
                <a:ea typeface="Times New Roman"/>
                <a:cs typeface="Times New Roman"/>
                <a:sym typeface="Times New Roman"/>
              </a:rPr>
              <a:t>Secure Communication Implementation</a:t>
            </a:r>
            <a:endParaRPr lang="en-IN" sz="3600" dirty="0"/>
          </a:p>
        </p:txBody>
      </p:sp>
      <p:sp>
        <p:nvSpPr>
          <p:cNvPr id="3" name="Text Placeholder 2">
            <a:extLst>
              <a:ext uri="{FF2B5EF4-FFF2-40B4-BE49-F238E27FC236}">
                <a16:creationId xmlns:a16="http://schemas.microsoft.com/office/drawing/2014/main" id="{F446DB23-5AA1-5D74-6A60-2843D847A556}"/>
              </a:ext>
            </a:extLst>
          </p:cNvPr>
          <p:cNvSpPr>
            <a:spLocks noGrp="1"/>
          </p:cNvSpPr>
          <p:nvPr>
            <p:ph type="body" idx="1"/>
          </p:nvPr>
        </p:nvSpPr>
        <p:spPr>
          <a:xfrm>
            <a:off x="177799" y="1092200"/>
            <a:ext cx="10275455" cy="5829300"/>
          </a:xfrm>
        </p:spPr>
        <p:txBody>
          <a:bodyPr anchor="t"/>
          <a:lstStyle/>
          <a:p>
            <a:pPr marL="50800" indent="0" algn="just">
              <a:spcBef>
                <a:spcPts val="15"/>
              </a:spcBef>
              <a:spcAft>
                <a:spcPts val="0"/>
              </a:spcAft>
              <a:buNone/>
            </a:pPr>
            <a:r>
              <a:rPr lang="en-US" sz="3600" b="1" dirty="0">
                <a:solidFill>
                  <a:srgbClr val="000000"/>
                </a:solidFill>
                <a:effectLst/>
                <a:latin typeface="Times New Roman" panose="02020603050405020304" pitchFamily="18" charset="0"/>
                <a:ea typeface="Times New Roman" panose="02020603050405020304" pitchFamily="18" charset="0"/>
              </a:rPr>
              <a:t>RSA CRYPTOGRAPHY:</a:t>
            </a:r>
          </a:p>
          <a:p>
            <a:pPr marL="50800" indent="0" algn="just">
              <a:spcBef>
                <a:spcPts val="15"/>
              </a:spcBef>
              <a:spcAft>
                <a:spcPts val="0"/>
              </a:spcAft>
              <a:buNone/>
            </a:pPr>
            <a:endParaRPr lang="en-US" sz="3600" b="1" dirty="0">
              <a:solidFill>
                <a:srgbClr val="000000"/>
              </a:solidFill>
              <a:effectLst/>
              <a:latin typeface="Times New Roman" panose="02020603050405020304" pitchFamily="18" charset="0"/>
              <a:ea typeface="Times New Roman" panose="02020603050405020304" pitchFamily="18" charset="0"/>
            </a:endParaRPr>
          </a:p>
          <a:p>
            <a:pPr marL="50800" indent="0" algn="just">
              <a:spcBef>
                <a:spcPts val="15"/>
              </a:spcBef>
              <a:spcAft>
                <a:spcPts val="0"/>
              </a:spcAft>
              <a:buNone/>
            </a:pPr>
            <a:r>
              <a:rPr lang="en-US" sz="1600" dirty="0">
                <a:solidFill>
                  <a:srgbClr val="000000"/>
                </a:solidFill>
                <a:effectLst/>
                <a:latin typeface="Times New Roman" panose="02020603050405020304" pitchFamily="18" charset="0"/>
                <a:ea typeface="Times New Roman" panose="02020603050405020304" pitchFamily="18" charset="0"/>
              </a:rPr>
              <a:t>RSA cryptosystem is one of the classical cryptography algorithms in which the keys are receiver</a:t>
            </a:r>
            <a:r>
              <a:rPr lang="en-IN" sz="1600" dirty="0">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generated key pairs, the public key is given to the authoritative sender and the private key is kept with the receiver. The assumption made while designing RSA system is it is difficult to factorize a large number which is in fact a product of two prime numbers. The public key consists of two numbers where one number is a multiplication of two large prime numbers. Private key is also derived from those two primes numbers. So, suppose the large number gets factorized, the private key will be unearthed. Therefore, encryption strength totally lies on the key size, solution to this can be increasing the size of the key, or the prime numbers contributing to form the large number. It is a receiver-initiated algorithm hence ensures confidentiality.</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Step 1: Alice encrypts the message using Bob's public key in step one.</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Step 2: Bob receives the encrypted message </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0800" indent="0">
              <a:spcBef>
                <a:spcPts val="15"/>
              </a:spcBef>
              <a:buNone/>
            </a:pPr>
            <a:r>
              <a:rPr lang="en-US" sz="1600" dirty="0">
                <a:solidFill>
                  <a:srgbClr val="000000"/>
                </a:solidFill>
                <a:effectLst/>
                <a:latin typeface="Times New Roman" panose="02020603050405020304" pitchFamily="18" charset="0"/>
                <a:ea typeface="Times New Roman" panose="02020603050405020304" pitchFamily="18" charset="0"/>
              </a:rPr>
              <a:t>Step 3: Bob decrypts the message using his private key</a:t>
            </a:r>
            <a:endParaRPr lang="en-IN" sz="1600" dirty="0">
              <a:effectLst/>
              <a:latin typeface="Times New Roman" panose="02020603050405020304" pitchFamily="18" charset="0"/>
              <a:ea typeface="Times New Roman" panose="02020603050405020304" pitchFamily="18" charset="0"/>
            </a:endParaRPr>
          </a:p>
          <a:p>
            <a:pPr marL="50800" indent="0">
              <a:buNone/>
            </a:pPr>
            <a:endParaRPr lang="en-IN" dirty="0"/>
          </a:p>
        </p:txBody>
      </p:sp>
    </p:spTree>
    <p:extLst>
      <p:ext uri="{BB962C8B-B14F-4D97-AF65-F5344CB8AC3E}">
        <p14:creationId xmlns:p14="http://schemas.microsoft.com/office/powerpoint/2010/main" val="224505785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1413</Words>
  <Application>Microsoft Office PowerPoint</Application>
  <PresentationFormat>Custom</PresentationFormat>
  <Paragraphs>163</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Black</vt:lpstr>
      <vt:lpstr>Noto Sans</vt:lpstr>
      <vt:lpstr>Roboto</vt:lpstr>
      <vt:lpstr>Pinyon Script</vt:lpstr>
      <vt:lpstr>Arial</vt:lpstr>
      <vt:lpstr>Wingdings</vt:lpstr>
      <vt:lpstr>Times New Roman</vt:lpstr>
      <vt:lpstr>Office Theme</vt:lpstr>
      <vt:lpstr>CSE302: Computer Networks Project</vt:lpstr>
      <vt:lpstr>Points to be discussed</vt:lpstr>
      <vt:lpstr>AIM &amp; OBJECTIVES</vt:lpstr>
      <vt:lpstr>Problem Statement &amp; Solution </vt:lpstr>
      <vt:lpstr>Existing Solutions- LITERATURE SURVEY</vt:lpstr>
      <vt:lpstr>System configuration</vt:lpstr>
      <vt:lpstr>The Work Flow</vt:lpstr>
      <vt:lpstr>Proposed Protocol Description</vt:lpstr>
      <vt:lpstr>Secure Communication Implementation</vt:lpstr>
      <vt:lpstr>The Spam Filter</vt:lpstr>
      <vt:lpstr>Work done so far</vt:lpstr>
      <vt:lpstr>Sample I/O screenshots</vt:lpstr>
      <vt:lpstr>PowerPoint Presentation</vt:lpstr>
      <vt:lpstr>PowerPoint Presentation</vt:lpstr>
      <vt:lpstr>PowerPoint Presentation</vt:lpstr>
      <vt:lpstr>PowerPoint Presentation</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CSE302: Computer Networks Project</dc:title>
  <cp:lastModifiedBy>INTI DHIRAJ</cp:lastModifiedBy>
  <cp:revision>14</cp:revision>
  <dcterms:modified xsi:type="dcterms:W3CDTF">2022-12-14T06:54:39Z</dcterms:modified>
</cp:coreProperties>
</file>