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7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3C81"/>
    <a:srgbClr val="996633"/>
    <a:srgbClr val="336600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 varScale="1">
        <p:scale>
          <a:sx n="69" d="100"/>
          <a:sy n="69" d="100"/>
        </p:scale>
        <p:origin x="18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6152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 smtClean="0"/>
          </a:p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  <a:p>
            <a:pPr lvl="3"/>
            <a:endParaRPr lang="en-US" altLang="ja-JP" smtClean="0"/>
          </a:p>
          <a:p>
            <a:pPr lvl="4"/>
            <a:endParaRPr lang="ja-JP" altLang="en-US" smtClean="0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 smtClean="0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yed.quadri01@infosy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alemmirz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4799" y="1066800"/>
            <a:ext cx="4419601" cy="5943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ja-JP" sz="14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Summary</a:t>
            </a:r>
            <a:r>
              <a:rPr lang="en-US" altLang="ja-JP" sz="1400" b="1" u="sng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:</a:t>
            </a:r>
          </a:p>
          <a:p>
            <a:pPr eaLnBrk="0" hangingPunct="0">
              <a:defRPr/>
            </a:pPr>
            <a:endParaRPr lang="en-US" altLang="ja-JP" sz="14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200" dirty="0"/>
              <a:t>Joined Infosys as Systems Engineer Trainee on 9th July 2018. I have undergone generic training in Python (OOPs Concept, Data Structures), RDBMS, Software Engineering.</a:t>
            </a:r>
          </a:p>
          <a:p>
            <a:pPr marL="171450" lvl="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200" dirty="0"/>
              <a:t>I completed my stream training in Mysore on 13</a:t>
            </a:r>
            <a:r>
              <a:rPr lang="en-IN" sz="1200" baseline="30000" dirty="0"/>
              <a:t>th</a:t>
            </a:r>
            <a:r>
              <a:rPr lang="en-IN" sz="1200" dirty="0"/>
              <a:t>  November 2018 in Java Enterprise Edition with an overall of </a:t>
            </a:r>
            <a:r>
              <a:rPr lang="en-IN" sz="1200" dirty="0" smtClean="0"/>
              <a:t>79%. </a:t>
            </a:r>
            <a:endParaRPr lang="en-US" sz="1200" dirty="0"/>
          </a:p>
          <a:p>
            <a:pPr marL="171450" lvl="0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ja-JP" sz="1200" dirty="0">
                <a:ea typeface="MS PGothic" pitchFamily="34" charset="-128"/>
                <a:cs typeface="Arial" charset="0"/>
              </a:rPr>
              <a:t>I completed my Reskill training in Oracle </a:t>
            </a:r>
            <a:r>
              <a:rPr lang="en-US" altLang="ja-JP" sz="1200" dirty="0" smtClean="0">
                <a:ea typeface="MS PGothic" pitchFamily="34" charset="-128"/>
                <a:cs typeface="Arial" charset="0"/>
              </a:rPr>
              <a:t>Fusion Middleware </a:t>
            </a:r>
            <a:r>
              <a:rPr lang="en-US" altLang="ja-JP" sz="1200" dirty="0">
                <a:ea typeface="MS PGothic" pitchFamily="34" charset="-128"/>
                <a:cs typeface="Arial" charset="0"/>
              </a:rPr>
              <a:t>in Mysore on 5</a:t>
            </a:r>
            <a:r>
              <a:rPr lang="en-US" altLang="ja-JP" sz="1200" baseline="30000" dirty="0">
                <a:ea typeface="MS PGothic" pitchFamily="34" charset="-128"/>
                <a:cs typeface="Arial" charset="0"/>
              </a:rPr>
              <a:t>th</a:t>
            </a:r>
            <a:r>
              <a:rPr lang="en-US" altLang="ja-JP" sz="1200" dirty="0">
                <a:ea typeface="MS PGothic" pitchFamily="34" charset="-128"/>
                <a:cs typeface="Arial" charset="0"/>
              </a:rPr>
              <a:t> December 2018 </a:t>
            </a:r>
            <a:r>
              <a:rPr lang="en-IN" sz="1200" dirty="0"/>
              <a:t>with a score of </a:t>
            </a:r>
            <a:r>
              <a:rPr lang="en-IN" sz="1200" dirty="0" smtClean="0"/>
              <a:t>94% </a:t>
            </a:r>
            <a:r>
              <a:rPr lang="en-IN" sz="1200" dirty="0"/>
              <a:t>and posted to Infosys Pune  SEZ</a:t>
            </a:r>
            <a:r>
              <a:rPr lang="en-IN" sz="1200" dirty="0" smtClean="0"/>
              <a:t>.</a:t>
            </a: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r>
              <a:rPr lang="en-US" altLang="ja-JP" sz="1400" b="1" u="sng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Domain / Technical </a:t>
            </a:r>
            <a:r>
              <a:rPr lang="en-US" altLang="ja-JP" sz="14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Expertise :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200" dirty="0" smtClean="0">
                <a:ea typeface="ＭＳ Ｐゴシック" pitchFamily="1" charset="-128"/>
              </a:rPr>
              <a:t>IDEs 		 :    Eclipse, Visual Studio Code</a:t>
            </a:r>
            <a:endParaRPr lang="en-US" altLang="ja-JP" sz="1200" dirty="0">
              <a:ea typeface="ＭＳ Ｐゴシック" pitchFamily="1" charset="-128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200" dirty="0" smtClean="0">
                <a:ea typeface="HGPｺﾞｼｯｸE" pitchFamily="50" charset="-128"/>
                <a:cs typeface="Arial" charset="0"/>
              </a:rPr>
              <a:t>Database   		 </a:t>
            </a:r>
            <a:r>
              <a:rPr lang="en-US" altLang="ja-JP" sz="1200" dirty="0">
                <a:ea typeface="HGPｺﾞｼｯｸE" pitchFamily="50" charset="-128"/>
                <a:cs typeface="Arial" charset="0"/>
              </a:rPr>
              <a:t>: </a:t>
            </a:r>
            <a:r>
              <a:rPr lang="en-US" altLang="ja-JP" sz="1200" dirty="0" smtClean="0">
                <a:ea typeface="HGPｺﾞｼｯｸE" pitchFamily="50" charset="-128"/>
                <a:cs typeface="Arial" charset="0"/>
              </a:rPr>
              <a:t>   SQL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200" dirty="0" smtClean="0">
                <a:ea typeface="HGPｺﾞｼｯｸE" pitchFamily="50" charset="-128"/>
                <a:cs typeface="Arial" charset="0"/>
              </a:rPr>
              <a:t>Operating </a:t>
            </a:r>
            <a:r>
              <a:rPr lang="en-US" altLang="ja-JP" sz="1200" dirty="0">
                <a:ea typeface="HGPｺﾞｼｯｸE" pitchFamily="50" charset="-128"/>
                <a:cs typeface="Arial" charset="0"/>
              </a:rPr>
              <a:t>System  </a:t>
            </a:r>
            <a:r>
              <a:rPr lang="en-US" altLang="ja-JP" sz="1200" dirty="0" smtClean="0">
                <a:ea typeface="HGPｺﾞｼｯｸE" pitchFamily="50" charset="-128"/>
                <a:cs typeface="Arial" charset="0"/>
              </a:rPr>
              <a:t>	 </a:t>
            </a:r>
            <a:r>
              <a:rPr lang="en-US" altLang="ja-JP" sz="1200" dirty="0">
                <a:ea typeface="HGPｺﾞｼｯｸE" pitchFamily="50" charset="-128"/>
                <a:cs typeface="Arial" charset="0"/>
              </a:rPr>
              <a:t>: </a:t>
            </a:r>
            <a:r>
              <a:rPr lang="en-US" altLang="ja-JP" sz="1200" dirty="0" smtClean="0">
                <a:ea typeface="HGPｺﾞｼｯｸE" pitchFamily="50" charset="-128"/>
                <a:cs typeface="Arial" charset="0"/>
              </a:rPr>
              <a:t>   Windows</a:t>
            </a:r>
            <a:endParaRPr lang="en-US" altLang="ja-JP" sz="1200" dirty="0">
              <a:ea typeface="HGPｺﾞｼｯｸE" pitchFamily="50" charset="-128"/>
              <a:cs typeface="Arial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200" dirty="0">
                <a:ea typeface="HGPｺﾞｼｯｸE" pitchFamily="50" charset="-128"/>
                <a:cs typeface="Arial" charset="0"/>
              </a:rPr>
              <a:t>Technologies            </a:t>
            </a:r>
            <a:r>
              <a:rPr lang="en-US" sz="1200" dirty="0" smtClean="0">
                <a:ea typeface="HGPｺﾞｼｯｸE" pitchFamily="50" charset="-128"/>
                <a:cs typeface="Arial" charset="0"/>
              </a:rPr>
              <a:t>	 </a:t>
            </a:r>
            <a:r>
              <a:rPr lang="en-US" sz="1200">
                <a:ea typeface="HGPｺﾞｼｯｸE" pitchFamily="50" charset="-128"/>
                <a:cs typeface="Arial" charset="0"/>
              </a:rPr>
              <a:t>:  </a:t>
            </a:r>
            <a:r>
              <a:rPr lang="en-US" sz="1200" smtClean="0">
                <a:ea typeface="HGPｺﾞｼｯｸE" pitchFamily="50" charset="-128"/>
                <a:cs typeface="Arial" charset="0"/>
              </a:rPr>
              <a:t>  </a:t>
            </a:r>
            <a:r>
              <a:rPr lang="en-US" sz="1200" smtClean="0">
                <a:ea typeface="HGPｺﾞｼｯｸE" pitchFamily="50" charset="-128"/>
                <a:cs typeface="Arial" charset="0"/>
              </a:rPr>
              <a:t>Java/J2EE,</a:t>
            </a:r>
            <a:endParaRPr lang="en-US" sz="1200" dirty="0" smtClean="0">
              <a:ea typeface="HGPｺﾞｼｯｸE" pitchFamily="50" charset="-128"/>
              <a:cs typeface="Arial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200" dirty="0">
                <a:ea typeface="HGPｺﾞｼｯｸE" pitchFamily="50" charset="-128"/>
                <a:cs typeface="Arial" charset="0"/>
              </a:rPr>
              <a:t> </a:t>
            </a:r>
            <a:r>
              <a:rPr lang="en-US" sz="1200" dirty="0" smtClean="0">
                <a:ea typeface="HGPｺﾞｼｯｸE" pitchFamily="50" charset="-128"/>
                <a:cs typeface="Arial" charset="0"/>
              </a:rPr>
              <a:t>                                                Angular4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200" dirty="0" smtClean="0">
                <a:ea typeface="HGPｺﾞｼｯｸE" pitchFamily="50" charset="-128"/>
                <a:cs typeface="Arial" charset="0"/>
              </a:rPr>
              <a:t>        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sz="1200" dirty="0" smtClean="0">
                <a:ea typeface="HGPｺﾞｼｯｸE" pitchFamily="50" charset="-128"/>
                <a:cs typeface="Arial" charset="0"/>
              </a:rPr>
              <a:t>Technical Languages           :</a:t>
            </a:r>
            <a:r>
              <a:rPr lang="en-US" alt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1200" dirty="0" smtClean="0">
                <a:latin typeface="+mn-lt"/>
                <a:cs typeface="Calibri" panose="020F0502020204030204" pitchFamily="34" charset="0"/>
              </a:rPr>
              <a:t>Python, RDBMS, HTML,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defRPr/>
            </a:pPr>
            <a:r>
              <a:rPr lang="en-US" altLang="en-US" sz="1200" dirty="0">
                <a:latin typeface="+mn-lt"/>
                <a:cs typeface="Calibri" panose="020F0502020204030204" pitchFamily="34" charset="0"/>
              </a:rPr>
              <a:t>	</a:t>
            </a:r>
            <a:r>
              <a:rPr lang="en-US" altLang="en-US" sz="1200" dirty="0" smtClean="0">
                <a:latin typeface="+mn-lt"/>
                <a:cs typeface="Calibri" panose="020F0502020204030204" pitchFamily="34" charset="0"/>
              </a:rPr>
              <a:t>	      CSS ,Bootstrap</a:t>
            </a:r>
            <a:endParaRPr lang="en-US" altLang="ja-JP" sz="1200" b="1" u="sng" dirty="0">
              <a:solidFill>
                <a:srgbClr val="000000"/>
              </a:solidFill>
              <a:latin typeface="+mn-lt"/>
              <a:ea typeface="MS PGothic" pitchFamily="34" charset="-128"/>
              <a:cs typeface="Arial" charset="0"/>
            </a:endParaRPr>
          </a:p>
          <a:p>
            <a:pPr>
              <a:defRPr/>
            </a:pPr>
            <a:r>
              <a:rPr lang="en-US" altLang="ja-JP" sz="12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Qualifications</a:t>
            </a:r>
            <a:r>
              <a:rPr lang="en-US" altLang="ja-JP" sz="12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:</a:t>
            </a:r>
            <a:r>
              <a:rPr lang="en-US" altLang="ja-JP" sz="12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 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200" dirty="0" smtClean="0">
                <a:ea typeface="HGPｺﾞｼｯｸE" pitchFamily="50" charset="-128"/>
              </a:rPr>
              <a:t>B.E Degree </a:t>
            </a:r>
            <a:r>
              <a:rPr lang="en-US" altLang="ja-JP" sz="1200" dirty="0">
                <a:ea typeface="HGPｺﾞｼｯｸE" pitchFamily="50" charset="-128"/>
              </a:rPr>
              <a:t>in </a:t>
            </a:r>
            <a:r>
              <a:rPr lang="en-US" altLang="ja-JP" sz="1200" dirty="0" smtClean="0">
                <a:ea typeface="HGPｺﾞｼｯｸE" pitchFamily="50" charset="-128"/>
              </a:rPr>
              <a:t>Electronics and </a:t>
            </a:r>
            <a:r>
              <a:rPr lang="en-US" altLang="ja-JP" sz="1200" dirty="0">
                <a:ea typeface="HGPｺﾞｼｯｸE" pitchFamily="50" charset="-128"/>
              </a:rPr>
              <a:t>C</a:t>
            </a:r>
            <a:r>
              <a:rPr lang="en-US" altLang="ja-JP" sz="1200" dirty="0" smtClean="0">
                <a:ea typeface="HGPｺﾞｼｯｸE" pitchFamily="50" charset="-128"/>
              </a:rPr>
              <a:t>ommunication.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solidFill>
                <a:srgbClr val="000000"/>
              </a:solidFill>
              <a:ea typeface="MS PGothic" pitchFamily="34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algn="just">
              <a:defRPr/>
            </a:pPr>
            <a:endParaRPr lang="en-US" altLang="ja-JP" sz="900" dirty="0">
              <a:ea typeface="MS PGothic" pitchFamily="34" charset="-128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24400" y="609600"/>
            <a:ext cx="4419600" cy="5467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endParaRPr lang="en-US" altLang="ja-JP" sz="1100" b="1" u="sng" dirty="0" smtClean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endParaRPr lang="en-US" altLang="ja-JP" sz="11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1200" b="1" u="sng" dirty="0">
                <a:latin typeface="+mn-lt"/>
                <a:cs typeface="Calibri" panose="020F0502020204030204" pitchFamily="34" charset="0"/>
              </a:rPr>
              <a:t>Strengths: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Self </a:t>
            </a:r>
            <a:r>
              <a:rPr lang="en-US" sz="1200" dirty="0" smtClean="0">
                <a:latin typeface="+mn-lt"/>
                <a:cs typeface="Calibri" panose="020F0502020204030204" pitchFamily="34" charset="0"/>
              </a:rPr>
              <a:t>learning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1200" dirty="0" smtClean="0">
                <a:latin typeface="+mn-lt"/>
              </a:rPr>
              <a:t>Dedicated </a:t>
            </a:r>
            <a:r>
              <a:rPr lang="en-IN" sz="1200" dirty="0">
                <a:latin typeface="+mn-lt"/>
              </a:rPr>
              <a:t>towards </a:t>
            </a:r>
            <a:r>
              <a:rPr lang="en-IN" sz="1200" dirty="0" smtClean="0">
                <a:latin typeface="+mn-lt"/>
              </a:rPr>
              <a:t>Career</a:t>
            </a:r>
          </a:p>
          <a:p>
            <a:pPr marL="171450" indent="-171450" algn="just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1200" dirty="0" smtClean="0">
                <a:latin typeface="+mn-lt"/>
              </a:rPr>
              <a:t>Good </a:t>
            </a:r>
            <a:r>
              <a:rPr lang="en-IN" sz="1200" dirty="0">
                <a:latin typeface="+mn-lt"/>
              </a:rPr>
              <a:t>communication </a:t>
            </a:r>
            <a:r>
              <a:rPr lang="en-IN" sz="1200" dirty="0" smtClean="0">
                <a:latin typeface="+mn-lt"/>
              </a:rPr>
              <a:t>skills</a:t>
            </a:r>
            <a:endParaRPr lang="en-US" sz="1200" dirty="0">
              <a:latin typeface="+mn-lt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</a:rPr>
              <a:t>Confident, Punctual and </a:t>
            </a:r>
            <a:r>
              <a:rPr lang="en-IN" sz="1200" dirty="0" smtClean="0">
                <a:latin typeface="+mn-lt"/>
              </a:rPr>
              <a:t>dedicated</a:t>
            </a:r>
            <a:endParaRPr lang="en-US" sz="1200" dirty="0" smtClean="0">
              <a:latin typeface="+mn-lt"/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US" sz="1200" dirty="0">
              <a:latin typeface="+mn-lt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1200" b="1" u="sng" dirty="0" smtClean="0">
                <a:latin typeface="+mn-lt"/>
                <a:cs typeface="Calibri" panose="020F0502020204030204" pitchFamily="34" charset="0"/>
              </a:rPr>
              <a:t>Stream </a:t>
            </a:r>
            <a:r>
              <a:rPr lang="en-US" sz="1200" b="1" u="sng" dirty="0">
                <a:latin typeface="+mn-lt"/>
                <a:cs typeface="Calibri" panose="020F0502020204030204" pitchFamily="34" charset="0"/>
              </a:rPr>
              <a:t>Project: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 err="1">
                <a:latin typeface="+mn-lt"/>
                <a:cs typeface="Calibri" panose="020F0502020204030204" pitchFamily="34" charset="0"/>
              </a:rPr>
              <a:t>EKart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 Online Retail (JEE): 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It is an online website in which customers can place an online order of products they like to buy along with availability of functionalities such as adding data of credit/debit card, address to database(Oracle 11) and generating an invoice of the order</a:t>
            </a:r>
            <a:r>
              <a:rPr lang="en-US" sz="1200" dirty="0" smtClean="0">
                <a:latin typeface="+mn-lt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1200" dirty="0">
              <a:latin typeface="+mn-lt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1200" b="1" u="sng" dirty="0" smtClean="0">
                <a:latin typeface="+mn-lt"/>
                <a:cs typeface="Calibri" panose="020F0502020204030204" pitchFamily="34" charset="0"/>
              </a:rPr>
              <a:t>Languages </a:t>
            </a:r>
            <a:r>
              <a:rPr lang="en-US" sz="1200" b="1" u="sng" dirty="0">
                <a:latin typeface="+mn-lt"/>
                <a:cs typeface="Calibri" panose="020F0502020204030204" pitchFamily="34" charset="0"/>
              </a:rPr>
              <a:t>Known : </a:t>
            </a:r>
          </a:p>
          <a:p>
            <a:pPr algn="just">
              <a:spcAft>
                <a:spcPts val="600"/>
              </a:spcAf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English, </a:t>
            </a:r>
            <a:r>
              <a:rPr lang="en-US" sz="1200" dirty="0" smtClean="0">
                <a:latin typeface="+mn-lt"/>
                <a:cs typeface="Calibri" panose="020F0502020204030204" pitchFamily="34" charset="0"/>
              </a:rPr>
              <a:t>Kannada</a:t>
            </a:r>
          </a:p>
          <a:p>
            <a:pPr algn="just">
              <a:spcAft>
                <a:spcPts val="600"/>
              </a:spcAft>
              <a:defRPr/>
            </a:pPr>
            <a:endParaRPr lang="en-US" sz="1200" dirty="0">
              <a:latin typeface="+mn-lt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1200" b="1" u="sng" dirty="0">
                <a:latin typeface="+mn-lt"/>
                <a:cs typeface="Calibri" panose="020F0502020204030204" pitchFamily="34" charset="0"/>
              </a:rPr>
              <a:t>Contact Details:</a:t>
            </a:r>
            <a:endParaRPr lang="en-US" sz="1200" dirty="0">
              <a:latin typeface="+mn-lt"/>
              <a:cs typeface="Calibri" panose="020F0502020204030204" pitchFamily="34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Email ID : </a:t>
            </a:r>
            <a:r>
              <a:rPr lang="en-US" sz="1200" dirty="0" err="1" smtClean="0">
                <a:solidFill>
                  <a:srgbClr val="FFC000"/>
                </a:solidFill>
                <a:latin typeface="+mn-lt"/>
                <a:cs typeface="Calibri" panose="020F0502020204030204" pitchFamily="34" charset="0"/>
              </a:rPr>
              <a:t>dhiraj.gunasheela</a:t>
            </a:r>
            <a:r>
              <a:rPr lang="en-GB" sz="1200" u="sng" dirty="0" smtClean="0">
                <a:solidFill>
                  <a:srgbClr val="FFC000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  <a:hlinkClick r:id="rId3"/>
              </a:rPr>
              <a:t>@infosys.com</a:t>
            </a:r>
            <a:endParaRPr lang="en-GB" sz="1200" u="sng" dirty="0">
              <a:solidFill>
                <a:srgbClr val="FFC000"/>
              </a:solidFill>
              <a:latin typeface="+mn-lt"/>
              <a:ea typeface="ＭＳ Ｐゴシック" pitchFamily="34" charset="-128"/>
              <a:cs typeface="Calibri" panose="020F0502020204030204" pitchFamily="34" charset="0"/>
            </a:endParaRPr>
          </a:p>
          <a:p>
            <a:pPr lvl="0" algn="just"/>
            <a:endParaRPr lang="en-GB" altLang="ja-JP" sz="1200" u="sng" dirty="0">
              <a:latin typeface="+mn-lt"/>
              <a:ea typeface="ＭＳ Ｐゴシック" pitchFamily="34" charset="-128"/>
              <a:cs typeface="Calibri" panose="020F0502020204030204" pitchFamily="34" charset="0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Alternate Email ID : </a:t>
            </a:r>
            <a:r>
              <a:rPr lang="en-US" sz="1200" dirty="0" err="1">
                <a:solidFill>
                  <a:srgbClr val="FFC000"/>
                </a:solidFill>
                <a:cs typeface="Calibri" panose="020F0502020204030204" pitchFamily="34" charset="0"/>
              </a:rPr>
              <a:t>dhiraj.gunasheela</a:t>
            </a:r>
            <a:r>
              <a:rPr lang="en-US" sz="1200">
                <a:solidFill>
                  <a:srgbClr val="FFC000"/>
                </a:solidFill>
                <a:cs typeface="Calibri" panose="020F0502020204030204" pitchFamily="34" charset="0"/>
              </a:rPr>
              <a:t> </a:t>
            </a:r>
            <a:r>
              <a:rPr lang="en-GB" altLang="ja-JP" sz="1200" u="sng" smtClean="0">
                <a:latin typeface="+mn-lt"/>
                <a:ea typeface="ＭＳ Ｐゴシック" pitchFamily="34" charset="-128"/>
                <a:cs typeface="Calibri" panose="020F0502020204030204" pitchFamily="34" charset="0"/>
                <a:hlinkClick r:id="rId4"/>
              </a:rPr>
              <a:t>@</a:t>
            </a:r>
            <a:r>
              <a:rPr lang="en-GB" altLang="ja-JP" sz="1200" u="sng" dirty="0">
                <a:latin typeface="+mn-lt"/>
                <a:ea typeface="ＭＳ Ｐゴシック" pitchFamily="34" charset="-128"/>
                <a:cs typeface="Calibri" panose="020F0502020204030204" pitchFamily="34" charset="0"/>
                <a:hlinkClick r:id="rId4"/>
              </a:rPr>
              <a:t>gmail.com</a:t>
            </a:r>
            <a:endParaRPr lang="en-GB" altLang="ja-JP" sz="1200" u="sng" dirty="0">
              <a:latin typeface="+mn-lt"/>
              <a:ea typeface="ＭＳ Ｐゴシック" pitchFamily="34" charset="-128"/>
              <a:cs typeface="Calibri" panose="020F0502020204030204" pitchFamily="34" charset="0"/>
            </a:endParaRPr>
          </a:p>
          <a:p>
            <a:pPr marL="0" indent="0" algn="just">
              <a:spcBef>
                <a:spcPct val="30000"/>
              </a:spcBef>
              <a:defRPr/>
            </a:pPr>
            <a:r>
              <a:rPr lang="en-US" altLang="ja-JP" sz="1000" b="1" dirty="0" smtClean="0">
                <a:ea typeface="MS PGothic" pitchFamily="34" charset="-128"/>
                <a:cs typeface="Arial" charset="0"/>
              </a:rPr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724400" y="886691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858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Dhiraj Gunasheela – 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Systems Engineer </a:t>
            </a: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(1006437)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ea typeface="MS PGothic" pitchFamily="34" charset="-128"/>
              </a:rPr>
              <a:t>Contact </a:t>
            </a:r>
            <a:r>
              <a:rPr lang="en-US" altLang="ja-JP" sz="1200" dirty="0">
                <a:solidFill>
                  <a:schemeClr val="tx1"/>
                </a:solidFill>
                <a:ea typeface="MS PGothic" pitchFamily="34" charset="-128"/>
              </a:rPr>
              <a:t>No. : </a:t>
            </a:r>
            <a:r>
              <a:rPr lang="en-US" altLang="ja-JP" sz="1200" dirty="0" smtClean="0">
                <a:solidFill>
                  <a:schemeClr val="tx1"/>
                </a:solidFill>
                <a:ea typeface="MS PGothic" pitchFamily="34" charset="-128"/>
              </a:rPr>
              <a:t>+91 9206514038				Current Location : Pune SEZ-3</a:t>
            </a:r>
            <a:br>
              <a:rPr lang="en-US" altLang="ja-JP" sz="1200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ea typeface="MS PGothic" pitchFamily="34" charset="-128"/>
              </a:rPr>
              <a:t>E-mail </a:t>
            </a:r>
            <a:r>
              <a:rPr lang="en-US" altLang="ja-JP" sz="1200" dirty="0">
                <a:solidFill>
                  <a:schemeClr val="tx1"/>
                </a:solidFill>
                <a:ea typeface="MS PGothic" pitchFamily="34" charset="-128"/>
              </a:rPr>
              <a:t>id </a:t>
            </a:r>
            <a:r>
              <a:rPr lang="en-US" altLang="ja-JP" sz="1200" dirty="0" smtClean="0">
                <a:solidFill>
                  <a:schemeClr val="tx1"/>
                </a:solidFill>
                <a:ea typeface="MS PGothic" pitchFamily="34" charset="-128"/>
              </a:rPr>
              <a:t>:	dhiraj.gunasheela@infosys.com			Role Designation :  Systems  Engineer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178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HGPｺﾞｼｯｸE</vt:lpstr>
      <vt:lpstr>Wingdings</vt:lpstr>
      <vt:lpstr>1_Default Design</vt:lpstr>
      <vt:lpstr> Dhiraj Gunasheela – Systems Engineer (1006437) Contact No. : +91 9206514038    Current Location : Pune SEZ-3 E-mail id : dhiraj.gunasheela@infosys.com   Role Designation :  Systems  Engineer    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Venkata_Sundararajan</dc:creator>
  <cp:lastModifiedBy>Dhiraj Gunasheela</cp:lastModifiedBy>
  <cp:revision>591</cp:revision>
  <dcterms:created xsi:type="dcterms:W3CDTF">2007-04-27T06:32:27Z</dcterms:created>
  <dcterms:modified xsi:type="dcterms:W3CDTF">2019-01-24T11:55:21Z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saalem.mirza@ad.infosys.com</vt:lpwstr>
  </property>
  <property fmtid="{D5CDD505-2E9C-101B-9397-08002B2CF9AE}" pid="5" name="MSIP_Label_be4b3411-284d-4d31-bd4f-bc13ef7f1fd6_SetDate">
    <vt:lpwstr>2018-12-31T03:51:34.7014809Z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saalem.mirza@ad.infosys.com</vt:lpwstr>
  </property>
  <property fmtid="{D5CDD505-2E9C-101B-9397-08002B2CF9AE}" pid="12" name="MSIP_Label_a0819fa7-4367-4500-ba88-dd630d977609_SetDate">
    <vt:lpwstr>2018-12-31T03:51:34.7014809Z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