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sldIdLst>
    <p:sldId id="276" r:id="rId5"/>
    <p:sldId id="281" r:id="rId6"/>
    <p:sldId id="282" r:id="rId7"/>
    <p:sldId id="279" r:id="rId8"/>
    <p:sldId id="280" r:id="rId9"/>
    <p:sldId id="278" r:id="rId10"/>
    <p:sldId id="27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E4E1A-662B-45C3-8630-429B0CB3F5A2}" v="2" dt="2021-01-08T21:55:49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56" d="100"/>
          <a:sy n="56" d="100"/>
        </p:scale>
        <p:origin x="20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4/10/21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1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0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2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4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6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0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4/10/21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58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2A60-719A-4C40-8035-7D7C886E7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561297"/>
          </a:xfrm>
        </p:spPr>
        <p:txBody>
          <a:bodyPr/>
          <a:lstStyle/>
          <a:p>
            <a:r>
              <a:rPr lang="en-US" dirty="0"/>
              <a:t>Weeks 3&amp;4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BACFF-D714-40F6-8925-A69C3333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89" y="4579907"/>
            <a:ext cx="10058400" cy="1143000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Dhiraj Bankar</a:t>
            </a:r>
          </a:p>
          <a:p>
            <a:r>
              <a:rPr lang="en-US" dirty="0">
                <a:solidFill>
                  <a:schemeClr val="tx1"/>
                </a:solidFill>
              </a:rPr>
              <a:t>April 10, 2021</a:t>
            </a:r>
          </a:p>
          <a:p>
            <a:r>
              <a:rPr lang="en-US" dirty="0">
                <a:solidFill>
                  <a:schemeClr val="tx1"/>
                </a:solidFill>
              </a:rPr>
              <a:t>Bellevue University</a:t>
            </a:r>
          </a:p>
          <a:p>
            <a:r>
              <a:rPr lang="en-US" dirty="0">
                <a:solidFill>
                  <a:schemeClr val="tx1"/>
                </a:solidFill>
              </a:rPr>
              <a:t>DSC640 – Data Presentation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5735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B3D1F-D8EA-4A27-927A-431A4A5B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Line 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EF47B3-6BBF-4CBD-87B7-6E58023385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97240"/>
            <a:ext cx="6912217" cy="49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953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06298-A2AD-4472-AE24-80A33F3D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Step 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318273-9454-46DD-8B8F-FA7771A6EC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97240"/>
            <a:ext cx="6912217" cy="49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25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D8910-CD58-4035-96F4-2B70C793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Tableau – 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D1524-5FF8-4C26-BA0F-EDE4B8F86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456386"/>
            <a:ext cx="6912217" cy="342154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02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2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013B0-FAF3-489F-80EA-A0ABE1B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Tableau – Step Chart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C7ED81-68AE-4790-88F7-1DFDC2CF3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534148"/>
            <a:ext cx="6912217" cy="326602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658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D711B-E3EB-4F43-9579-E5859CF3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1605A-1FCC-4CD6-9BA7-B0A9A7029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000" y="640081"/>
            <a:ext cx="3718214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97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CD5F5-F893-47A9-A454-C57FB002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Step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3906F-4CE0-40D0-80C6-F16234F3B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000" y="640081"/>
            <a:ext cx="3718214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43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2FDF-D132-42AF-A995-D3404965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E371-8A9D-4928-ADD6-1CB0B533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came from zip file under 2.2 Exercises: Line Charts and Step Charts tab. Used world-population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Python step chart reference used: https://matplotlib.org/3.1.1/api/_as_gen/matplotlib.pyplot.step.html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Tableau line chart reference used: https://help.tableau.com/current/pro/desktop/en-us/buildexamples_line.htm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Tableau step chart reference used: https://www.tableau.com/about/blog/2018/3/make-your-regular-lines-step-and-jump-83292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 – line chart reference used: http://www.sthda.com/english/wiki/ggplot2-line-plot-quick-start-guide-r-software-and-data-visualization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 – step chart reference used: http://sape.inf.usi.ch/quick-reference/ggplot2/geom_step</a:t>
            </a:r>
          </a:p>
        </p:txBody>
      </p:sp>
    </p:spTree>
    <p:extLst>
      <p:ext uri="{BB962C8B-B14F-4D97-AF65-F5344CB8AC3E}">
        <p14:creationId xmlns:p14="http://schemas.microsoft.com/office/powerpoint/2010/main" val="3114846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185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Weeks 3&amp;4 Exercises</vt:lpstr>
      <vt:lpstr>Python – Line Chart</vt:lpstr>
      <vt:lpstr>Python – Step Chart</vt:lpstr>
      <vt:lpstr>Tableau – Line Chart</vt:lpstr>
      <vt:lpstr>Tableau – Step Chart</vt:lpstr>
      <vt:lpstr>R – Line Chart</vt:lpstr>
      <vt:lpstr>R – Step Chart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Weeks 3&amp;4 Exercises</dc:title>
  <dc:creator>Andrea Fox</dc:creator>
  <cp:lastModifiedBy>Dhiraj Bankar</cp:lastModifiedBy>
  <cp:revision>3</cp:revision>
  <dcterms:created xsi:type="dcterms:W3CDTF">2021-01-08T21:55:50Z</dcterms:created>
  <dcterms:modified xsi:type="dcterms:W3CDTF">2021-04-11T03:31:50Z</dcterms:modified>
</cp:coreProperties>
</file>