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4) hospital_beds_per_thousand by date and continent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stackedAreaChart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funnel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fd0e0e4-35ee-4594-9b97-c8a8c0764fd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03cf2efcf2a243c1" /><Relationship Type="http://schemas.openxmlformats.org/officeDocument/2006/relationships/hyperlink" Target="https://app.powerbi.com/groups/me/reports/bfd0e0e4-35ee-4594-9b97-c8a8c0764fd4/ReportSection?pbi_source=PowerPoint" TargetMode="External" Id="RelId0" /><Relationship Type="http://schemas.openxmlformats.org/officeDocument/2006/relationships/image" Target="/ppt/media/image4.png" Id="imgId29496884" /><Relationship Type="http://schemas.openxmlformats.org/officeDocument/2006/relationships/notesSlide" Target="/ppt/notesSlides/notesSlide.xml" Id="R66819d893323424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ExecutiveSummary3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5/17/2021 3:27:44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5/17/2021 3:25:41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, 4) hospital_beds_per_thousand by date and continent, stackedAreaChart, donutChart, funnel, lineChart, clusteredColumnChart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49688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