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85" r:id="rId4"/>
    <p:sldId id="261" r:id="rId5"/>
    <p:sldId id="273" r:id="rId6"/>
    <p:sldId id="274" r:id="rId7"/>
    <p:sldId id="276" r:id="rId8"/>
    <p:sldId id="271" r:id="rId9"/>
    <p:sldId id="262" r:id="rId10"/>
    <p:sldId id="280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aleway Black" panose="020B0604020202020204" charset="0"/>
      <p:bold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BE02B-C6D5-444E-B908-2C92F73D8498}">
  <a:tblStyle styleId="{3ACBE02B-C6D5-444E-B908-2C92F73D849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/>
      <dgm:t>
        <a:bodyPr/>
        <a:lstStyle/>
        <a:p>
          <a:r>
            <a:rPr lang="en-US" dirty="0"/>
            <a:t>IDEA</a:t>
          </a: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endParaRPr lang="en-US"/>
        </a:p>
      </dgm:t>
    </dgm:pt>
    <dgm:pt modelId="{3983B1D4-E9F3-40E6-BD23-7E703B845062}">
      <dgm:prSet phldrT="[Text]" custT="1"/>
      <dgm:spPr/>
      <dgm:t>
        <a:bodyPr/>
        <a:lstStyle/>
        <a:p>
          <a:r>
            <a:rPr lang="en-US" sz="1600" dirty="0">
              <a:latin typeface="Century Gothic" panose="020B0502020202020204" pitchFamily="34" charset="0"/>
            </a:rPr>
            <a:t>Collect concepts</a:t>
          </a: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endParaRPr lang="en-US"/>
        </a:p>
      </dgm:t>
    </dgm:pt>
    <dgm:pt modelId="{2A852870-B74D-459C-8F84-EFB9808C8E9B}">
      <dgm:prSet phldrT="[Text]" custT="1"/>
      <dgm:spPr/>
      <dgm:t>
        <a:bodyPr/>
        <a:lstStyle/>
        <a:p>
          <a:r>
            <a:rPr lang="en-US" sz="1600" dirty="0">
              <a:latin typeface="Century Gothic" panose="020B0502020202020204" pitchFamily="34" charset="0"/>
            </a:rPr>
            <a:t>Predict Outcome</a:t>
          </a: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endParaRPr lang="en-US"/>
        </a:p>
      </dgm:t>
    </dgm:pt>
    <dgm:pt modelId="{81D6D67D-53AE-4820-9DCF-7693A7DC6D1A}">
      <dgm:prSet phldrT="[Text]" custT="1"/>
      <dgm:spPr/>
      <dgm:t>
        <a:bodyPr/>
        <a:lstStyle/>
        <a:p>
          <a:r>
            <a:rPr lang="en-US" sz="1600" dirty="0">
              <a:latin typeface="Century Gothic" panose="020B0502020202020204" pitchFamily="34" charset="0"/>
            </a:rPr>
            <a:t>Discussions</a:t>
          </a:r>
        </a:p>
      </dgm:t>
    </dgm:pt>
    <dgm:pt modelId="{CA29A2F1-1A71-47E9-AEFC-A5A5A04F6C0D}" type="parTrans" cxnId="{E25AD94A-BD2E-48AE-BD3D-D5B593C9C717}">
      <dgm:prSet/>
      <dgm:spPr/>
      <dgm:t>
        <a:bodyPr/>
        <a:lstStyle/>
        <a:p>
          <a:endParaRPr lang="en-US"/>
        </a:p>
      </dgm:t>
    </dgm:pt>
    <dgm:pt modelId="{39C9B511-59A4-4A52-AF3B-4FAD39BE998F}" type="sibTrans" cxnId="{E25AD94A-BD2E-48AE-BD3D-D5B593C9C717}">
      <dgm:prSet/>
      <dgm:spPr/>
      <dgm:t>
        <a:bodyPr/>
        <a:lstStyle/>
        <a:p>
          <a:endParaRPr lang="en-US"/>
        </a:p>
      </dgm:t>
    </dgm:pt>
    <dgm:pt modelId="{902514D4-9367-48BD-AB98-415C361E8095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endParaRPr lang="en-US"/>
        </a:p>
      </dgm:t>
    </dgm:pt>
    <dgm:pt modelId="{BCC44E0D-2E84-42AD-BFBC-B1DB0B59B688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  <a:ea typeface="+mn-ea"/>
              <a:cs typeface="+mn-cs"/>
            </a:rPr>
            <a:t>Process ideas</a:t>
          </a: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endParaRPr lang="en-US"/>
        </a:p>
      </dgm:t>
    </dgm:pt>
    <dgm:pt modelId="{AD13CCF9-E354-4373-B687-C856736F1065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  <a:ea typeface="+mn-ea"/>
              <a:cs typeface="+mn-cs"/>
            </a:rPr>
            <a:t>Implement in codes</a:t>
          </a: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endParaRPr lang="en-US"/>
        </a:p>
      </dgm:t>
    </dgm:pt>
    <dgm:pt modelId="{32EDCF16-5AA6-464A-B649-4803504CAE86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  <a:ea typeface="+mn-ea"/>
              <a:cs typeface="+mn-cs"/>
            </a:rPr>
            <a:t>Test for result</a:t>
          </a:r>
        </a:p>
      </dgm:t>
    </dgm:pt>
    <dgm:pt modelId="{A1499DA9-EC04-43E6-85A8-39036BA31592}" type="parTrans" cxnId="{0240566B-928D-42F9-A765-C591809AAE33}">
      <dgm:prSet/>
      <dgm:spPr/>
      <dgm:t>
        <a:bodyPr/>
        <a:lstStyle/>
        <a:p>
          <a:endParaRPr lang="en-US"/>
        </a:p>
      </dgm:t>
    </dgm:pt>
    <dgm:pt modelId="{E4012107-EDD2-401B-96BA-C98454E188FA}" type="sibTrans" cxnId="{0240566B-928D-42F9-A765-C591809AAE33}">
      <dgm:prSet/>
      <dgm:spPr/>
      <dgm:t>
        <a:bodyPr/>
        <a:lstStyle/>
        <a:p>
          <a:endParaRPr lang="en-US"/>
        </a:p>
      </dgm:t>
    </dgm:pt>
    <dgm:pt modelId="{42DDB17B-32B6-4380-AEA0-A9CDCE0F4C58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endParaRPr lang="en-US"/>
        </a:p>
      </dgm:t>
    </dgm:pt>
    <dgm:pt modelId="{8DC3B0AC-5266-485C-BEE0-5EA316ED6351}">
      <dgm:prSet phldrT="[Text]" custT="1"/>
      <dgm:spPr/>
      <dgm:t>
        <a:bodyPr/>
        <a:lstStyle/>
        <a:p>
          <a:r>
            <a:rPr lang="en-US" sz="1600" kern="1200">
              <a:latin typeface="Century Gothic" panose="020B0502020202020204" pitchFamily="34" charset="0"/>
              <a:ea typeface="+mn-ea"/>
              <a:cs typeface="+mn-cs"/>
            </a:rPr>
            <a:t>Analyze outcomes</a:t>
          </a:r>
          <a:endParaRPr lang="en-US" sz="1600" kern="1200" dirty="0">
            <a:latin typeface="Century Gothic" panose="020B0502020202020204" pitchFamily="34" charset="0"/>
            <a:ea typeface="+mn-ea"/>
            <a:cs typeface="+mn-cs"/>
          </a:endParaRPr>
        </a:p>
      </dgm:t>
    </dgm:pt>
    <dgm:pt modelId="{4AF62E0A-68C0-4E36-A271-5E981705ABD4}" type="parTrans" cxnId="{D9AB0AE6-F18B-4A70-BFB4-908F5D928CC4}">
      <dgm:prSet/>
      <dgm:spPr/>
      <dgm:t>
        <a:bodyPr/>
        <a:lstStyle/>
        <a:p>
          <a:endParaRPr lang="en-US"/>
        </a:p>
      </dgm:t>
    </dgm:pt>
    <dgm:pt modelId="{09B5E930-7BFA-4193-A015-8BA2F8D85EED}" type="sibTrans" cxnId="{D9AB0AE6-F18B-4A70-BFB4-908F5D928CC4}">
      <dgm:prSet/>
      <dgm:spPr/>
      <dgm:t>
        <a:bodyPr/>
        <a:lstStyle/>
        <a:p>
          <a:endParaRPr lang="en-US"/>
        </a:p>
      </dgm:t>
    </dgm:pt>
    <dgm:pt modelId="{12A28CF0-4E84-404B-BD05-C93E11DD70AF}">
      <dgm:prSet phldrT="[Text]" custT="1"/>
      <dgm:spPr/>
      <dgm:t>
        <a:bodyPr/>
        <a:lstStyle/>
        <a:p>
          <a:r>
            <a:rPr lang="en-US" sz="1600" kern="1200">
              <a:latin typeface="Century Gothic" panose="020B0502020202020204" pitchFamily="34" charset="0"/>
              <a:ea typeface="+mn-ea"/>
              <a:cs typeface="+mn-cs"/>
            </a:rPr>
            <a:t>Find errors and bugs</a:t>
          </a:r>
          <a:endParaRPr lang="en-US" sz="1600" kern="1200" dirty="0">
            <a:latin typeface="Century Gothic" panose="020B0502020202020204" pitchFamily="34" charset="0"/>
            <a:ea typeface="+mn-ea"/>
            <a:cs typeface="+mn-cs"/>
          </a:endParaRP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endParaRPr lang="en-US"/>
        </a:p>
      </dgm:t>
    </dgm:pt>
    <dgm:pt modelId="{7B4759E5-D090-4169-B095-7F93192E3AD7}">
      <dgm:prSet phldrT="[Text]" custT="1"/>
      <dgm:spPr/>
      <dgm:t>
        <a:bodyPr/>
        <a:lstStyle/>
        <a:p>
          <a:r>
            <a:rPr lang="en-US" sz="1600" kern="1200">
              <a:latin typeface="Century Gothic" panose="020B0502020202020204" pitchFamily="34" charset="0"/>
              <a:ea typeface="+mn-ea"/>
              <a:cs typeface="+mn-cs"/>
            </a:rPr>
            <a:t>Search for solution</a:t>
          </a:r>
          <a:endParaRPr lang="en-US" sz="1600" kern="1200" dirty="0">
            <a:latin typeface="Century Gothic" panose="020B0502020202020204" pitchFamily="34" charset="0"/>
            <a:ea typeface="+mn-ea"/>
            <a:cs typeface="+mn-cs"/>
          </a:endParaRP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endParaRPr lang="en-US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8A5ADE6-C095-47F2-9BD8-3724EF926095}" type="pres">
      <dgm:prSet presAssocID="{70FEEDF0-9ED0-4D7F-AB97-F24DEA096723}" presName="Accent1" presStyleCnt="0"/>
      <dgm:spPr/>
    </dgm:pt>
    <dgm:pt modelId="{8BB83C97-51F0-45C6-863A-E48679F22BC5}" type="pres">
      <dgm:prSet presAssocID="{70FEEDF0-9ED0-4D7F-AB97-F24DEA096723}" presName="Accent" presStyleLbl="node1" presStyleIdx="0" presStyleCnt="3"/>
      <dgm:spPr/>
    </dgm:pt>
    <dgm:pt modelId="{82171282-A646-4576-AB4C-5C8A06136ED3}" type="pres">
      <dgm:prSet presAssocID="{70FEEDF0-9ED0-4D7F-AB97-F24DEA096723}" presName="Child1" presStyleLbl="revTx" presStyleIdx="0" presStyleCnt="6" custScaleX="224716" custScaleY="153276" custLinFactNeighborX="57054" custLinFactNeighborY="-3325">
        <dgm:presLayoutVars>
          <dgm:chMax val="0"/>
          <dgm:chPref val="0"/>
          <dgm:bulletEnabled val="1"/>
        </dgm:presLayoutVars>
      </dgm:prSet>
      <dgm:spPr/>
    </dgm:pt>
    <dgm:pt modelId="{2B9101F4-B5D1-4AB7-BC83-753D06A88415}" type="pres">
      <dgm:prSet presAssocID="{70FEEDF0-9ED0-4D7F-AB97-F24DEA096723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49C4C8C0-A665-47B8-AD0B-A80BD66447C9}" type="pres">
      <dgm:prSet presAssocID="{902514D4-9367-48BD-AB98-415C361E8095}" presName="Accent2" presStyleCnt="0"/>
      <dgm:spPr/>
    </dgm:pt>
    <dgm:pt modelId="{12D2183B-C8C1-4ADD-8BFA-63A0024D79DB}" type="pres">
      <dgm:prSet presAssocID="{902514D4-9367-48BD-AB98-415C361E8095}" presName="Accent" presStyleLbl="node1" presStyleIdx="1" presStyleCnt="3"/>
      <dgm:spPr/>
    </dgm:pt>
    <dgm:pt modelId="{47FC99C1-6CDC-4E5F-82DC-8138B26E8725}" type="pres">
      <dgm:prSet presAssocID="{902514D4-9367-48BD-AB98-415C361E8095}" presName="Child2" presStyleLbl="revTx" presStyleIdx="2" presStyleCnt="6" custScaleX="224189" custScaleY="183989" custLinFactNeighborX="53867" custLinFactNeighborY="-421">
        <dgm:presLayoutVars>
          <dgm:chMax val="0"/>
          <dgm:chPref val="0"/>
          <dgm:bulletEnabled val="1"/>
        </dgm:presLayoutVars>
      </dgm:prSet>
      <dgm:spPr/>
    </dgm:pt>
    <dgm:pt modelId="{4E0AE086-AABF-4A0E-98D0-5626D79C154F}" type="pres">
      <dgm:prSet presAssocID="{902514D4-9367-48BD-AB98-415C361E8095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57F095C-D392-4DF1-8FBB-9D795D0570B7}" type="pres">
      <dgm:prSet presAssocID="{42DDB17B-32B6-4380-AEA0-A9CDCE0F4C58}" presName="Accent3" presStyleCnt="0"/>
      <dgm:spPr/>
    </dgm:pt>
    <dgm:pt modelId="{339FCDE6-ACB1-4FC6-B770-034DE4C59DA1}" type="pres">
      <dgm:prSet presAssocID="{42DDB17B-32B6-4380-AEA0-A9CDCE0F4C58}" presName="Accent" presStyleLbl="node1" presStyleIdx="2" presStyleCnt="3"/>
      <dgm:spPr/>
    </dgm:pt>
    <dgm:pt modelId="{4708EA16-D5C5-4EE2-8A83-5B988D03B274}" type="pres">
      <dgm:prSet presAssocID="{42DDB17B-32B6-4380-AEA0-A9CDCE0F4C58}" presName="Child3" presStyleLbl="revTx" presStyleIdx="4" presStyleCnt="6" custScaleX="266618" custScaleY="163469" custLinFactX="8293" custLinFactNeighborX="100000" custLinFactNeighborY="1392">
        <dgm:presLayoutVars>
          <dgm:chMax val="0"/>
          <dgm:chPref val="0"/>
          <dgm:bulletEnabled val="1"/>
        </dgm:presLayoutVars>
      </dgm:prSet>
      <dgm:spPr/>
    </dgm:pt>
    <dgm:pt modelId="{6AED50E6-1C35-4B77-9E90-501897F8F6D8}" type="pres">
      <dgm:prSet presAssocID="{42DDB17B-32B6-4380-AEA0-A9CDCE0F4C58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3064ED05-7C34-49F7-BF9D-60BA36B6C51D}" type="presOf" srcId="{9EFDE1E0-36B2-42FD-8BC1-DEC0FAC5CDC6}" destId="{0746AFD6-81AF-4A03-965B-E5FD2AC99902}" srcOrd="0" destOrd="0" presId="urn:microsoft.com/office/officeart/2009/layout/CircleArrowProcess"/>
    <dgm:cxn modelId="{08A1E01B-B7BD-45E6-B736-DFCFED367A8B}" type="presOf" srcId="{12A28CF0-4E84-404B-BD05-C93E11DD70AF}" destId="{4708EA16-D5C5-4EE2-8A83-5B988D03B274}" srcOrd="0" destOrd="1" presId="urn:microsoft.com/office/officeart/2009/layout/CircleArrowProcess"/>
    <dgm:cxn modelId="{6826F124-D552-49ED-8D68-8D170C587EC1}" type="presOf" srcId="{AD13CCF9-E354-4373-B687-C856736F1065}" destId="{47FC99C1-6CDC-4E5F-82DC-8138B26E8725}" srcOrd="0" destOrd="1" presId="urn:microsoft.com/office/officeart/2009/layout/CircleArrowProcess"/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C9004133-AF49-44B6-88B8-57CEDE8D6FE3}" type="presOf" srcId="{902514D4-9367-48BD-AB98-415C361E8095}" destId="{4E0AE086-AABF-4A0E-98D0-5626D79C154F}" srcOrd="0" destOrd="0" presId="urn:microsoft.com/office/officeart/2009/layout/CircleArrowProcess"/>
    <dgm:cxn modelId="{9899A139-F359-4E6E-BE42-CED9B92A034E}" type="presOf" srcId="{2A852870-B74D-459C-8F84-EFB9808C8E9B}" destId="{82171282-A646-4576-AB4C-5C8A06136ED3}" srcOrd="0" destOrd="1" presId="urn:microsoft.com/office/officeart/2009/layout/CircleArrowProcess"/>
    <dgm:cxn modelId="{21EFD43D-4327-44DA-9B9E-C6C681F1369C}" type="presOf" srcId="{3983B1D4-E9F3-40E6-BD23-7E703B845062}" destId="{82171282-A646-4576-AB4C-5C8A06136ED3}" srcOrd="0" destOrd="0" presId="urn:microsoft.com/office/officeart/2009/layout/CircleArrowProcess"/>
    <dgm:cxn modelId="{829E3364-7A75-4A52-8D3C-35B0E3BB7D32}" type="presOf" srcId="{81D6D67D-53AE-4820-9DCF-7693A7DC6D1A}" destId="{82171282-A646-4576-AB4C-5C8A06136ED3}" srcOrd="0" destOrd="2" presId="urn:microsoft.com/office/officeart/2009/layout/CircleArrowProcess"/>
    <dgm:cxn modelId="{E25AD94A-BD2E-48AE-BD3D-D5B593C9C717}" srcId="{70FEEDF0-9ED0-4D7F-AB97-F24DEA096723}" destId="{81D6D67D-53AE-4820-9DCF-7693A7DC6D1A}" srcOrd="2" destOrd="0" parTransId="{CA29A2F1-1A71-47E9-AEFC-A5A5A04F6C0D}" sibTransId="{39C9B511-59A4-4A52-AF3B-4FAD39BE998F}"/>
    <dgm:cxn modelId="{0240566B-928D-42F9-A765-C591809AAE33}" srcId="{902514D4-9367-48BD-AB98-415C361E8095}" destId="{32EDCF16-5AA6-464A-B649-4803504CAE86}" srcOrd="2" destOrd="0" parTransId="{A1499DA9-EC04-43E6-85A8-39036BA31592}" sibTransId="{E4012107-EDD2-401B-96BA-C98454E188FA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84A39D74-ACD5-4AD1-8DF9-A4C64E2726E0}" type="presOf" srcId="{42DDB17B-32B6-4380-AEA0-A9CDCE0F4C58}" destId="{6AED50E6-1C35-4B77-9E90-501897F8F6D8}" srcOrd="0" destOrd="0" presId="urn:microsoft.com/office/officeart/2009/layout/CircleArrowProcess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B01C33A7-8A0C-4A88-A482-547561053F08}" type="presOf" srcId="{70FEEDF0-9ED0-4D7F-AB97-F24DEA096723}" destId="{2B9101F4-B5D1-4AB7-BC83-753D06A88415}" srcOrd="0" destOrd="0" presId="urn:microsoft.com/office/officeart/2009/layout/CircleArrowProcess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716BD3C1-0FA4-44F0-91E6-F8B446A67E49}" type="presOf" srcId="{BCC44E0D-2E84-42AD-BFBC-B1DB0B59B688}" destId="{47FC99C1-6CDC-4E5F-82DC-8138B26E8725}" srcOrd="0" destOrd="0" presId="urn:microsoft.com/office/officeart/2009/layout/CircleArrowProcess"/>
    <dgm:cxn modelId="{212F9BCB-0BE8-4984-85D4-24CD92875557}" type="presOf" srcId="{7B4759E5-D090-4169-B095-7F93192E3AD7}" destId="{4708EA16-D5C5-4EE2-8A83-5B988D03B274}" srcOrd="0" destOrd="2" presId="urn:microsoft.com/office/officeart/2009/layout/CircleArrowProcess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91D1D1E1-44B5-4F8E-8C6F-0F363853E815}" type="presOf" srcId="{32EDCF16-5AA6-464A-B649-4803504CAE86}" destId="{47FC99C1-6CDC-4E5F-82DC-8138B26E8725}" srcOrd="0" destOrd="2" presId="urn:microsoft.com/office/officeart/2009/layout/CircleArrowProcess"/>
    <dgm:cxn modelId="{8CEF87E4-4159-499F-BEFD-0ED5C9C21682}" srcId="{42DDB17B-32B6-4380-AEA0-A9CDCE0F4C58}" destId="{7B4759E5-D090-4169-B095-7F93192E3AD7}" srcOrd="2" destOrd="0" parTransId="{DAE1DC3E-CC13-48D5-A225-19A62ED36208}" sibTransId="{4995E391-0564-443E-81BB-2C903CC1624C}"/>
    <dgm:cxn modelId="{D9AB0AE6-F18B-4A70-BFB4-908F5D928CC4}" srcId="{42DDB17B-32B6-4380-AEA0-A9CDCE0F4C58}" destId="{8DC3B0AC-5266-485C-BEE0-5EA316ED6351}" srcOrd="0" destOrd="0" parTransId="{4AF62E0A-68C0-4E36-A271-5E981705ABD4}" sibTransId="{09B5E930-7BFA-4193-A015-8BA2F8D85EED}"/>
    <dgm:cxn modelId="{297128EE-1E8D-4F19-99A9-24D20B8B8DEE}" srcId="{42DDB17B-32B6-4380-AEA0-A9CDCE0F4C58}" destId="{12A28CF0-4E84-404B-BD05-C93E11DD70AF}" srcOrd="1" destOrd="0" parTransId="{A8D02A92-D95A-43FA-89EC-C2659BCB74B4}" sibTransId="{8CF69FEC-4148-4199-8D68-EFD55841612F}"/>
    <dgm:cxn modelId="{1B293EFC-EB57-4EFF-B746-5E727D2F34A8}" type="presOf" srcId="{8DC3B0AC-5266-485C-BEE0-5EA316ED6351}" destId="{4708EA16-D5C5-4EE2-8A83-5B988D03B274}" srcOrd="0" destOrd="0" presId="urn:microsoft.com/office/officeart/2009/layout/CircleArrowProcess"/>
    <dgm:cxn modelId="{F80B6E4E-8530-407B-B095-0491343B2370}" type="presParOf" srcId="{0746AFD6-81AF-4A03-965B-E5FD2AC99902}" destId="{B8A5ADE6-C095-47F2-9BD8-3724EF926095}" srcOrd="0" destOrd="0" presId="urn:microsoft.com/office/officeart/2009/layout/CircleArrowProcess"/>
    <dgm:cxn modelId="{F4038CEC-1F82-4468-9968-6BDEB5BCB1D6}" type="presParOf" srcId="{B8A5ADE6-C095-47F2-9BD8-3724EF926095}" destId="{8BB83C97-51F0-45C6-863A-E48679F22BC5}" srcOrd="0" destOrd="0" presId="urn:microsoft.com/office/officeart/2009/layout/CircleArrowProcess"/>
    <dgm:cxn modelId="{55DC85B6-6B38-4AB7-9B24-C2B37206D323}" type="presParOf" srcId="{0746AFD6-81AF-4A03-965B-E5FD2AC99902}" destId="{82171282-A646-4576-AB4C-5C8A06136ED3}" srcOrd="1" destOrd="0" presId="urn:microsoft.com/office/officeart/2009/layout/CircleArrowProcess"/>
    <dgm:cxn modelId="{0845DD23-B2D5-47E4-8AF6-83BE4803B21A}" type="presParOf" srcId="{0746AFD6-81AF-4A03-965B-E5FD2AC99902}" destId="{2B9101F4-B5D1-4AB7-BC83-753D06A88415}" srcOrd="2" destOrd="0" presId="urn:microsoft.com/office/officeart/2009/layout/CircleArrowProcess"/>
    <dgm:cxn modelId="{66DC735F-DB28-4FEE-93F9-5048A090D69D}" type="presParOf" srcId="{0746AFD6-81AF-4A03-965B-E5FD2AC99902}" destId="{49C4C8C0-A665-47B8-AD0B-A80BD66447C9}" srcOrd="3" destOrd="0" presId="urn:microsoft.com/office/officeart/2009/layout/CircleArrowProcess"/>
    <dgm:cxn modelId="{ADACEFE1-C8DE-4AB6-BA9A-19D8325C4383}" type="presParOf" srcId="{49C4C8C0-A665-47B8-AD0B-A80BD66447C9}" destId="{12D2183B-C8C1-4ADD-8BFA-63A0024D79DB}" srcOrd="0" destOrd="0" presId="urn:microsoft.com/office/officeart/2009/layout/CircleArrowProcess"/>
    <dgm:cxn modelId="{838A538F-2E84-46BF-872C-80FD5A39DBA8}" type="presParOf" srcId="{0746AFD6-81AF-4A03-965B-E5FD2AC99902}" destId="{47FC99C1-6CDC-4E5F-82DC-8138B26E8725}" srcOrd="4" destOrd="0" presId="urn:microsoft.com/office/officeart/2009/layout/CircleArrowProcess"/>
    <dgm:cxn modelId="{303E99D1-4CC8-46C8-A33D-6B8C0A7640B1}" type="presParOf" srcId="{0746AFD6-81AF-4A03-965B-E5FD2AC99902}" destId="{4E0AE086-AABF-4A0E-98D0-5626D79C154F}" srcOrd="5" destOrd="0" presId="urn:microsoft.com/office/officeart/2009/layout/CircleArrowProcess"/>
    <dgm:cxn modelId="{66C1CF45-28B5-44CB-9914-F31D55E6D8F7}" type="presParOf" srcId="{0746AFD6-81AF-4A03-965B-E5FD2AC99902}" destId="{C57F095C-D392-4DF1-8FBB-9D795D0570B7}" srcOrd="6" destOrd="0" presId="urn:microsoft.com/office/officeart/2009/layout/CircleArrowProcess"/>
    <dgm:cxn modelId="{34B40DFA-A669-4C4C-A55C-62901B802886}" type="presParOf" srcId="{C57F095C-D392-4DF1-8FBB-9D795D0570B7}" destId="{339FCDE6-ACB1-4FC6-B770-034DE4C59DA1}" srcOrd="0" destOrd="0" presId="urn:microsoft.com/office/officeart/2009/layout/CircleArrowProcess"/>
    <dgm:cxn modelId="{959CB7DB-2576-45B4-B9B4-C093197DB65B}" type="presParOf" srcId="{0746AFD6-81AF-4A03-965B-E5FD2AC99902}" destId="{4708EA16-D5C5-4EE2-8A83-5B988D03B274}" srcOrd="7" destOrd="0" presId="urn:microsoft.com/office/officeart/2009/layout/CircleArrowProcess"/>
    <dgm:cxn modelId="{95C9BE3F-FA1A-4075-9B50-A143EF2A8060}" type="presParOf" srcId="{0746AFD6-81AF-4A03-965B-E5FD2AC99902}" destId="{6AED50E6-1C35-4B77-9E90-501897F8F6D8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1486364" y="0"/>
          <a:ext cx="1977911" cy="197821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71282-A646-4576-AB4C-5C8A06136ED3}">
      <dsp:nvSpPr>
        <dsp:cNvPr id="0" name=""/>
        <dsp:cNvSpPr/>
      </dsp:nvSpPr>
      <dsp:spPr>
        <a:xfrm>
          <a:off x="3401702" y="352541"/>
          <a:ext cx="2666810" cy="1213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</a:rPr>
            <a:t>Collect 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</a:rPr>
            <a:t>Predict Outcome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</a:rPr>
            <a:t>Discussions</a:t>
          </a:r>
        </a:p>
      </dsp:txBody>
      <dsp:txXfrm>
        <a:off x="3401702" y="352541"/>
        <a:ext cx="2666810" cy="1213102"/>
      </dsp:txXfrm>
    </dsp:sp>
    <dsp:sp modelId="{2B9101F4-B5D1-4AB7-BC83-753D06A88415}">
      <dsp:nvSpPr>
        <dsp:cNvPr id="0" name=""/>
        <dsp:cNvSpPr/>
      </dsp:nvSpPr>
      <dsp:spPr>
        <a:xfrm>
          <a:off x="1923547" y="714194"/>
          <a:ext cx="1099087" cy="54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</a:t>
          </a:r>
        </a:p>
      </dsp:txBody>
      <dsp:txXfrm>
        <a:off x="1923547" y="714194"/>
        <a:ext cx="1099087" cy="549412"/>
      </dsp:txXfrm>
    </dsp:sp>
    <dsp:sp modelId="{12D2183B-C8C1-4ADD-8BFA-63A0024D79DB}">
      <dsp:nvSpPr>
        <dsp:cNvPr id="0" name=""/>
        <dsp:cNvSpPr/>
      </dsp:nvSpPr>
      <dsp:spPr>
        <a:xfrm>
          <a:off x="937006" y="1136629"/>
          <a:ext cx="1977911" cy="197821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C99C1-6CDC-4E5F-82DC-8138B26E8725}">
      <dsp:nvSpPr>
        <dsp:cNvPr id="0" name=""/>
        <dsp:cNvSpPr/>
      </dsp:nvSpPr>
      <dsp:spPr>
        <a:xfrm>
          <a:off x="2817278" y="1397190"/>
          <a:ext cx="2660556" cy="1456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  <a:ea typeface="+mn-ea"/>
              <a:cs typeface="+mn-cs"/>
            </a:rPr>
            <a:t>Process ideas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  <a:ea typeface="+mn-ea"/>
              <a:cs typeface="+mn-cs"/>
            </a:rPr>
            <a:t>Implement in codes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entury Gothic" panose="020B0502020202020204" pitchFamily="34" charset="0"/>
              <a:ea typeface="+mn-ea"/>
              <a:cs typeface="+mn-cs"/>
            </a:rPr>
            <a:t>Test for result</a:t>
          </a:r>
        </a:p>
      </dsp:txBody>
      <dsp:txXfrm>
        <a:off x="2817278" y="1397190"/>
        <a:ext cx="2660556" cy="1456179"/>
      </dsp:txXfrm>
    </dsp:sp>
    <dsp:sp modelId="{4E0AE086-AABF-4A0E-98D0-5626D79C154F}">
      <dsp:nvSpPr>
        <dsp:cNvPr id="0" name=""/>
        <dsp:cNvSpPr/>
      </dsp:nvSpPr>
      <dsp:spPr>
        <a:xfrm>
          <a:off x="1376418" y="1857399"/>
          <a:ext cx="1099087" cy="54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PROGRAM</a:t>
          </a:r>
        </a:p>
      </dsp:txBody>
      <dsp:txXfrm>
        <a:off x="1376418" y="1857399"/>
        <a:ext cx="1099087" cy="549412"/>
      </dsp:txXfrm>
    </dsp:sp>
    <dsp:sp modelId="{339FCDE6-ACB1-4FC6-B770-034DE4C59DA1}">
      <dsp:nvSpPr>
        <dsp:cNvPr id="0" name=""/>
        <dsp:cNvSpPr/>
      </dsp:nvSpPr>
      <dsp:spPr>
        <a:xfrm>
          <a:off x="1627139" y="2409277"/>
          <a:ext cx="1699332" cy="17000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8EA16-D5C5-4EE2-8A83-5B988D03B274}">
      <dsp:nvSpPr>
        <dsp:cNvPr id="0" name=""/>
        <dsp:cNvSpPr/>
      </dsp:nvSpPr>
      <dsp:spPr>
        <a:xfrm>
          <a:off x="3412986" y="2635536"/>
          <a:ext cx="3164081" cy="1293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entury Gothic" panose="020B0502020202020204" pitchFamily="34" charset="0"/>
              <a:ea typeface="+mn-ea"/>
              <a:cs typeface="+mn-cs"/>
            </a:rPr>
            <a:t>Analyze outcomes</a:t>
          </a:r>
          <a:endParaRPr lang="en-US" sz="1600" kern="1200" dirty="0">
            <a:latin typeface="Century Gothic" panose="020B0502020202020204" pitchFamily="34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entury Gothic" panose="020B0502020202020204" pitchFamily="34" charset="0"/>
              <a:ea typeface="+mn-ea"/>
              <a:cs typeface="+mn-cs"/>
            </a:rPr>
            <a:t>Find errors and bugs</a:t>
          </a:r>
          <a:endParaRPr lang="en-US" sz="1600" kern="1200" dirty="0">
            <a:latin typeface="Century Gothic" panose="020B0502020202020204" pitchFamily="34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entury Gothic" panose="020B0502020202020204" pitchFamily="34" charset="0"/>
              <a:ea typeface="+mn-ea"/>
              <a:cs typeface="+mn-cs"/>
            </a:rPr>
            <a:t>Search for solution</a:t>
          </a:r>
          <a:endParaRPr lang="en-US" sz="1600" kern="1200" dirty="0"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412986" y="2635536"/>
        <a:ext cx="3164081" cy="1293774"/>
      </dsp:txXfrm>
    </dsp:sp>
    <dsp:sp modelId="{6AED50E6-1C35-4B77-9E90-501897F8F6D8}">
      <dsp:nvSpPr>
        <dsp:cNvPr id="0" name=""/>
        <dsp:cNvSpPr/>
      </dsp:nvSpPr>
      <dsp:spPr>
        <a:xfrm>
          <a:off x="1926147" y="3002248"/>
          <a:ext cx="1099087" cy="54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</a:t>
          </a:r>
        </a:p>
      </dsp:txBody>
      <dsp:txXfrm>
        <a:off x="1926147" y="3002248"/>
        <a:ext cx="1099087" cy="54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7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59858" y="333786"/>
            <a:ext cx="7249732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NOTE MANAGEMENT SYSTEM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 Project on Application Development Methods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endParaRPr lang="e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hape 453"/>
          <p:cNvSpPr txBox="1">
            <a:spLocks/>
          </p:cNvSpPr>
          <p:nvPr/>
        </p:nvSpPr>
        <p:spPr>
          <a:xfrm>
            <a:off x="3275796" y="3813280"/>
            <a:ext cx="56103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Team-Torni</a:t>
            </a:r>
            <a:endParaRPr lang="vi-V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/>
              <a:t>THANKS!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 rot="1519742">
            <a:off x="4379980" y="1007244"/>
            <a:ext cx="334926" cy="320655"/>
            <a:chOff x="3823287" y="2313052"/>
            <a:chExt cx="334926" cy="320655"/>
          </a:xfrm>
        </p:grpSpPr>
        <p:sp>
          <p:nvSpPr>
            <p:cNvPr id="5" name="Forma libre 43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46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Text Placeholder 20"/>
          <p:cNvSpPr txBox="1">
            <a:spLocks/>
          </p:cNvSpPr>
          <p:nvPr/>
        </p:nvSpPr>
        <p:spPr>
          <a:xfrm>
            <a:off x="5530940" y="116676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</a:t>
            </a:r>
          </a:p>
        </p:txBody>
      </p:sp>
      <p:sp>
        <p:nvSpPr>
          <p:cNvPr id="8" name="Rectángulo redondeado 9"/>
          <p:cNvSpPr/>
          <p:nvPr/>
        </p:nvSpPr>
        <p:spPr>
          <a:xfrm>
            <a:off x="4593213" y="104666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5530940" y="203482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TEAMWORK METHOD</a:t>
            </a:r>
          </a:p>
        </p:txBody>
      </p:sp>
      <p:sp>
        <p:nvSpPr>
          <p:cNvPr id="10" name="Rectángulo redondeado 12"/>
          <p:cNvSpPr/>
          <p:nvPr/>
        </p:nvSpPr>
        <p:spPr>
          <a:xfrm>
            <a:off x="4612857" y="190598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530940" y="2869027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</a:p>
        </p:txBody>
      </p:sp>
      <p:sp>
        <p:nvSpPr>
          <p:cNvPr id="12" name="Rectángulo redondeado 15"/>
          <p:cNvSpPr/>
          <p:nvPr/>
        </p:nvSpPr>
        <p:spPr>
          <a:xfrm>
            <a:off x="4646569" y="272526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13" name="Rectángulo redondeado 16"/>
          <p:cNvSpPr/>
          <p:nvPr/>
        </p:nvSpPr>
        <p:spPr>
          <a:xfrm>
            <a:off x="3877737" y="71076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4" name="Rectángulo redondeado 17"/>
          <p:cNvSpPr/>
          <p:nvPr/>
        </p:nvSpPr>
        <p:spPr>
          <a:xfrm>
            <a:off x="3892535" y="151065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Rectángulo redondeado 18"/>
          <p:cNvSpPr/>
          <p:nvPr/>
        </p:nvSpPr>
        <p:spPr>
          <a:xfrm>
            <a:off x="3912845" y="233863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632819" y="89476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INTRODUCTION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631915" y="170573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MILESTONES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633103" y="2473022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FEATURES</a:t>
            </a:r>
          </a:p>
          <a:p>
            <a:pPr algn="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Agrupar 47"/>
          <p:cNvGrpSpPr/>
          <p:nvPr/>
        </p:nvGrpSpPr>
        <p:grpSpPr>
          <a:xfrm rot="3472591">
            <a:off x="4407341" y="1381193"/>
            <a:ext cx="334926" cy="402931"/>
            <a:chOff x="3823287" y="2313052"/>
            <a:chExt cx="334926" cy="320655"/>
          </a:xfrm>
          <a:solidFill>
            <a:schemeClr val="accent3">
              <a:lumMod val="50000"/>
            </a:schemeClr>
          </a:solidFill>
        </p:grpSpPr>
        <p:sp>
          <p:nvSpPr>
            <p:cNvPr id="20" name="Forma libre 48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orma libre 49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2" name="Agrupar 50"/>
          <p:cNvGrpSpPr/>
          <p:nvPr/>
        </p:nvGrpSpPr>
        <p:grpSpPr>
          <a:xfrm rot="17829245">
            <a:off x="4388637" y="1842500"/>
            <a:ext cx="334926" cy="342070"/>
            <a:chOff x="3823287" y="2313052"/>
            <a:chExt cx="334926" cy="320655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23" name="Forma libre 51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Forma libre 52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5" name="Agrupar 53"/>
          <p:cNvGrpSpPr/>
          <p:nvPr/>
        </p:nvGrpSpPr>
        <p:grpSpPr>
          <a:xfrm rot="3596216">
            <a:off x="4419016" y="2260310"/>
            <a:ext cx="334926" cy="354807"/>
            <a:chOff x="3823287" y="2313052"/>
            <a:chExt cx="334926" cy="320655"/>
          </a:xfrm>
          <a:solidFill>
            <a:schemeClr val="accent3">
              <a:lumMod val="75000"/>
            </a:schemeClr>
          </a:solidFill>
        </p:grpSpPr>
        <p:sp>
          <p:nvSpPr>
            <p:cNvPr id="26" name="Forma libre 54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Forma libre 55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8" name="AutoShape 14"/>
          <p:cNvSpPr>
            <a:spLocks/>
          </p:cNvSpPr>
          <p:nvPr/>
        </p:nvSpPr>
        <p:spPr bwMode="auto">
          <a:xfrm>
            <a:off x="4032129" y="843978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>
            <a:off x="4761282" y="116387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4058821" y="1636841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4783521" y="205238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4068927" y="249028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3" name="AutoShape 14"/>
          <p:cNvSpPr>
            <a:spLocks/>
          </p:cNvSpPr>
          <p:nvPr/>
        </p:nvSpPr>
        <p:spPr bwMode="auto">
          <a:xfrm>
            <a:off x="4808182" y="2855938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grpSp>
        <p:nvGrpSpPr>
          <p:cNvPr id="34" name="Agrupar 50"/>
          <p:cNvGrpSpPr/>
          <p:nvPr/>
        </p:nvGrpSpPr>
        <p:grpSpPr>
          <a:xfrm rot="17829245">
            <a:off x="4419138" y="2666724"/>
            <a:ext cx="334926" cy="342070"/>
            <a:chOff x="3823287" y="2313052"/>
            <a:chExt cx="334926" cy="320655"/>
          </a:xfrm>
          <a:solidFill>
            <a:srgbClr val="31CFFF"/>
          </a:solidFill>
        </p:grpSpPr>
        <p:sp>
          <p:nvSpPr>
            <p:cNvPr id="35" name="Forma libre 51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orma libre 52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7" name="Rectángulo redondeado 18"/>
          <p:cNvSpPr/>
          <p:nvPr/>
        </p:nvSpPr>
        <p:spPr>
          <a:xfrm>
            <a:off x="3921393" y="3155652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grpSp>
        <p:nvGrpSpPr>
          <p:cNvPr id="38" name="Agrupar 53"/>
          <p:cNvGrpSpPr/>
          <p:nvPr/>
        </p:nvGrpSpPr>
        <p:grpSpPr>
          <a:xfrm rot="3596216">
            <a:off x="4427564" y="3077332"/>
            <a:ext cx="334926" cy="354807"/>
            <a:chOff x="3823287" y="2313052"/>
            <a:chExt cx="334926" cy="320655"/>
          </a:xfrm>
          <a:solidFill>
            <a:srgbClr val="C5E041"/>
          </a:solidFill>
        </p:grpSpPr>
        <p:sp>
          <p:nvSpPr>
            <p:cNvPr id="39" name="Forma libre 54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Forma libre 55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1" name="Text Placeholder 20"/>
          <p:cNvSpPr txBox="1">
            <a:spLocks/>
          </p:cNvSpPr>
          <p:nvPr/>
        </p:nvSpPr>
        <p:spPr>
          <a:xfrm>
            <a:off x="634873" y="32900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algn="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20"/>
          <p:cNvSpPr txBox="1">
            <a:spLocks/>
          </p:cNvSpPr>
          <p:nvPr/>
        </p:nvSpPr>
        <p:spPr>
          <a:xfrm>
            <a:off x="3326025" y="161474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75850" y="0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INTRODUCTION </a:t>
            </a:r>
            <a:endParaRPr lang="en" sz="2400" dirty="0">
              <a:solidFill>
                <a:srgbClr val="3C78D8"/>
              </a:solidFill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075850" y="955385"/>
            <a:ext cx="6996600" cy="2383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Note managing web app for Solo Sokos Hotel Torni from Tampere</a:t>
            </a:r>
          </a:p>
          <a:p>
            <a:pPr marL="457200" lvl="0" indent="-228600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Frontend using HTML5, CSS &amp; JS and backend using NetBeans Java</a:t>
            </a:r>
            <a:endParaRPr lang="en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Easy to use features and helpful for human resource management of Hotel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723014" y="145027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PROJECT OBJECTIVES</a:t>
            </a:r>
            <a:endParaRPr lang="en" sz="2400" dirty="0">
              <a:solidFill>
                <a:srgbClr val="3C78D8"/>
              </a:solidFill>
            </a:endParaRPr>
          </a:p>
        </p:txBody>
      </p:sp>
      <p:grpSp>
        <p:nvGrpSpPr>
          <p:cNvPr id="7" name="Shape 536"/>
          <p:cNvGrpSpPr/>
          <p:nvPr/>
        </p:nvGrpSpPr>
        <p:grpSpPr>
          <a:xfrm>
            <a:off x="1405678" y="145027"/>
            <a:ext cx="4941959" cy="4733381"/>
            <a:chOff x="3109874" y="1713348"/>
            <a:chExt cx="2477860" cy="2406951"/>
          </a:xfrm>
        </p:grpSpPr>
        <p:sp>
          <p:nvSpPr>
            <p:cNvPr id="9" name="Shape 538"/>
            <p:cNvSpPr/>
            <p:nvPr/>
          </p:nvSpPr>
          <p:spPr>
            <a:xfrm rot="5400000" flipH="1">
              <a:off x="3109874" y="2755000"/>
              <a:ext cx="1365299" cy="1365299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539"/>
            <p:cNvSpPr/>
            <p:nvPr/>
          </p:nvSpPr>
          <p:spPr>
            <a:xfrm rot="10800000">
              <a:off x="4573416" y="1713348"/>
              <a:ext cx="1014318" cy="1041651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479728" y="690523"/>
            <a:ext cx="1984868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acquainted with Application development methodology.</a:t>
            </a: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7687" y="2646411"/>
            <a:ext cx="2315748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Create a simple &amp; user-friendly app that can be used by hotel management to notify tasks to their workers.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1059548" y="95892"/>
            <a:ext cx="6996600" cy="8189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MILESTONES</a:t>
            </a:r>
            <a:br>
              <a:rPr lang="en" dirty="0">
                <a:solidFill>
                  <a:srgbClr val="3C78D8"/>
                </a:solidFill>
              </a:rPr>
            </a:br>
            <a:endParaRPr lang="en" dirty="0"/>
          </a:p>
        </p:txBody>
      </p:sp>
      <p:sp>
        <p:nvSpPr>
          <p:cNvPr id="660" name="Shape 660"/>
          <p:cNvSpPr/>
          <p:nvPr/>
        </p:nvSpPr>
        <p:spPr>
          <a:xfrm>
            <a:off x="0" y="608567"/>
            <a:ext cx="1707425" cy="715800"/>
          </a:xfrm>
          <a:prstGeom prst="homePlate">
            <a:avLst>
              <a:gd name="adj" fmla="val 3012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16.1.2018 </a:t>
            </a:r>
          </a:p>
          <a:p>
            <a:pPr lvl="0" algn="ctr"/>
            <a:endParaRPr lang="en-US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algn="ctr"/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Source Sans Pro"/>
                <a:cs typeface="Source Sans Pro"/>
                <a:sym typeface="Source Sans Pro"/>
              </a:rPr>
              <a:t>Team Formation</a:t>
            </a:r>
            <a:endParaRPr lang="en" sz="1200" b="1" dirty="0">
              <a:solidFill>
                <a:schemeClr val="tx1"/>
              </a:solidFill>
              <a:latin typeface="Century Gothic" panose="020B0502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1489510" y="608567"/>
            <a:ext cx="1924866" cy="715800"/>
          </a:xfrm>
          <a:prstGeom prst="chevron">
            <a:avLst>
              <a:gd name="adj" fmla="val 298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23.1.2018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Plan/Concept Development</a:t>
            </a:r>
            <a:endParaRPr lang="en" sz="1200" b="1" dirty="0">
              <a:solidFill>
                <a:schemeClr val="bg2"/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3196935" y="608568"/>
            <a:ext cx="2061181" cy="715799"/>
          </a:xfrm>
          <a:prstGeom prst="chevron">
            <a:avLst>
              <a:gd name="adj" fmla="val 298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12.2.2017 </a:t>
            </a:r>
          </a:p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First Prototype &amp;testing </a:t>
            </a:r>
            <a:endParaRPr lang="en" sz="1200" b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6" name="Shape 661"/>
          <p:cNvSpPr/>
          <p:nvPr/>
        </p:nvSpPr>
        <p:spPr>
          <a:xfrm>
            <a:off x="6735127" y="608567"/>
            <a:ext cx="2408873" cy="715800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13.3.2017 </a:t>
            </a:r>
          </a:p>
          <a:p>
            <a:pPr lvl="0" algn="ctr"/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0"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presentations</a:t>
            </a:r>
            <a:endParaRPr lang="en" sz="1200" b="1" dirty="0">
              <a:solidFill>
                <a:schemeClr val="bg1"/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7" name="Shape 661"/>
          <p:cNvSpPr/>
          <p:nvPr/>
        </p:nvSpPr>
        <p:spPr>
          <a:xfrm>
            <a:off x="5040675" y="608567"/>
            <a:ext cx="1924866" cy="715799"/>
          </a:xfrm>
          <a:prstGeom prst="chevron">
            <a:avLst>
              <a:gd name="adj" fmla="val 2985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8.3.2017</a:t>
            </a:r>
          </a:p>
          <a:p>
            <a:pPr algn="ctr"/>
            <a:endParaRPr lang="en-US" sz="1200" b="1" dirty="0">
              <a:solidFill>
                <a:schemeClr val="bg2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Product Fair</a:t>
            </a:r>
            <a:endParaRPr lang="en" sz="1200" b="1" dirty="0">
              <a:solidFill>
                <a:schemeClr val="bg2">
                  <a:lumMod val="20000"/>
                  <a:lumOff val="80000"/>
                </a:schemeClr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9" name="Shape 659">
            <a:extLst>
              <a:ext uri="{FF2B5EF4-FFF2-40B4-BE49-F238E27FC236}">
                <a16:creationId xmlns:a16="http://schemas.microsoft.com/office/drawing/2014/main" id="{1A995AB1-F3B2-400A-8EBA-285748FB5B14}"/>
              </a:ext>
            </a:extLst>
          </p:cNvPr>
          <p:cNvSpPr txBox="1">
            <a:spLocks/>
          </p:cNvSpPr>
          <p:nvPr/>
        </p:nvSpPr>
        <p:spPr>
          <a:xfrm>
            <a:off x="1034600" y="2761417"/>
            <a:ext cx="6996600" cy="8189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br>
              <a:rPr lang="en" dirty="0">
                <a:solidFill>
                  <a:srgbClr val="3C78D8"/>
                </a:solidFill>
              </a:rPr>
            </a:br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F2D762-02AF-4E16-ACCC-E317F4DF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6304"/>
              </p:ext>
            </p:extLst>
          </p:nvPr>
        </p:nvGraphicFramePr>
        <p:xfrm>
          <a:off x="365760" y="1427550"/>
          <a:ext cx="8394781" cy="3162152"/>
        </p:xfrm>
        <a:graphic>
          <a:graphicData uri="http://schemas.openxmlformats.org/drawingml/2006/table">
            <a:tbl>
              <a:tblPr firstRow="1" firstCol="1" bandRow="1">
                <a:tableStyleId>{3ACBE02B-C6D5-444E-B908-2C92F73D8498}</a:tableStyleId>
              </a:tblPr>
              <a:tblGrid>
                <a:gridCol w="4354107">
                  <a:extLst>
                    <a:ext uri="{9D8B030D-6E8A-4147-A177-3AD203B41FA5}">
                      <a16:colId xmlns:a16="http://schemas.microsoft.com/office/drawing/2014/main" val="325020463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4221030145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489115574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2152297872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1237615816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560322894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1188418948"/>
                    </a:ext>
                  </a:extLst>
                </a:gridCol>
                <a:gridCol w="434471">
                  <a:extLst>
                    <a:ext uri="{9D8B030D-6E8A-4147-A177-3AD203B41FA5}">
                      <a16:colId xmlns:a16="http://schemas.microsoft.com/office/drawing/2014/main" val="1424065964"/>
                    </a:ext>
                  </a:extLst>
                </a:gridCol>
                <a:gridCol w="455115">
                  <a:extLst>
                    <a:ext uri="{9D8B030D-6E8A-4147-A177-3AD203B41FA5}">
                      <a16:colId xmlns:a16="http://schemas.microsoft.com/office/drawing/2014/main" val="2415009903"/>
                    </a:ext>
                  </a:extLst>
                </a:gridCol>
                <a:gridCol w="482330">
                  <a:extLst>
                    <a:ext uri="{9D8B030D-6E8A-4147-A177-3AD203B41FA5}">
                      <a16:colId xmlns:a16="http://schemas.microsoft.com/office/drawing/2014/main" val="324821101"/>
                    </a:ext>
                  </a:extLst>
                </a:gridCol>
              </a:tblGrid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Week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4103011227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Introduction of the project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307507636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Distribution of tasks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837369427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Designing project and structure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657286165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Web programming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805770504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Project plan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884127851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User Persona Interview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1348630179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Testing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041025250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SQL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935768710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Java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515816112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Improvements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231261124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User testing report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1346491349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Project Finished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831622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Final report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104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485"/>
          <p:cNvSpPr txBox="1">
            <a:spLocks/>
          </p:cNvSpPr>
          <p:nvPr/>
        </p:nvSpPr>
        <p:spPr>
          <a:xfrm>
            <a:off x="528810" y="0"/>
            <a:ext cx="7001298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TEAMWORK METHODS</a:t>
            </a:r>
            <a:endParaRPr lang="en" sz="2400" dirty="0">
              <a:solidFill>
                <a:srgbClr val="3C78D8"/>
              </a:solidFill>
            </a:endParaRPr>
          </a:p>
        </p:txBody>
      </p:sp>
      <p:graphicFrame>
        <p:nvGraphicFramePr>
          <p:cNvPr id="46" name="Diagram 45" descr="Circle Arrow Process" title="SmartArt"/>
          <p:cNvGraphicFramePr/>
          <p:nvPr>
            <p:extLst>
              <p:ext uri="{D42A27DB-BD31-4B8C-83A1-F6EECF244321}">
                <p14:modId xmlns:p14="http://schemas.microsoft.com/office/powerpoint/2010/main" val="404505092"/>
              </p:ext>
            </p:extLst>
          </p:nvPr>
        </p:nvGraphicFramePr>
        <p:xfrm>
          <a:off x="2445746" y="275422"/>
          <a:ext cx="6577068" cy="410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485"/>
          <p:cNvSpPr txBox="1">
            <a:spLocks/>
          </p:cNvSpPr>
          <p:nvPr/>
        </p:nvSpPr>
        <p:spPr>
          <a:xfrm>
            <a:off x="107708" y="1352676"/>
            <a:ext cx="7342821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APPLICATION FEATURES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6" name="Shape 485"/>
          <p:cNvSpPr txBox="1">
            <a:spLocks/>
          </p:cNvSpPr>
          <p:nvPr/>
        </p:nvSpPr>
        <p:spPr>
          <a:xfrm>
            <a:off x="398330" y="2159150"/>
            <a:ext cx="4241247" cy="260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Login page with username and password for individual users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Hierarchical access rights for different level of employees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Notes can be edited, commented and have attachments.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Data Security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Responsive on any platforms and browsers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EduCloud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 as server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ctrTitle" idx="4294967295"/>
          </p:nvPr>
        </p:nvSpPr>
        <p:spPr>
          <a:xfrm>
            <a:off x="526312" y="191826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FFFF"/>
                </a:solidFill>
              </a:rPr>
              <a:t>What we learned?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644" name="Shape 644"/>
          <p:cNvSpPr txBox="1">
            <a:spLocks noGrp="1"/>
          </p:cNvSpPr>
          <p:nvPr>
            <p:ph type="subTitle" idx="4294967295"/>
          </p:nvPr>
        </p:nvSpPr>
        <p:spPr>
          <a:xfrm>
            <a:off x="526311" y="3078066"/>
            <a:ext cx="8479466" cy="13618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Structure of a web application and server communication.</a:t>
            </a:r>
            <a:endParaRPr lang="en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Agile application development and version control of source code.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Developing SaaS(software as a service) application.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Usability and user experience design.</a:t>
            </a:r>
            <a:endParaRPr lang="e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0" dirty="0"/>
              <a:t>CONCLUSION</a:t>
            </a:r>
            <a:endParaRPr lang="en" sz="9000" dirty="0"/>
          </a:p>
        </p:txBody>
      </p:sp>
      <p:grpSp>
        <p:nvGrpSpPr>
          <p:cNvPr id="493" name="Shape 493"/>
          <p:cNvGrpSpPr/>
          <p:nvPr/>
        </p:nvGrpSpPr>
        <p:grpSpPr>
          <a:xfrm>
            <a:off x="4146169" y="640687"/>
            <a:ext cx="1166507" cy="1166538"/>
            <a:chOff x="6654650" y="3665275"/>
            <a:chExt cx="409100" cy="409125"/>
          </a:xfrm>
        </p:grpSpPr>
        <p:sp>
          <p:nvSpPr>
            <p:cNvPr id="494" name="Shape 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497" name="Shape 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3829676" y="64070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793658">
            <a:off x="5318500" y="1302383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261</Words>
  <Application>Microsoft Office PowerPoint</Application>
  <PresentationFormat>On-screen Show (16:9)</PresentationFormat>
  <Paragraphs>207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Century Gothic</vt:lpstr>
      <vt:lpstr>Raleway Black</vt:lpstr>
      <vt:lpstr>Source Sans Pro</vt:lpstr>
      <vt:lpstr>Oswald</vt:lpstr>
      <vt:lpstr>Arial</vt:lpstr>
      <vt:lpstr>Wingdings</vt:lpstr>
      <vt:lpstr>Times New Roman</vt:lpstr>
      <vt:lpstr>Helvetica Light</vt:lpstr>
      <vt:lpstr>Calibri</vt:lpstr>
      <vt:lpstr>Quince template</vt:lpstr>
      <vt:lpstr>NOTE MANAGEMENT SYSTEM A Project on Application Development Methods </vt:lpstr>
      <vt:lpstr>PowerPoint Presentation</vt:lpstr>
      <vt:lpstr>INTRODUCTION </vt:lpstr>
      <vt:lpstr>PROJECT OBJECTIVES</vt:lpstr>
      <vt:lpstr>MILESTONES </vt:lpstr>
      <vt:lpstr>PowerPoint Presentation</vt:lpstr>
      <vt:lpstr>PowerPoint Presentation</vt:lpstr>
      <vt:lpstr>What we learned?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 (THINGSEE)</dc:title>
  <dc:creator>sachins</dc:creator>
  <cp:lastModifiedBy>Sachins</cp:lastModifiedBy>
  <cp:revision>28</cp:revision>
  <dcterms:modified xsi:type="dcterms:W3CDTF">2018-03-12T10:55:45Z</dcterms:modified>
</cp:coreProperties>
</file>