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7" r:id="rId4"/>
    <p:sldId id="274" r:id="rId5"/>
    <p:sldId id="271" r:id="rId6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4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2459420"/>
            <a:ext cx="1285922" cy="6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r>
              <a:rPr lang="en-US" sz="1600" b="0" dirty="0" smtClean="0"/>
              <a:t>HROPS-205</a:t>
            </a:r>
          </a:p>
          <a:p>
            <a:pPr marL="0" indent="0"/>
            <a:r>
              <a:rPr lang="en-US" sz="1600" b="0" dirty="0" smtClean="0"/>
              <a:t>HROPS-212</a:t>
            </a:r>
            <a:endParaRPr lang="en-US" sz="1600" b="0" dirty="0"/>
          </a:p>
          <a:p>
            <a:pPr marL="0" indent="0"/>
            <a:endParaRPr lang="en-US" sz="1400" b="0" dirty="0"/>
          </a:p>
          <a:p>
            <a:pPr marL="0" indent="0"/>
            <a:endParaRPr lang="en-GB" dirty="0" smtClean="0"/>
          </a:p>
          <a:p>
            <a:pPr marL="0" lvl="0" indent="0"/>
            <a:r>
              <a:rPr lang="en-GB" sz="1400" dirty="0" smtClean="0"/>
              <a:t>30</a:t>
            </a:r>
            <a:r>
              <a:rPr lang="en-GB" sz="1400" dirty="0" smtClean="0"/>
              <a:t> August </a:t>
            </a:r>
            <a:r>
              <a:rPr lang="en-GB" sz="1400" dirty="0" smtClean="0"/>
              <a:t>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145" y="1297031"/>
            <a:ext cx="2350655" cy="675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6384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 smtClean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marL="0" lvl="0" indent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HROPS-205</a:t>
            </a:r>
          </a:p>
          <a:p>
            <a:pPr marL="0" indent="0"/>
            <a:r>
              <a:rPr lang="en-US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	HROPS-212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 smtClean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lang="en-US" sz="1450" dirty="0">
              <a:solidFill>
                <a:srgbClr val="00517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26896" y="641674"/>
            <a:ext cx="8073825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/>
                </a:solidFill>
              </a:rPr>
              <a:t>HROPS-205 : </a:t>
            </a:r>
            <a:r>
              <a:rPr lang="en-US" sz="1600" dirty="0">
                <a:solidFill>
                  <a:schemeClr val="accent2"/>
                </a:solidFill>
              </a:rPr>
              <a:t>Creation of People Pro landing page</a:t>
            </a:r>
            <a:r>
              <a:rPr lang="en-US" b="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/>
            <a:r>
              <a:rPr lang="en-US" dirty="0"/>
              <a:t>When user logs in to the People pro application, the landing page </a:t>
            </a:r>
            <a:r>
              <a:rPr lang="en-US" dirty="0" smtClean="0"/>
              <a:t>should be shown to user instead of resignation page</a:t>
            </a:r>
          </a:p>
          <a:p>
            <a:pPr marL="457200" lvl="1" indent="0"/>
            <a:endParaRPr lang="en-US" sz="1600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/>
                </a:solidFill>
              </a:rPr>
              <a:t>HROPS- 212 : </a:t>
            </a:r>
            <a:r>
              <a:rPr lang="en-US" sz="1600" dirty="0">
                <a:solidFill>
                  <a:schemeClr val="accent2"/>
                </a:solidFill>
              </a:rPr>
              <a:t>HROPS Resignation reports functionality </a:t>
            </a:r>
            <a:r>
              <a:rPr lang="en-US" sz="1600" dirty="0" smtClean="0">
                <a:solidFill>
                  <a:schemeClr val="accent2"/>
                </a:solidFill>
              </a:rPr>
              <a:t>amendment</a:t>
            </a:r>
          </a:p>
          <a:p>
            <a:pPr marL="0" indent="0"/>
            <a:endParaRPr lang="en-US" sz="1600" dirty="0">
              <a:solidFill>
                <a:schemeClr val="accent2"/>
              </a:solidFill>
            </a:endParaRPr>
          </a:p>
          <a:p>
            <a:pPr marL="457200" lvl="1" indent="0"/>
            <a:r>
              <a:rPr lang="en-US" dirty="0" smtClean="0"/>
              <a:t>Added </a:t>
            </a:r>
            <a:r>
              <a:rPr lang="en-US" dirty="0"/>
              <a:t>Employee search functionality on the </a:t>
            </a:r>
            <a:r>
              <a:rPr lang="en-US" dirty="0" smtClean="0"/>
              <a:t>HRBP inbox page, user able to search employee</a:t>
            </a:r>
          </a:p>
          <a:p>
            <a:pPr marL="457200" lvl="1" indent="0"/>
            <a:r>
              <a:rPr lang="en-US" dirty="0" smtClean="0"/>
              <a:t> using  employee id, name, Designation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48" y="3318553"/>
            <a:ext cx="1328696" cy="10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err="1" smtClean="0"/>
              <a:t>PeoplePro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Business Automation 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98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Springer Nature Group master</vt:lpstr>
      <vt:lpstr>PowerPoint Presentation</vt:lpstr>
      <vt:lpstr>PowerPoint Presentation</vt:lpstr>
      <vt:lpstr>Sprint Goal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253</cp:revision>
  <dcterms:modified xsi:type="dcterms:W3CDTF">2022-08-30T09:39:15Z</dcterms:modified>
</cp:coreProperties>
</file>