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7" r:id="rId4"/>
    <p:sldId id="279" r:id="rId5"/>
    <p:sldId id="285" r:id="rId6"/>
    <p:sldId id="274" r:id="rId7"/>
    <p:sldId id="271" r:id="rId8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t+5iSAKQ0DgIxmPB2wpaTvDe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373E7-6F2C-4847-AAAD-0B56B67E644A}">
  <a:tblStyle styleId="{661373E7-6F2C-4847-AAAD-0B56B67E644A}" styleName="Table_0">
    <a:wholeTbl>
      <a:tcTxStyle b="off" i="off">
        <a:font>
          <a:latin typeface="Calibri"/>
          <a:ea typeface="Calibri"/>
          <a:cs typeface="Calibri"/>
        </a:font>
        <a:srgbClr val="00517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EBEBEB"/>
          </a:solidFill>
        </a:fill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B0CA"/>
      </a:tcTxStyle>
      <a:tcStyle>
        <a:tcBdr/>
      </a:tcStyle>
    </a:firstCol>
    <a:lastRow>
      <a:tcTxStyle b="off" i="off"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B0C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2:notes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1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011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741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95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7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1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2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0" name="Google Shape;120;p62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2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62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62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3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3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1963195" y="10875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1963195" y="20019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4"/>
          <p:cNvSpPr/>
          <p:nvPr/>
        </p:nvSpPr>
        <p:spPr>
          <a:xfrm>
            <a:off x="1963195" y="29163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4"/>
          <p:cNvSpPr/>
          <p:nvPr/>
        </p:nvSpPr>
        <p:spPr>
          <a:xfrm>
            <a:off x="1963195" y="38307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6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Google Shape;164;p66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6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7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7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906430" y="4191339"/>
            <a:ext cx="18363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2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3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5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4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6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7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14"/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570747" y="2459420"/>
            <a:ext cx="1285922" cy="67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sz="1800" dirty="0"/>
              <a:t>Showcase: </a:t>
            </a:r>
            <a:endParaRPr lang="en-US" sz="1600" b="0" dirty="0"/>
          </a:p>
          <a:p>
            <a:pPr marL="0" lvl="0" indent="0"/>
            <a:r>
              <a:rPr lang="en-US" sz="1600" b="0" dirty="0"/>
              <a:t>Sprint 26</a:t>
            </a:r>
          </a:p>
          <a:p>
            <a:pPr marL="0" indent="0"/>
            <a:endParaRPr lang="en-US" sz="1400" b="0" dirty="0"/>
          </a:p>
          <a:p>
            <a:pPr marL="0" lvl="0" indent="0"/>
            <a:r>
              <a:rPr lang="en-GB" sz="1400"/>
              <a:t>29 March 2023</a:t>
            </a:r>
            <a:endParaRPr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0747" y="1165467"/>
            <a:ext cx="1285922" cy="599089"/>
          </a:xfrm>
          <a:prstGeom prst="roundRect">
            <a:avLst>
              <a:gd name="adj" fmla="val 218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1600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145" y="1297031"/>
            <a:ext cx="2350655" cy="675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928385" y="563846"/>
            <a:ext cx="4782732" cy="39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5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Sprint Goal</a:t>
            </a:r>
            <a:endParaRPr lang="en-GB" sz="145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180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 Showcase </a:t>
            </a:r>
          </a:p>
          <a:p>
            <a:pPr marL="0" lvl="0" indent="0"/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</a:t>
            </a:r>
            <a:r>
              <a:rPr lang="en-US" sz="1450" dirty="0">
                <a:solidFill>
                  <a:srgbClr val="005172"/>
                </a:solidFill>
                <a:latin typeface="Calibri"/>
                <a:cs typeface="Calibri"/>
              </a:rPr>
              <a:t>Sprint 26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b="1" dirty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72441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26896" y="641674"/>
            <a:ext cx="8073825" cy="3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800" dirty="0"/>
              <a:t>Sprint 26</a:t>
            </a:r>
            <a:r>
              <a:rPr lang="en-US" sz="1800" i="1" dirty="0"/>
              <a:t>: 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HROPS-276 Export to excel for Reports section 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HROPS-277 Add Incentive tab in the manager clearance section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HROPS-278 Email reminders Post Employee LWD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HROPS-279 Remarks to be made compulsory for IT department clearance tab when WFH kit is handed over to the employee 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0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45281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Showcase :Sprint 26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432000" y="523081"/>
            <a:ext cx="8207061" cy="374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/>
              <a:t>HROPS-178 - Export to excel for Reports section 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Implemented on the HROPs Report page -&gt;in  Resignation section a button named as 'Export to excel'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On the click of 'Export to excel ' button  the resignation report will get exported in the excel format.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HROPS-277 Add Incentive tab in the manager clearance section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In the clearance section under the manager clearance tab , add another option called 'Incentive'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Manager will allow to select if Incentive is 'Applicable' or 'Not Applicable'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The remarks section should be made compulsory.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72441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Showcase :Sprint 26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432000" y="727659"/>
            <a:ext cx="8073825" cy="4118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HROPS-279 - </a:t>
            </a:r>
            <a:r>
              <a:rPr lang="en-US" dirty="0"/>
              <a:t>Remarks to be made compulsory for IT department clearance tab when WFH kit is handed over to the employee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Remarks to be made compulsory for IT department clearance tab, When WFH Kit – ‘yes’ or ‘Received’ is selected.</a:t>
            </a:r>
            <a:endParaRPr lang="en-US" sz="1400" dirty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 </a:t>
            </a:r>
            <a:r>
              <a:rPr lang="en-US" sz="1400" b="0" dirty="0"/>
              <a:t> </a:t>
            </a:r>
            <a:r>
              <a:rPr lang="en-US" dirty="0"/>
              <a:t>HROPS-278 Email reminders Post Employee LWD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After Employee leaves (LWD is over) - email reminders should be sent after every 2 days to all the managers, HRBP and clearance departments that have not completed the clearance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If the manager has not accepted the resignation post employee LWD, a reminder should be sent only to the manager only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Likewise, if HRBP has not accepted resignation post LWD of employee reminder should be sent to HRBP only and so on</a:t>
            </a:r>
          </a:p>
        </p:txBody>
      </p:sp>
    </p:spTree>
    <p:extLst>
      <p:ext uri="{BB962C8B-B14F-4D97-AF65-F5344CB8AC3E}">
        <p14:creationId xmlns:p14="http://schemas.microsoft.com/office/powerpoint/2010/main" val="56336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Questions?</a:t>
            </a:r>
            <a:endParaRPr u="sng" dirty="0"/>
          </a:p>
        </p:txBody>
      </p:sp>
      <p:sp>
        <p:nvSpPr>
          <p:cNvPr id="4" name="Rectangle 3"/>
          <p:cNvSpPr/>
          <p:nvPr/>
        </p:nvSpPr>
        <p:spPr>
          <a:xfrm>
            <a:off x="6287783" y="1047962"/>
            <a:ext cx="534258" cy="17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Question Clipart PNG Images | Vector and PSD Files | Free Download on  Pngtre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365" r="11813"/>
          <a:stretch/>
        </p:blipFill>
        <p:spPr bwMode="auto">
          <a:xfrm>
            <a:off x="7695343" y="2969232"/>
            <a:ext cx="1047965" cy="16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Question Mark PNG Images, Color Question Mark Clipart Free Downloa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23" y="560873"/>
            <a:ext cx="2952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body" idx="1"/>
          </p:nvPr>
        </p:nvSpPr>
        <p:spPr>
          <a:xfrm>
            <a:off x="3949700" y="2247375"/>
            <a:ext cx="37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/>
              <a:t>Presentation prepared by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err="1"/>
              <a:t>PeoplePro</a:t>
            </a:r>
            <a:r>
              <a:rPr lang="en-US" dirty="0"/>
              <a:t> Team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Business Automation Systems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8308</TotalTime>
  <Words>311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Springer Nature Group master</vt:lpstr>
      <vt:lpstr>PowerPoint Presentation</vt:lpstr>
      <vt:lpstr>PowerPoint Presentation</vt:lpstr>
      <vt:lpstr>Sprint Goal</vt:lpstr>
      <vt:lpstr>Showcase :Sprint 26</vt:lpstr>
      <vt:lpstr>Showcase :Sprint 26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 Mishra</dc:creator>
  <cp:lastModifiedBy>Dhirajkumar Hanamant Pandit</cp:lastModifiedBy>
  <cp:revision>287</cp:revision>
  <dcterms:modified xsi:type="dcterms:W3CDTF">2023-03-28T12:12:26Z</dcterms:modified>
</cp:coreProperties>
</file>