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7" r:id="rId4"/>
    <p:sldId id="272" r:id="rId5"/>
    <p:sldId id="280" r:id="rId6"/>
    <p:sldId id="274" r:id="rId7"/>
    <p:sldId id="271" r:id="rId8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1.14.25\ftpAutoLogin\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99950" y="1657300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r>
              <a:rPr lang="en-US" sz="1800" b="0" dirty="0"/>
              <a:t>MS Iteration </a:t>
            </a:r>
            <a:r>
              <a:rPr lang="en-US" sz="1800" b="0" dirty="0" smtClean="0"/>
              <a:t>61</a:t>
            </a:r>
            <a:r>
              <a:rPr lang="en-GB" dirty="0" smtClean="0"/>
              <a:t>  </a:t>
            </a:r>
          </a:p>
          <a:p>
            <a:pPr marL="0" lvl="0" indent="0"/>
            <a:r>
              <a:rPr lang="en-GB" sz="1400" dirty="0" smtClean="0"/>
              <a:t>18 </a:t>
            </a:r>
            <a:r>
              <a:rPr lang="en-GB" sz="1400" dirty="0" smtClean="0"/>
              <a:t>May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16450" y="1303283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accent4"/>
                </a:solidFill>
              </a:rPr>
              <a:t>MSS IRR</a:t>
            </a: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GB" sz="18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1    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Iteration Goal</a:t>
            </a:r>
            <a:endParaRPr lang="en-GB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b="1" i="0" u="none" strike="noStrike" cap="none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     Showcase :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MS Iteration 61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3   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Iteration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1999" y="820350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b="0" dirty="0"/>
              <a:t>MS Iteration 61</a:t>
            </a:r>
            <a:r>
              <a:rPr lang="en-US" sz="1400" b="0" i="1" dirty="0" smtClean="0"/>
              <a:t>: </a:t>
            </a:r>
            <a:endParaRPr lang="en-US" sz="1400" b="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RNA-3260	Requirement to create a </a:t>
            </a: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Popup 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when user clicks on Submit button and addition of comment when the </a:t>
            </a:r>
            <a:r>
              <a:rPr lang="en-US" sz="1400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iThenticate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report score is zero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RNA-3266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	Trigger E-Mail for pending packages received from EM and pending on FTP	</a:t>
            </a:r>
            <a:endParaRPr lang="en-US" sz="1400" b="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RNA-3264	Trigger E-Mail for FTP Disconnection</a:t>
            </a: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RNA-3265	Add column for error message when file is not updated on EM</a:t>
            </a:r>
            <a:endParaRPr lang="en-US" sz="1400" b="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8" y="3318553"/>
            <a:ext cx="1328696" cy="1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848924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RNA-3260</a:t>
            </a: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Requirement to create a Popup when user clicks on Submit button and addition of comment when the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iThenticate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report score is zero.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 MSS tool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 Quick links -&gt; Manuscript screening.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all valid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details and click on submit.</a:t>
            </a: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popup window will open to enter comment.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 startAt="2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RNA-3266</a:t>
            </a: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Trigger E-Mail for pending packages received from EM and pending on FTP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 Ftp location – Some packages are stored, if the packages are not moved from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time then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after scheduler execute mail trigger to user with the details that packages are not moved since days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 name – </a:t>
            </a:r>
            <a:r>
              <a:rPr lang="en-US" dirty="0" err="1" smtClean="0"/>
              <a:t>PendingPackagesOnEM</a:t>
            </a:r>
            <a:r>
              <a:rPr lang="en-US" dirty="0" smtClean="0"/>
              <a:t>, Its execute once in day.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FTP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\\10.11.14.25\ftpAutoLogin\In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2001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 smtClean="0"/>
              <a:t>Showcase: </a:t>
            </a:r>
            <a:r>
              <a:rPr lang="en-US" b="0" dirty="0"/>
              <a:t>MS Iteration 61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0225" y="1136991"/>
            <a:ext cx="8280000" cy="3836453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15240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3.        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RNA-3264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Trigger E-Mail for FTP Disconnection.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trigger to user after FTP connection Failure for </a:t>
            </a:r>
            <a:r>
              <a:rPr lang="en-U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due to some wrong credentials get FTP connection failure that time mail trigger to user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Configuration file path - D:\Schedulers\UploadSignalsOnAriesFTP3264_3265\UploadSignalsOnAriesFTP.exe.config</a:t>
            </a: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File location path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/>
              <a:t>\\SEINPUMA103025\ftpAutoLogin\ExtractedFileForEM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 name - </a:t>
            </a:r>
            <a:r>
              <a:rPr lang="en-US" dirty="0" smtClean="0"/>
              <a:t>UploadSignalsOnAriesFTP3264_3265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 smtClean="0"/>
          </a:p>
          <a:p>
            <a:pPr marL="15240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.      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RNA-3265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Add column for error message when file is not updated on EM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When any file not upload on EM then trigger email with error message, that error message stored in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Added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more column “Exception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 in </a:t>
            </a:r>
            <a:r>
              <a:rPr lang="en-US" dirty="0" err="1" smtClean="0"/>
              <a:t>UploadSignalToAries</a:t>
            </a:r>
            <a:r>
              <a:rPr lang="en-US" dirty="0" smtClean="0"/>
              <a:t> table</a:t>
            </a: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MS Iteration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MSS IRR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Business Automation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342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Iteration Goal</vt:lpstr>
      <vt:lpstr>Showcase: MS Iteration 61</vt:lpstr>
      <vt:lpstr>Showcase: MS Iteration 61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230</cp:revision>
  <dcterms:modified xsi:type="dcterms:W3CDTF">2022-05-20T12:46:43Z</dcterms:modified>
</cp:coreProperties>
</file>