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2" r:id="rId5"/>
    <p:sldId id="280" r:id="rId6"/>
    <p:sldId id="282" r:id="rId7"/>
    <p:sldId id="274" r:id="rId8"/>
    <p:sldId id="271" r:id="rId9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1972610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</a:p>
          <a:p>
            <a:pPr marL="0" lvl="0" indent="0"/>
            <a:r>
              <a:rPr lang="en-US" sz="1400" b="0" dirty="0"/>
              <a:t>NCOMM Sprint -24</a:t>
            </a:r>
            <a:r>
              <a:rPr lang="en-GB" sz="1400" dirty="0"/>
              <a:t>  </a:t>
            </a:r>
          </a:p>
          <a:p>
            <a:pPr marL="0" indent="0"/>
            <a:r>
              <a:rPr lang="en-US" sz="1400" b="0" dirty="0"/>
              <a:t>NCOMM Sprint -25</a:t>
            </a:r>
            <a:endParaRPr lang="en-GB" sz="1400" dirty="0"/>
          </a:p>
          <a:p>
            <a:pPr marL="0" indent="0"/>
            <a:r>
              <a:rPr lang="en-US" sz="1400" b="0" dirty="0"/>
              <a:t>NCOMM Sprint -26</a:t>
            </a:r>
            <a:endParaRPr lang="en-GB" sz="1400" dirty="0"/>
          </a:p>
          <a:p>
            <a:pPr marL="0" lvl="0" indent="0"/>
            <a:endParaRPr lang="en-GB" dirty="0"/>
          </a:p>
          <a:p>
            <a:pPr marL="0" lvl="0" indent="0"/>
            <a:r>
              <a:rPr lang="en-GB" sz="1400"/>
              <a:t>21 </a:t>
            </a:r>
            <a:r>
              <a:rPr lang="en-GB" sz="1400" dirty="0"/>
              <a:t>March 2023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D3195-EC2D-4E7A-B74C-3EBCE651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6" y="1360967"/>
            <a:ext cx="1266530" cy="287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lvl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</a:p>
          <a:p>
            <a:pPr lvl="0"/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NCOMM Sprint -24</a:t>
            </a:r>
            <a:r>
              <a:rPr lang="en-GB" sz="1450" dirty="0">
                <a:solidFill>
                  <a:srgbClr val="005172"/>
                </a:solidFill>
                <a:latin typeface="Calibri"/>
                <a:cs typeface="Calibri"/>
              </a:rPr>
              <a:t>  </a:t>
            </a:r>
          </a:p>
          <a:p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NCOMM Sprint -25</a:t>
            </a:r>
            <a:endParaRPr lang="en-GB" sz="1450" dirty="0">
              <a:solidFill>
                <a:srgbClr val="005172"/>
              </a:solidFill>
              <a:latin typeface="Calibri"/>
              <a:cs typeface="Calibri"/>
            </a:endParaRPr>
          </a:p>
          <a:p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NCOMM Sprint -26</a:t>
            </a:r>
            <a:endParaRPr lang="en-GB" sz="1450" dirty="0">
              <a:solidFill>
                <a:srgbClr val="005172"/>
              </a:solidFill>
              <a:latin typeface="Calibri"/>
              <a:cs typeface="Calibri"/>
            </a:endParaRPr>
          </a:p>
          <a:p>
            <a:pPr marL="0" indent="0"/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1600" dirty="0"/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1999" y="820350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b="0" dirty="0"/>
              <a:t>NCOMM Sprint 24</a:t>
            </a:r>
            <a:r>
              <a:rPr lang="en-US" sz="1400" b="0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NCOMM-210	New text update when the user tries to submit the manuscripts	..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NCOMM-211	Changes to the On-Hold reasons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 Sprint 25: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NCOMM-214 	NCOMM_ History tab creation	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 Sprint 26: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NCOMM-220	Include all MSID's in history tab not just Processed MSID's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NCOMM-221	Show the time stamp for the MSID's in front of start date and end date in History tab.</a:t>
            </a:r>
          </a:p>
        </p:txBody>
      </p:sp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583238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NCOMM-210  - New text update when the user tries to submit the manuscripts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text updated on popup window which appears on click of submit manuscript.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Update text look like “I have performed self QC and have submitted the manuscript on </a:t>
            </a:r>
            <a:r>
              <a:rPr lang="en-US" dirty="0" err="1"/>
              <a:t>eJP</a:t>
            </a:r>
            <a:r>
              <a:rPr lang="en-US" dirty="0"/>
              <a:t> with the help of the checklist that can be access</a:t>
            </a:r>
            <a:r>
              <a:rPr lang="en-US" b="1" u="sng" dirty="0"/>
              <a:t> here</a:t>
            </a:r>
            <a:r>
              <a:rPr lang="en-US" dirty="0"/>
              <a:t>” here should be hyperlink.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 startAt="2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NCOMM-211  Changes to the On-Hold reasons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 Added new ‘On-Hold’  reasons into existing list - (Break, Internal query, MSID to be continued, to be q-</a:t>
            </a:r>
            <a:r>
              <a:rPr lang="en-US" dirty="0" err="1"/>
              <a:t>ced</a:t>
            </a:r>
            <a:r>
              <a:rPr lang="en-US" dirty="0"/>
              <a:t>)</a:t>
            </a: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305438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 </a:t>
            </a:r>
            <a:r>
              <a:rPr lang="en-US" b="0" dirty="0"/>
              <a:t>NCOMM Sprint 24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6142" y="683173"/>
            <a:ext cx="8280000" cy="4048534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NCOMM-214	NCOMM_ History tab creation.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New History tab will be implemented beside EA Dashboard.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Once the user clicks on the history Tab, the manuscript search option should be visible.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user should be able to enter the manuscript ID and click on the search button</a:t>
            </a:r>
            <a:r>
              <a:rPr lang="en-US" dirty="0"/>
              <a:t>.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Once the user enters the MSID and clicks on the search button the manuscript metadata and audit trail become visible to the user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audit trail section lists all the actions which take place on an MSID. The actions might repeat in the manuscript journey.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NCOMM Sprint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002149"/>
            <a:ext cx="8280000" cy="4048534"/>
          </a:xfrm>
        </p:spPr>
        <p:txBody>
          <a:bodyPr/>
          <a:lstStyle/>
          <a:p>
            <a:pPr marL="228600" indent="0"/>
            <a:r>
              <a:rPr lang="en-US" sz="1400" dirty="0"/>
              <a:t>NCOMM-220  Include all MSID's in history tab not just Processed MSID’s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user will be able to search all type of manuscript ID including ‘Processed’, ‘In-analysis’, ‘On-Hold’ and ’Assigned’.</a:t>
            </a:r>
          </a:p>
          <a:p>
            <a:pPr marL="228600" indent="0"/>
            <a:endParaRPr lang="en-US" sz="1400" i="1" dirty="0"/>
          </a:p>
          <a:p>
            <a:pPr marL="514350" indent="-285750">
              <a:buFont typeface="Wingdings" panose="05000000000000000000" pitchFamily="2" charset="2"/>
              <a:buChar char="Ø"/>
            </a:pPr>
            <a:endParaRPr lang="en-US" sz="1400" i="1" dirty="0"/>
          </a:p>
          <a:p>
            <a:pPr marL="228600" indent="0"/>
            <a:r>
              <a:rPr lang="en-US" sz="1400" dirty="0"/>
              <a:t>NCOMM-221   Show the time stamp for the MSID's in front of start date and end date in History tab.</a:t>
            </a:r>
          </a:p>
          <a:p>
            <a:pPr marL="228600" indent="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 and End time shown in dd/mm/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hh:mm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time format in history tab.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272441"/>
            <a:ext cx="8280000" cy="277919"/>
          </a:xfrm>
        </p:spPr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NCOMM Sprint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NCOMM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419</Words>
  <Application>Microsoft Office PowerPoint</Application>
  <PresentationFormat>On-screen Show (16:9)</PresentationFormat>
  <Paragraphs>102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Showcase: NCOMM Sprint 24</vt:lpstr>
      <vt:lpstr>Showcase: NCOMM Sprint 25</vt:lpstr>
      <vt:lpstr>Showcase: NCOMM Sprint 26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271</cp:revision>
  <dcterms:modified xsi:type="dcterms:W3CDTF">2023-03-21T08:41:56Z</dcterms:modified>
</cp:coreProperties>
</file>