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7" r:id="rId4"/>
    <p:sldId id="282" r:id="rId5"/>
    <p:sldId id="272" r:id="rId6"/>
    <p:sldId id="280" r:id="rId7"/>
    <p:sldId id="281" r:id="rId8"/>
    <p:sldId id="284" r:id="rId9"/>
    <p:sldId id="283" r:id="rId10"/>
    <p:sldId id="274" r:id="rId11"/>
    <p:sldId id="271" r:id="rId12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t+5iSAKQ0DgIxmPB2wpaTvDe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373E7-6F2C-4847-AAAD-0B56B67E644A}">
  <a:tblStyle styleId="{661373E7-6F2C-4847-AAAD-0B56B67E644A}" styleName="Table_0">
    <a:wholeTbl>
      <a:tcTxStyle b="off" i="off">
        <a:font>
          <a:latin typeface="Calibri"/>
          <a:ea typeface="Calibri"/>
          <a:cs typeface="Calibri"/>
        </a:font>
        <a:srgbClr val="00517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EBEBEB"/>
          </a:solidFill>
        </a:fill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B0CA"/>
      </a:tcTxStyle>
      <a:tcStyle>
        <a:tcBdr/>
      </a:tcStyle>
    </a:firstCol>
    <a:lastRow>
      <a:tcTxStyle b="off" i="off"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B0C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2:notes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1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76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42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95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7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1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2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0" name="Google Shape;120;p62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2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62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62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3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3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1963195" y="10875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1963195" y="20019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4"/>
          <p:cNvSpPr/>
          <p:nvPr/>
        </p:nvSpPr>
        <p:spPr>
          <a:xfrm>
            <a:off x="1963195" y="29163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4"/>
          <p:cNvSpPr/>
          <p:nvPr/>
        </p:nvSpPr>
        <p:spPr>
          <a:xfrm>
            <a:off x="1963195" y="38307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6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Google Shape;164;p66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6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7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7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906430" y="4191339"/>
            <a:ext cx="18363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2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3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5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4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6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7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14"/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570747" y="1972610"/>
            <a:ext cx="2931526" cy="122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sz="1800" dirty="0"/>
              <a:t>Showcase: </a:t>
            </a:r>
          </a:p>
          <a:p>
            <a:pPr marL="0" lvl="0" indent="0"/>
            <a:r>
              <a:rPr lang="en-US" sz="1400" b="0" dirty="0"/>
              <a:t>QFS Sprint -23</a:t>
            </a:r>
            <a:r>
              <a:rPr lang="en-GB" sz="1400" dirty="0"/>
              <a:t>  </a:t>
            </a:r>
          </a:p>
          <a:p>
            <a:pPr marL="0" indent="0"/>
            <a:r>
              <a:rPr lang="en-US" sz="1400" b="0" dirty="0"/>
              <a:t>QFS Sprint -24</a:t>
            </a:r>
            <a:r>
              <a:rPr lang="en-GB" sz="1400" dirty="0"/>
              <a:t>  </a:t>
            </a:r>
          </a:p>
          <a:p>
            <a:pPr marL="0" indent="0"/>
            <a:r>
              <a:rPr lang="en-US" sz="1400" b="0" dirty="0"/>
              <a:t>QFS Sprint -25</a:t>
            </a:r>
            <a:r>
              <a:rPr lang="en-GB" sz="1400" dirty="0"/>
              <a:t>  </a:t>
            </a:r>
          </a:p>
          <a:p>
            <a:pPr marL="0" lvl="0" indent="0"/>
            <a:endParaRPr lang="en-GB" dirty="0"/>
          </a:p>
          <a:p>
            <a:pPr marL="0" lvl="0" indent="0"/>
            <a:r>
              <a:rPr lang="en-GB" sz="1400" dirty="0"/>
              <a:t>27 Jun 2022</a:t>
            </a:r>
            <a:endParaRPr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0747" y="1165467"/>
            <a:ext cx="1285922" cy="599089"/>
          </a:xfrm>
          <a:prstGeom prst="roundRect">
            <a:avLst>
              <a:gd name="adj" fmla="val 218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1600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4" y="1192727"/>
            <a:ext cx="1072927" cy="5445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Questions?</a:t>
            </a:r>
            <a:endParaRPr u="sng" dirty="0"/>
          </a:p>
        </p:txBody>
      </p:sp>
      <p:sp>
        <p:nvSpPr>
          <p:cNvPr id="4" name="Rectangle 3"/>
          <p:cNvSpPr/>
          <p:nvPr/>
        </p:nvSpPr>
        <p:spPr>
          <a:xfrm>
            <a:off x="6287783" y="1047962"/>
            <a:ext cx="534258" cy="17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Question Clipart PNG Images | Vector and PSD Files | Free Download on  Pngtre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365" r="11813"/>
          <a:stretch/>
        </p:blipFill>
        <p:spPr bwMode="auto">
          <a:xfrm>
            <a:off x="7695343" y="2969232"/>
            <a:ext cx="1047965" cy="16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Question Mark PNG Images, Color Question Mark Clipart Free Downloa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23" y="560873"/>
            <a:ext cx="2952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body" idx="1"/>
          </p:nvPr>
        </p:nvSpPr>
        <p:spPr>
          <a:xfrm>
            <a:off x="3949700" y="2247375"/>
            <a:ext cx="37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/>
              <a:t>Presentation prepared by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QFS Team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Business Automation Systems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928385" y="574356"/>
            <a:ext cx="4782732" cy="39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5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Sprint Goal</a:t>
            </a:r>
            <a:endParaRPr lang="en-GB" sz="145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180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 Showcase </a:t>
            </a:r>
          </a:p>
          <a:p>
            <a:pPr lvl="0"/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Sprint -23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 </a:t>
            </a:r>
          </a:p>
          <a:p>
            <a:pPr marL="0" indent="0"/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Sprint -24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 </a:t>
            </a:r>
          </a:p>
          <a:p>
            <a:pPr marL="0" indent="0"/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Sprint -25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sz="1600" dirty="0"/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b="1" dirty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47916" y="283072"/>
            <a:ext cx="8671668" cy="48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b="0" i="1" dirty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dirty="0"/>
              <a:t>QFS Sprint 23</a:t>
            </a:r>
            <a:r>
              <a:rPr lang="en-US" sz="1600" i="1" dirty="0"/>
              <a:t>: 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QFS-283 QA Dashboard: Feature on Manuscript Details page to 'Save' changes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 QFS-217 QA Dashboard- Manuscript Login: Manuscript Login Order should be based on the 	Manuscript Production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 QFS-413 QA Dashboard Backend- Creation of On-hold manuscripts section in QA dashboard.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 QFS-359 QA Dashboard UI- Creation of On-hold manuscripts section in QA dashboard.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 QFS-197 QA Dashboard-EBM Finding: The EBM Finding Errors should be marked against the EA Name who's invited the EBMs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b="0" dirty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QFS Sprint 24: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b="0" dirty="0"/>
              <a:t>QFS-427 Hide EA dashboard and features related to 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14" y="3689353"/>
            <a:ext cx="1195686" cy="9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47916" y="283072"/>
            <a:ext cx="8671668" cy="48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b="0" i="1" dirty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dirty="0"/>
              <a:t>QFS Sprint 25</a:t>
            </a:r>
            <a:r>
              <a:rPr lang="en-US" sz="1600" i="1" dirty="0"/>
              <a:t>: 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QFS-146 QA Dashboard - Reports: My </a:t>
            </a:r>
            <a:r>
              <a:rPr lang="en-US" b="0" dirty="0" err="1"/>
              <a:t>QC'd</a:t>
            </a:r>
            <a:r>
              <a:rPr lang="en-US" b="0" dirty="0"/>
              <a:t> Manuscripts report for Quality Analysts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 QFS-445 QFS tool name to be changed to SNAPP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 QFS-446 Email trigger to the SME and QA for the submitted manuscript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 QFS-458 To add new article type and EA names in UAT and Live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 QFS-448 Data import validations for Initial &amp; Revision QC - Existing functionality amendment.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 QFS-282 EBM Finding: Create Business Rules for importing manuscript under EBM Finding Check Types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 QFS-90 Manuscript Login: EBM Finding Manuscripts should be logged in to QFS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14" y="3689353"/>
            <a:ext cx="1195686" cy="9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432000" y="722800"/>
            <a:ext cx="7486200" cy="4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/>
              <a:t>QFS-283 QA Dashboard: Feature on Manuscript Details page to 'Save' changes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Implement a save button next to ‘Submit observations’ button.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Only the latest changes done on the MSID should be visible and saved.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If a QA works on the MSID and saves it after some time , the next time when the QA logs in to the QFS application , he should see the MSID under QA DB and the 'Verify Manuscript' button should not be visible, instead 'Verify Draft manuscript' button should be visible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QFS-217 QA Dashboard- Manuscript Login: Manuscript Login Order should be based on the 	Manuscript Production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 When we import data via FTP from submarine on QFS we need to import it on the basis of QC date , oldest data first.</a:t>
            </a: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900"/>
            </a:pPr>
            <a:r>
              <a:rPr lang="en-GB" dirty="0"/>
              <a:t>Showcase: </a:t>
            </a:r>
            <a:r>
              <a:rPr lang="en-US" b="0" dirty="0"/>
              <a:t>QFS Sprint 23</a:t>
            </a:r>
            <a:endParaRPr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7" y="2629398"/>
            <a:ext cx="1198178" cy="1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6142" y="683173"/>
            <a:ext cx="8280000" cy="4048534"/>
          </a:xfrm>
        </p:spPr>
        <p:txBody>
          <a:bodyPr/>
          <a:lstStyle/>
          <a:p>
            <a:pPr marL="228600" indent="0"/>
            <a:endParaRPr lang="en-US" sz="1400" b="0" i="1" dirty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/>
              <a:t>QFS-413 QA Dashboard Backend- Creation of On-hold manuscripts section in QA dashboard</a:t>
            </a:r>
            <a:r>
              <a:rPr lang="en-US" dirty="0"/>
              <a:t>.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QFS-359 QA Dashboard UI- Creation of On-hold manuscripts section in QA dashboard</a:t>
            </a:r>
            <a:r>
              <a:rPr lang="en-US" sz="1400" b="0" dirty="0"/>
              <a:t>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0" dirty="0"/>
              <a:t>	Create On Hold manuscripts section in QA dashboard.- This will show all the manuscripts which are on hold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Create a separate section under QA DB section named ‘Manuscripts on Hold’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 Manuscript will appear in this section only if they are assigned to the QA</a:t>
            </a:r>
            <a:endParaRPr lang="en-US" sz="1400" b="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QFS-197 QA Dashboard-EBM Finding: The EBM Finding Errors should be marked against the EA Name who's invited the EBMs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The EA name will be editable. It shown a drop down option (with list of all EA Names) to select EA name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QAs are expected to update the EA name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dirty="0"/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b="0" dirty="0"/>
            </a:br>
            <a:endParaRPr lang="en-US" sz="1400" b="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Showcase: </a:t>
            </a:r>
            <a:r>
              <a:rPr lang="en-US" b="0" dirty="0"/>
              <a:t>QFS Sprint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2060" y="621984"/>
            <a:ext cx="8280000" cy="4223285"/>
          </a:xfrm>
        </p:spPr>
        <p:txBody>
          <a:bodyPr/>
          <a:lstStyle/>
          <a:p>
            <a:pPr marL="228600" indent="0"/>
            <a:endParaRPr lang="en-US" sz="1400" b="0" i="1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/>
              <a:t>QFS-427 Hide EA dashboard and features related to it.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GB" sz="1800" b="1" dirty="0"/>
              <a:t>Showcase</a:t>
            </a:r>
            <a:r>
              <a:rPr lang="en-GB" sz="1800" dirty="0"/>
              <a:t>: </a:t>
            </a:r>
            <a:r>
              <a:rPr lang="en-US" sz="1800" dirty="0"/>
              <a:t>QFS Sprint 25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800" b="1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QFS-146 QA Dashboard - Reports: My </a:t>
            </a:r>
            <a:r>
              <a:rPr lang="en-US" dirty="0" err="1"/>
              <a:t>QC'd</a:t>
            </a:r>
            <a:r>
              <a:rPr lang="en-US" dirty="0"/>
              <a:t> Manuscripts report for Quality Analysts.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0" dirty="0"/>
              <a:t>create a button named ‘My productivity’ on the top Right corner above manuscript stats, when the user clicks on the button it should show the date range option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 Once the date range is selected the new window should show the date-wise count and total count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 QFS-445 QFS tool name to be changed to SNAPP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0" dirty="0"/>
              <a:t>Change the name to SNAPP  which is on login page</a:t>
            </a:r>
            <a:r>
              <a:rPr lang="en-US" dirty="0"/>
              <a:t> 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b="0" dirty="0"/>
            </a:br>
            <a:endParaRPr lang="en-US" sz="1400" b="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220011"/>
            <a:ext cx="8280000" cy="277919"/>
          </a:xfrm>
        </p:spPr>
        <p:txBody>
          <a:bodyPr/>
          <a:lstStyle/>
          <a:p>
            <a:r>
              <a:rPr lang="en-GB" dirty="0"/>
              <a:t>Showcase: </a:t>
            </a:r>
            <a:r>
              <a:rPr lang="en-US" b="0" dirty="0"/>
              <a:t>QFS Sprint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4344" y="255486"/>
            <a:ext cx="8280000" cy="269325"/>
          </a:xfrm>
        </p:spPr>
        <p:txBody>
          <a:bodyPr/>
          <a:lstStyle/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QFS-446 Email trigger to the SME and QA for the submitted manuscript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0" dirty="0"/>
              <a:t>When the QC is submitted by a particular QA, email should be sent to the respective team lead only of the QA, SME and the QA.</a:t>
            </a:r>
            <a:endParaRPr lang="en-US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 QFS-458 To add new article type and EA names in UAT and Live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QFS-448 Data import validations for Initial &amp; Revision QC - Existing functionality amendment.</a:t>
            </a:r>
            <a:r>
              <a:rPr lang="en-US" b="0" dirty="0"/>
              <a:t>	We should </a:t>
            </a:r>
            <a:r>
              <a:rPr lang="en-US" b="0" i="1" dirty="0"/>
              <a:t>replace the following validation for data import</a:t>
            </a:r>
            <a:r>
              <a:rPr lang="en-US" b="0" dirty="0"/>
              <a:t> Manuscript </a:t>
            </a:r>
            <a:r>
              <a:rPr lang="en-US" b="0" dirty="0" err="1"/>
              <a:t>Date_QC</a:t>
            </a:r>
            <a:r>
              <a:rPr lang="en-US" b="0" dirty="0"/>
              <a:t> is earlier than yesterday </a:t>
            </a:r>
            <a:r>
              <a:rPr lang="en-US" b="0" i="1" dirty="0"/>
              <a:t>With </a:t>
            </a:r>
            <a:r>
              <a:rPr lang="en-US" b="0" dirty="0"/>
              <a:t>Manuscript </a:t>
            </a:r>
            <a:r>
              <a:rPr lang="en-US" b="0" dirty="0" err="1"/>
              <a:t>Date_QC</a:t>
            </a:r>
            <a:r>
              <a:rPr lang="en-US" b="0" dirty="0"/>
              <a:t> should be selected/considered from ‘Latest’ to ‘Earliest’</a:t>
            </a:r>
            <a:endParaRPr lang="en-US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/>
              <a:t> QFS-90 Manuscript Login: EBM Finding Manuscripts should be logged in to QFS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0" dirty="0"/>
              <a:t> Login all the manuscripts of EBM Finding check type into the QFS so that the EBM Finding manuscripts can be quality checked.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b="0" dirty="0"/>
              <a:t>Manuscript login through scheduler, following provision should be made.</a:t>
            </a:r>
          </a:p>
          <a:p>
            <a:pPr marL="1409700" lvl="2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F</a:t>
            </a:r>
            <a:r>
              <a:rPr lang="en-US" b="0" dirty="0"/>
              <a:t>older Structure for placing the file </a:t>
            </a:r>
          </a:p>
          <a:p>
            <a:pPr marL="1409700" lvl="2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r>
              <a:rPr lang="en-US" b="0" dirty="0"/>
              <a:t>In cases of Error, file should move to Error Folder</a:t>
            </a:r>
          </a:p>
          <a:p>
            <a:pPr marL="1409700" lvl="2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r>
              <a:rPr lang="en-US" b="0" dirty="0"/>
              <a:t>In case of success, the file should move to Success folder.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0"/>
            <a:r>
              <a:rPr lang="en-GB" dirty="0"/>
              <a:t>Showcase: </a:t>
            </a:r>
            <a:r>
              <a:rPr lang="en-US" dirty="0"/>
              <a:t>QFS Sprint 25</a:t>
            </a:r>
          </a:p>
        </p:txBody>
      </p:sp>
    </p:spTree>
    <p:extLst>
      <p:ext uri="{BB962C8B-B14F-4D97-AF65-F5344CB8AC3E}">
        <p14:creationId xmlns:p14="http://schemas.microsoft.com/office/powerpoint/2010/main" val="3421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0225" y="1136991"/>
            <a:ext cx="8280000" cy="3836453"/>
          </a:xfrm>
        </p:spPr>
        <p:txBody>
          <a:bodyPr/>
          <a:lstStyle/>
          <a:p>
            <a:pPr marL="228600" indent="0"/>
            <a:endParaRPr lang="en-US" sz="1400" b="0" i="1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 QFS-282 EBM Finding: Create Business Rules for importing manuscript under EBM Finding Check Types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Provided some business rules to re-login manuscripts under EBM finding check type</a:t>
            </a: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All the manuscript with status as "EBMs invited“</a:t>
            </a: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The Submarine version of the manuscript is </a:t>
            </a:r>
            <a:r>
              <a:rPr lang="en-US" b="1" dirty="0"/>
              <a:t>DIFFERENT</a:t>
            </a:r>
            <a:r>
              <a:rPr lang="en-US" dirty="0"/>
              <a:t> than the already logged in manuscript</a:t>
            </a: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The No. of EBMs invited value (Submarine Column name: </a:t>
            </a:r>
            <a:r>
              <a:rPr lang="en-US" dirty="0" err="1"/>
              <a:t>Number_Ebm_Invited</a:t>
            </a:r>
            <a:r>
              <a:rPr lang="en-US" dirty="0"/>
              <a:t>) should be </a:t>
            </a:r>
            <a:r>
              <a:rPr lang="en-US" b="1" dirty="0"/>
              <a:t>GREATER THAN</a:t>
            </a:r>
            <a:r>
              <a:rPr lang="en-US" dirty="0"/>
              <a:t> the value of already logged in manuscript. 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endParaRPr lang="en-US" sz="1400" dirty="0"/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800" b="1" dirty="0"/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b="0" dirty="0"/>
            </a:br>
            <a:endParaRPr lang="en-US" sz="1400" b="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251542"/>
            <a:ext cx="8280000" cy="277919"/>
          </a:xfrm>
        </p:spPr>
        <p:txBody>
          <a:bodyPr/>
          <a:lstStyle/>
          <a:p>
            <a:r>
              <a:rPr lang="en-GB" dirty="0"/>
              <a:t>Showcase: </a:t>
            </a:r>
            <a:r>
              <a:rPr lang="en-US" b="0" dirty="0"/>
              <a:t>QFS Sprint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68300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11135</TotalTime>
  <Words>917</Words>
  <Application>Microsoft Office PowerPoint</Application>
  <PresentationFormat>On-screen Show (16:9)</PresentationFormat>
  <Paragraphs>153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Springer Nature Group master</vt:lpstr>
      <vt:lpstr>PowerPoint Presentation</vt:lpstr>
      <vt:lpstr>PowerPoint Presentation</vt:lpstr>
      <vt:lpstr>Sprint Goal</vt:lpstr>
      <vt:lpstr>Sprint Goal</vt:lpstr>
      <vt:lpstr>Showcase: QFS Sprint 23</vt:lpstr>
      <vt:lpstr>Showcase: QFS Sprint 23</vt:lpstr>
      <vt:lpstr>Showcase: QFS Sprint 24</vt:lpstr>
      <vt:lpstr>Showcase: QFS Sprint 25</vt:lpstr>
      <vt:lpstr>Showcase: QFS Sprint 25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 Mishra</dc:creator>
  <cp:lastModifiedBy>Dhirajkumar Hanamant Pandit</cp:lastModifiedBy>
  <cp:revision>276</cp:revision>
  <dcterms:modified xsi:type="dcterms:W3CDTF">2022-10-17T06:52:05Z</dcterms:modified>
</cp:coreProperties>
</file>