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2" r:id="rId5"/>
    <p:sldId id="285" r:id="rId6"/>
    <p:sldId id="286" r:id="rId7"/>
    <p:sldId id="274" r:id="rId8"/>
    <p:sldId id="271" r:id="rId9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2109245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endParaRPr lang="en-GB" sz="1800" dirty="0" smtClean="0"/>
          </a:p>
          <a:p>
            <a:pPr marL="0" lvl="0" indent="0"/>
            <a:r>
              <a:rPr lang="en-US" sz="1400" b="0" dirty="0" smtClean="0"/>
              <a:t>QFS Sprint -24</a:t>
            </a:r>
            <a:r>
              <a:rPr lang="en-GB" sz="1400" dirty="0" smtClean="0"/>
              <a:t>  </a:t>
            </a:r>
          </a:p>
          <a:p>
            <a:pPr marL="0" indent="0"/>
            <a:r>
              <a:rPr lang="en-US" sz="1400" b="0" dirty="0"/>
              <a:t>QFS Sprint </a:t>
            </a:r>
            <a:r>
              <a:rPr lang="en-US" sz="1400" b="0" dirty="0" smtClean="0"/>
              <a:t>-25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indent="0"/>
            <a:r>
              <a:rPr lang="en-US" sz="1400" b="0" dirty="0" smtClean="0"/>
              <a:t>QFS </a:t>
            </a:r>
            <a:r>
              <a:rPr lang="en-US" sz="1400" b="0" dirty="0"/>
              <a:t>Sprint </a:t>
            </a:r>
            <a:r>
              <a:rPr lang="en-US" sz="1400" b="0" dirty="0" smtClean="0"/>
              <a:t>-</a:t>
            </a:r>
            <a:r>
              <a:rPr lang="en-US" sz="1400" b="0" dirty="0" smtClean="0"/>
              <a:t>26</a:t>
            </a:r>
          </a:p>
          <a:p>
            <a:pPr marL="0" indent="0"/>
            <a:r>
              <a:rPr lang="en-US" sz="1400" b="0" dirty="0" smtClean="0"/>
              <a:t>QFS </a:t>
            </a:r>
            <a:r>
              <a:rPr lang="en-US" sz="1400" b="0" dirty="0"/>
              <a:t>Sprint -</a:t>
            </a:r>
            <a:r>
              <a:rPr lang="en-US" sz="1400" b="0" dirty="0" smtClean="0"/>
              <a:t>27</a:t>
            </a:r>
            <a:r>
              <a:rPr lang="en-US" sz="1400" dirty="0" smtClean="0">
                <a:solidFill>
                  <a:srgbClr val="005172"/>
                </a:solidFill>
              </a:rPr>
              <a:t>FS </a:t>
            </a:r>
            <a:r>
              <a:rPr lang="en-US" sz="1400" dirty="0">
                <a:solidFill>
                  <a:srgbClr val="005172"/>
                </a:solidFill>
              </a:rPr>
              <a:t>Sprint -26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lvl="0" indent="0"/>
            <a:endParaRPr lang="en-GB" dirty="0" smtClean="0"/>
          </a:p>
          <a:p>
            <a:pPr marL="0" lvl="0" indent="0"/>
            <a:r>
              <a:rPr lang="en-GB" sz="1400" dirty="0" smtClean="0"/>
              <a:t>27 </a:t>
            </a:r>
            <a:r>
              <a:rPr lang="en-GB" sz="1400" dirty="0" smtClean="0"/>
              <a:t>July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7435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 smtClean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lvl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-24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-25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  <a:endParaRPr lang="en-GB" sz="1450" dirty="0">
              <a:solidFill>
                <a:srgbClr val="005172"/>
              </a:solidFill>
              <a:latin typeface="Calibri"/>
              <a:ea typeface="Calibri"/>
              <a:cs typeface="Calibri"/>
            </a:endParaRP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-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26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endParaRPr lang="en-GB" sz="1450" dirty="0" smtClean="0">
              <a:solidFill>
                <a:srgbClr val="005172"/>
              </a:solidFill>
              <a:latin typeface="Calibri"/>
              <a:ea typeface="Calibri"/>
              <a:cs typeface="Calibri"/>
            </a:endParaRPr>
          </a:p>
          <a:p>
            <a:pPr marL="0" indent="0"/>
            <a:r>
              <a:rPr lang="en-US" sz="160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-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endParaRPr lang="en-GB" sz="1450" dirty="0">
              <a:solidFill>
                <a:srgbClr val="005172"/>
              </a:solidFill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 smtClean="0"/>
              <a:t>QFS Sprint 24 </a:t>
            </a:r>
            <a:r>
              <a:rPr lang="en-US" sz="1600" i="1" dirty="0" smtClean="0"/>
              <a:t>: </a:t>
            </a:r>
            <a:endParaRPr lang="en-US" sz="160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QFS-429 New Error Type and Error category marking in QFS for PRA</a:t>
            </a: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25: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 smtClean="0"/>
              <a:t>QFS-431  </a:t>
            </a:r>
            <a:r>
              <a:rPr lang="en-US" b="0" dirty="0"/>
              <a:t>Scheduler creation for PRA data </a:t>
            </a:r>
            <a:r>
              <a:rPr lang="en-US" b="0" dirty="0" smtClean="0"/>
              <a:t>import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QFS-433 UI- Make PRA fields editable for QA while doing PRA QC.</a:t>
            </a: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QFS Sprint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26: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QFS- 444 Implementation of Sliding Scale for PRA QC check type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QFS-456 QA Dashboard -UI- Amendment of field behavior 'Quality Check </a:t>
            </a:r>
            <a:r>
              <a:rPr lang="en-US" b="0" dirty="0" smtClean="0"/>
              <a:t>Type‘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27: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QFS-469 QA Dashboard - Addition of PRA QC column to display count </a:t>
            </a:r>
            <a:r>
              <a:rPr lang="en-US" b="0" dirty="0" smtClean="0"/>
              <a:t>in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b="0" dirty="0" smtClean="0"/>
              <a:t> </a:t>
            </a:r>
            <a:r>
              <a:rPr lang="en-US" b="0" dirty="0"/>
              <a:t>manuscript statistics table</a:t>
            </a: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 smtClean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QFS-429 New Error Type and Error category marking in QFS for PRA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the error categories and error list for PRA check type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user fetch any PRA check type manuscript then Quality check type will be PRA QC on UI 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 smtClean="0"/>
              <a:t>QFS-433 </a:t>
            </a:r>
            <a:r>
              <a:rPr lang="en-US" sz="1400" dirty="0"/>
              <a:t>UI- Make PRA fields editable for QA while doing PRA QC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Below field are editable for </a:t>
            </a:r>
            <a:r>
              <a:rPr lang="en-US" dirty="0"/>
              <a:t>PRA QC </a:t>
            </a:r>
            <a:endParaRPr lang="en-US" dirty="0" smtClean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 smtClean="0"/>
              <a:t>PRA Name, PRA Last Action, PRA Last Action </a:t>
            </a:r>
            <a:r>
              <a:rPr lang="en-US" dirty="0"/>
              <a:t>D</a:t>
            </a:r>
            <a:r>
              <a:rPr lang="en-US" dirty="0" smtClean="0"/>
              <a:t>ate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/>
              <a:t>QFS-431 Scheduler creation for PRA data import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Implemented </a:t>
            </a:r>
            <a:r>
              <a:rPr lang="en-US" dirty="0" smtClean="0"/>
              <a:t>scheduler for PRA data import which will execute once in Week.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Scheduler name </a:t>
            </a:r>
            <a:r>
              <a:rPr lang="en-US" dirty="0"/>
              <a:t>- </a:t>
            </a:r>
            <a:r>
              <a:rPr lang="en-US" dirty="0" err="1" smtClean="0"/>
              <a:t>AutoLoginFromExcelForPRA_QA</a:t>
            </a:r>
            <a:r>
              <a:rPr lang="en-US" dirty="0" smtClean="0"/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Duplicate MSID not allowed to import if they </a:t>
            </a:r>
            <a:r>
              <a:rPr lang="en-US" dirty="0" err="1" smtClean="0"/>
              <a:t>QCed</a:t>
            </a:r>
            <a:r>
              <a:rPr lang="en-US" dirty="0" smtClean="0"/>
              <a:t> within 4 weeks.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Manuscript will import based on the only particular status and version number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 smtClean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741187"/>
            <a:ext cx="8280000" cy="4104082"/>
          </a:xfrm>
        </p:spPr>
        <p:txBody>
          <a:bodyPr/>
          <a:lstStyle/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dirty="0"/>
              <a:t>QFS- 444 Implementation of Sliding Scale for PRA QC check type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Once the data imported via scheduler , it should open manuscript for QC on supervisor dashboard as per sliding scale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Sliding scale = Number of manuscript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QCed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week.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Distribute the manuscript as per the age of manuscript,</a:t>
            </a:r>
            <a:r>
              <a:rPr lang="en-US" dirty="0"/>
              <a:t> distributed equally across all available age </a:t>
            </a:r>
            <a:r>
              <a:rPr lang="en-US" dirty="0" smtClean="0"/>
              <a:t>groups.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 smtClean="0"/>
              <a:t>QFS-456 </a:t>
            </a:r>
            <a:r>
              <a:rPr lang="en-US" sz="1400" dirty="0"/>
              <a:t>QA Dashboard -UI- Amendment of field behavior 'Quality Check Type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Making a 'Submarine </a:t>
            </a:r>
            <a:r>
              <a:rPr lang="en-US" dirty="0"/>
              <a:t>version' </a:t>
            </a:r>
            <a:r>
              <a:rPr lang="en-US" dirty="0" smtClean="0"/>
              <a:t> field editable </a:t>
            </a:r>
            <a:r>
              <a:rPr lang="en-US" dirty="0"/>
              <a:t>for </a:t>
            </a:r>
            <a:r>
              <a:rPr lang="en-US" dirty="0" smtClean="0"/>
              <a:t>QA. Remove </a:t>
            </a:r>
            <a:r>
              <a:rPr lang="en-US" dirty="0"/>
              <a:t>the option 'EBM finding QC' from the existing option list </a:t>
            </a:r>
            <a:r>
              <a:rPr lang="en-US" dirty="0" smtClean="0"/>
              <a:t>for Initial and Revision QC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When EBM finding QC MSID is fetched by the user, the 'Quality Check Type' field </a:t>
            </a:r>
            <a:r>
              <a:rPr lang="en-US" dirty="0" smtClean="0"/>
              <a:t>will </a:t>
            </a:r>
            <a:r>
              <a:rPr lang="en-US" dirty="0"/>
              <a:t>be auto-populated to 'EBM Finding QC' and it </a:t>
            </a:r>
            <a:r>
              <a:rPr lang="en-US" dirty="0" smtClean="0"/>
              <a:t>will </a:t>
            </a:r>
            <a:r>
              <a:rPr lang="en-US" dirty="0"/>
              <a:t>be </a:t>
            </a:r>
            <a:r>
              <a:rPr lang="en-US" b="1" dirty="0"/>
              <a:t>non-editable</a:t>
            </a:r>
            <a:r>
              <a:rPr lang="en-US" dirty="0"/>
              <a:t> by the QA</a:t>
            </a:r>
            <a:r>
              <a:rPr lang="en-US" dirty="0" smtClean="0"/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When</a:t>
            </a:r>
            <a:r>
              <a:rPr lang="en-US" dirty="0"/>
              <a:t> the PRA QC MSID is fetched by the user, the 'Quality Check Type' field </a:t>
            </a:r>
            <a:r>
              <a:rPr lang="en-US" dirty="0" smtClean="0"/>
              <a:t>will </a:t>
            </a:r>
            <a:r>
              <a:rPr lang="en-US" dirty="0"/>
              <a:t>be auto-populated to 'PRA QC' and it </a:t>
            </a:r>
            <a:r>
              <a:rPr lang="en-US" dirty="0" smtClean="0"/>
              <a:t>will </a:t>
            </a:r>
            <a:r>
              <a:rPr lang="en-US" dirty="0"/>
              <a:t>be </a:t>
            </a:r>
            <a:r>
              <a:rPr lang="en-US" b="1" dirty="0"/>
              <a:t>non-editable</a:t>
            </a:r>
            <a:r>
              <a:rPr lang="en-US" dirty="0"/>
              <a:t> by the QA</a:t>
            </a:r>
            <a:endParaRPr lang="en-US" dirty="0" smtClean="0"/>
          </a:p>
          <a:p>
            <a:r>
              <a:rPr lang="en-US" b="0" dirty="0" smtClean="0"/>
              <a:t>	</a:t>
            </a:r>
            <a:r>
              <a:rPr lang="en-US" b="0" dirty="0"/>
              <a:t>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32000" y="420194"/>
            <a:ext cx="8280000" cy="230832"/>
          </a:xfrm>
        </p:spPr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741187"/>
            <a:ext cx="8280000" cy="4104082"/>
          </a:xfrm>
        </p:spPr>
        <p:txBody>
          <a:bodyPr/>
          <a:lstStyle/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dirty="0"/>
              <a:t>QFS-469 QA Dashboard - Addition of PRA QC column to display count </a:t>
            </a:r>
            <a:r>
              <a:rPr lang="en-US" sz="1400" dirty="0" smtClean="0"/>
              <a:t>in  </a:t>
            </a:r>
            <a:r>
              <a:rPr lang="en-US" sz="1400" dirty="0"/>
              <a:t>manuscript statistics table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Addition of PRA QC column to display count in manuscript statistics </a:t>
            </a:r>
            <a:r>
              <a:rPr lang="en-US" dirty="0" smtClean="0"/>
              <a:t>table on QA dashboard.</a:t>
            </a:r>
          </a:p>
          <a:p>
            <a:r>
              <a:rPr lang="en-US" b="0" dirty="0" smtClean="0"/>
              <a:t>	</a:t>
            </a:r>
            <a:r>
              <a:rPr lang="en-US" b="0" dirty="0"/>
              <a:t>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32000" y="420194"/>
            <a:ext cx="8280000" cy="230832"/>
          </a:xfrm>
        </p:spPr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QFS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Business Automation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21514</TotalTime>
  <Words>491</Words>
  <Application>Microsoft Office PowerPoint</Application>
  <PresentationFormat>On-screen Show (16:9)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Showcase: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296</cp:revision>
  <dcterms:modified xsi:type="dcterms:W3CDTF">2022-08-01T11:30:18Z</dcterms:modified>
</cp:coreProperties>
</file>