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7" r:id="rId4"/>
    <p:sldId id="287" r:id="rId5"/>
    <p:sldId id="272" r:id="rId6"/>
    <p:sldId id="285" r:id="rId7"/>
    <p:sldId id="288" r:id="rId8"/>
    <p:sldId id="286" r:id="rId9"/>
    <p:sldId id="274" r:id="rId10"/>
    <p:sldId id="271" r:id="rId11"/>
  </p:sldIdLst>
  <p:sldSz cx="9144000" cy="5143500" type="screen16x9"/>
  <p:notesSz cx="6808788" cy="99409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5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it+5iSAKQ0DgIxmPB2wpaTvDeT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1373E7-6F2C-4847-AAAD-0B56B67E644A}">
  <a:tblStyle styleId="{661373E7-6F2C-4847-AAAD-0B56B67E644A}" styleName="Table_0">
    <a:wholeTbl>
      <a:tcTxStyle b="off" i="off">
        <a:font>
          <a:latin typeface="Calibri"/>
          <a:ea typeface="Calibri"/>
          <a:cs typeface="Calibri"/>
        </a:font>
        <a:srgbClr val="005172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rgbClr val="EBEBEB"/>
          </a:solidFill>
        </a:fill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 b="off" i="off"/>
      <a:tcStyle>
        <a:tcBdr/>
      </a:tcStyle>
    </a:lastCol>
    <a:firstCol>
      <a:tcTxStyle b="on" i="off">
        <a:font>
          <a:latin typeface="Calibri"/>
          <a:ea typeface="Calibri"/>
          <a:cs typeface="Calibri"/>
        </a:font>
        <a:srgbClr val="00B0CA"/>
      </a:tcTxStyle>
      <a:tcStyle>
        <a:tcBdr/>
      </a:tcStyle>
    </a:firstCol>
    <a:lastRow>
      <a:tcTxStyle b="off" i="off"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00B0CA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  <p:guide orient="horz" pos="3131"/>
        <p:guide pos="21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6737" y="0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3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6583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2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8" name="Google Shape;178;p2:notes"/>
          <p:cNvSpPr txBox="1">
            <a:spLocks noGrp="1"/>
          </p:cNvSpPr>
          <p:nvPr>
            <p:ph type="sldNum" idx="12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0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650eeb8c_0_5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g95650ee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2110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650eeb8c_0_5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g95650ee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2667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650eeb8c_0_5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g95650ee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2425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5650eeb8c_0_5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100" cy="4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2" name="Google Shape;212;g95650eeb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59955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:notes"/>
          <p:cNvSpPr txBox="1">
            <a:spLocks noGrp="1"/>
          </p:cNvSpPr>
          <p:nvPr>
            <p:ph type="body" idx="1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67" name="Google Shape;3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Dark Blue">
  <p:cSld name="Title Dark Blue">
    <p:bg>
      <p:bgPr>
        <a:solidFill>
          <a:schemeClr val="dk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/>
          <p:nvPr/>
        </p:nvSpPr>
        <p:spPr>
          <a:xfrm>
            <a:off x="42379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157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8"/>
          <p:cNvSpPr txBox="1">
            <a:spLocks noGrp="1"/>
          </p:cNvSpPr>
          <p:nvPr>
            <p:ph type="body" idx="1"/>
          </p:nvPr>
        </p:nvSpPr>
        <p:spPr>
          <a:xfrm>
            <a:off x="599953" y="1657307"/>
            <a:ext cx="2375022" cy="172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_grey_background">
  <p:cSld name="One column_grey_background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7"/>
          <p:cNvSpPr/>
          <p:nvPr/>
        </p:nvSpPr>
        <p:spPr>
          <a:xfrm>
            <a:off x="0" y="874368"/>
            <a:ext cx="9144000" cy="42691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57"/>
          <p:cNvSpPr txBox="1">
            <a:spLocks noGrp="1"/>
          </p:cNvSpPr>
          <p:nvPr>
            <p:ph type="body" idx="1"/>
          </p:nvPr>
        </p:nvSpPr>
        <p:spPr>
          <a:xfrm>
            <a:off x="432000" y="1077518"/>
            <a:ext cx="8280000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6" name="Google Shape;76;p57"/>
          <p:cNvSpPr txBox="1">
            <a:spLocks noGrp="1"/>
          </p:cNvSpPr>
          <p:nvPr>
            <p:ph type="body" idx="2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7" name="Google Shape;77;p57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" name="Shape 14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436870" y="4591389"/>
            <a:ext cx="1275130" cy="342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">
  <p:cSld name="Two colum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8"/>
          <p:cNvSpPr txBox="1">
            <a:spLocks noGrp="1"/>
          </p:cNvSpPr>
          <p:nvPr>
            <p:ph type="body" idx="1"/>
          </p:nvPr>
        </p:nvSpPr>
        <p:spPr>
          <a:xfrm>
            <a:off x="432000" y="1077518"/>
            <a:ext cx="39780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0" name="Google Shape;80;p58"/>
          <p:cNvSpPr txBox="1">
            <a:spLocks noGrp="1"/>
          </p:cNvSpPr>
          <p:nvPr>
            <p:ph type="body" idx="2"/>
          </p:nvPr>
        </p:nvSpPr>
        <p:spPr>
          <a:xfrm>
            <a:off x="4733925" y="1077518"/>
            <a:ext cx="39780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1" name="Google Shape;81;p58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8"/>
          <p:cNvSpPr txBox="1">
            <a:spLocks noGrp="1"/>
          </p:cNvSpPr>
          <p:nvPr>
            <p:ph type="body" idx="3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+ image">
  <p:cSld name="One column + imag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9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5" name="Google Shape;85;p59"/>
          <p:cNvSpPr txBox="1">
            <a:spLocks noGrp="1"/>
          </p:cNvSpPr>
          <p:nvPr>
            <p:ph type="body" idx="2"/>
          </p:nvPr>
        </p:nvSpPr>
        <p:spPr>
          <a:xfrm>
            <a:off x="432000" y="1077518"/>
            <a:ext cx="39780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86" name="Google Shape;86;p59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9"/>
          <p:cNvSpPr>
            <a:spLocks noGrp="1"/>
          </p:cNvSpPr>
          <p:nvPr>
            <p:ph type="pic" idx="3"/>
          </p:nvPr>
        </p:nvSpPr>
        <p:spPr>
          <a:xfrm>
            <a:off x="4733925" y="1077518"/>
            <a:ext cx="3978075" cy="354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">
  <p:cSld name="Three colum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0"/>
          <p:cNvSpPr txBox="1">
            <a:spLocks noGrp="1"/>
          </p:cNvSpPr>
          <p:nvPr>
            <p:ph type="body" idx="1"/>
          </p:nvPr>
        </p:nvSpPr>
        <p:spPr>
          <a:xfrm>
            <a:off x="431799" y="1074738"/>
            <a:ext cx="25431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0" name="Google Shape;90;p60"/>
          <p:cNvSpPr txBox="1">
            <a:spLocks noGrp="1"/>
          </p:cNvSpPr>
          <p:nvPr>
            <p:ph type="body" idx="2"/>
          </p:nvPr>
        </p:nvSpPr>
        <p:spPr>
          <a:xfrm>
            <a:off x="3295650" y="1074738"/>
            <a:ext cx="25431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1" name="Google Shape;91;p60"/>
          <p:cNvSpPr txBox="1">
            <a:spLocks noGrp="1"/>
          </p:cNvSpPr>
          <p:nvPr>
            <p:ph type="body" idx="3"/>
          </p:nvPr>
        </p:nvSpPr>
        <p:spPr>
          <a:xfrm>
            <a:off x="6162675" y="1074738"/>
            <a:ext cx="2543175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2" name="Google Shape;92;p60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0"/>
          <p:cNvSpPr txBox="1">
            <a:spLocks noGrp="1"/>
          </p:cNvSpPr>
          <p:nvPr>
            <p:ph type="body" idx="4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Horizontal trapezium boxes">
  <p:cSld name="2 Horizontal trapezium boxe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1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1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97" name="Google Shape;97;p61"/>
          <p:cNvSpPr/>
          <p:nvPr/>
        </p:nvSpPr>
        <p:spPr>
          <a:xfrm>
            <a:off x="420687" y="1077683"/>
            <a:ext cx="39893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61"/>
          <p:cNvSpPr/>
          <p:nvPr/>
        </p:nvSpPr>
        <p:spPr>
          <a:xfrm>
            <a:off x="421436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61"/>
          <p:cNvSpPr txBox="1">
            <a:spLocks noGrp="1"/>
          </p:cNvSpPr>
          <p:nvPr>
            <p:ph type="body" idx="2"/>
          </p:nvPr>
        </p:nvSpPr>
        <p:spPr>
          <a:xfrm>
            <a:off x="1498600" y="1092458"/>
            <a:ext cx="2791140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0" name="Google Shape;100;p61"/>
          <p:cNvSpPr txBox="1">
            <a:spLocks noGrp="1"/>
          </p:cNvSpPr>
          <p:nvPr>
            <p:ph type="body" idx="3"/>
          </p:nvPr>
        </p:nvSpPr>
        <p:spPr>
          <a:xfrm>
            <a:off x="520700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1" name="Google Shape;101;p61"/>
          <p:cNvSpPr txBox="1">
            <a:spLocks noGrp="1"/>
          </p:cNvSpPr>
          <p:nvPr>
            <p:ph type="body" idx="4"/>
          </p:nvPr>
        </p:nvSpPr>
        <p:spPr>
          <a:xfrm>
            <a:off x="420688" y="2433320"/>
            <a:ext cx="3989387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2" name="Google Shape;102;p61"/>
          <p:cNvSpPr/>
          <p:nvPr/>
        </p:nvSpPr>
        <p:spPr>
          <a:xfrm>
            <a:off x="4733927" y="1077683"/>
            <a:ext cx="39893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1"/>
          <p:cNvSpPr/>
          <p:nvPr/>
        </p:nvSpPr>
        <p:spPr>
          <a:xfrm>
            <a:off x="4734676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61"/>
          <p:cNvSpPr txBox="1">
            <a:spLocks noGrp="1"/>
          </p:cNvSpPr>
          <p:nvPr>
            <p:ph type="body" idx="5"/>
          </p:nvPr>
        </p:nvSpPr>
        <p:spPr>
          <a:xfrm>
            <a:off x="5811840" y="1092458"/>
            <a:ext cx="2791140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5" name="Google Shape;105;p61"/>
          <p:cNvSpPr txBox="1">
            <a:spLocks noGrp="1"/>
          </p:cNvSpPr>
          <p:nvPr>
            <p:ph type="body" idx="6"/>
          </p:nvPr>
        </p:nvSpPr>
        <p:spPr>
          <a:xfrm>
            <a:off x="4833940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06" name="Google Shape;106;p61"/>
          <p:cNvSpPr txBox="1">
            <a:spLocks noGrp="1"/>
          </p:cNvSpPr>
          <p:nvPr>
            <p:ph type="body" idx="7"/>
          </p:nvPr>
        </p:nvSpPr>
        <p:spPr>
          <a:xfrm>
            <a:off x="4733928" y="2433320"/>
            <a:ext cx="3989387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Horizontal trapezium boxes">
  <p:cSld name="3 Horizontal trapezium boxe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2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62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0" name="Google Shape;110;p62"/>
          <p:cNvSpPr/>
          <p:nvPr/>
        </p:nvSpPr>
        <p:spPr>
          <a:xfrm>
            <a:off x="420688" y="1077683"/>
            <a:ext cx="25542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62"/>
          <p:cNvSpPr/>
          <p:nvPr/>
        </p:nvSpPr>
        <p:spPr>
          <a:xfrm>
            <a:off x="421436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62"/>
          <p:cNvSpPr txBox="1">
            <a:spLocks noGrp="1"/>
          </p:cNvSpPr>
          <p:nvPr>
            <p:ph type="body" idx="2"/>
          </p:nvPr>
        </p:nvSpPr>
        <p:spPr>
          <a:xfrm>
            <a:off x="1498600" y="1092458"/>
            <a:ext cx="143065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3" name="Google Shape;113;p62"/>
          <p:cNvSpPr txBox="1">
            <a:spLocks noGrp="1"/>
          </p:cNvSpPr>
          <p:nvPr>
            <p:ph type="body" idx="3"/>
          </p:nvPr>
        </p:nvSpPr>
        <p:spPr>
          <a:xfrm>
            <a:off x="520700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4" name="Google Shape;114;p62"/>
          <p:cNvSpPr txBox="1">
            <a:spLocks noGrp="1"/>
          </p:cNvSpPr>
          <p:nvPr>
            <p:ph type="body" idx="4"/>
          </p:nvPr>
        </p:nvSpPr>
        <p:spPr>
          <a:xfrm>
            <a:off x="420688" y="2433320"/>
            <a:ext cx="2554287" cy="117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─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5" name="Google Shape;115;p62"/>
          <p:cNvSpPr/>
          <p:nvPr/>
        </p:nvSpPr>
        <p:spPr>
          <a:xfrm>
            <a:off x="3295650" y="1077683"/>
            <a:ext cx="25542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62"/>
          <p:cNvSpPr/>
          <p:nvPr/>
        </p:nvSpPr>
        <p:spPr>
          <a:xfrm>
            <a:off x="3296398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62"/>
          <p:cNvSpPr txBox="1">
            <a:spLocks noGrp="1"/>
          </p:cNvSpPr>
          <p:nvPr>
            <p:ph type="body" idx="5"/>
          </p:nvPr>
        </p:nvSpPr>
        <p:spPr>
          <a:xfrm>
            <a:off x="4373562" y="1092458"/>
            <a:ext cx="143065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8" name="Google Shape;118;p62"/>
          <p:cNvSpPr txBox="1">
            <a:spLocks noGrp="1"/>
          </p:cNvSpPr>
          <p:nvPr>
            <p:ph type="body" idx="6"/>
          </p:nvPr>
        </p:nvSpPr>
        <p:spPr>
          <a:xfrm>
            <a:off x="3395662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19" name="Google Shape;119;p62"/>
          <p:cNvSpPr txBox="1">
            <a:spLocks noGrp="1"/>
          </p:cNvSpPr>
          <p:nvPr>
            <p:ph type="body" idx="7"/>
          </p:nvPr>
        </p:nvSpPr>
        <p:spPr>
          <a:xfrm>
            <a:off x="3295650" y="2433320"/>
            <a:ext cx="2554287" cy="117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─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20" name="Google Shape;120;p62"/>
          <p:cNvSpPr/>
          <p:nvPr/>
        </p:nvSpPr>
        <p:spPr>
          <a:xfrm>
            <a:off x="6170611" y="1077683"/>
            <a:ext cx="2554288" cy="354670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62"/>
          <p:cNvSpPr/>
          <p:nvPr/>
        </p:nvSpPr>
        <p:spPr>
          <a:xfrm>
            <a:off x="6171359" y="1076843"/>
            <a:ext cx="969951" cy="1223443"/>
          </a:xfrm>
          <a:custGeom>
            <a:avLst/>
            <a:gdLst/>
            <a:ahLst/>
            <a:cxnLst/>
            <a:rect l="l" t="t" r="r" b="b"/>
            <a:pathLst>
              <a:path w="969951" h="1223443" extrusionOk="0">
                <a:moveTo>
                  <a:pt x="21017" y="1223441"/>
                </a:moveTo>
                <a:cubicBezTo>
                  <a:pt x="9457" y="1223441"/>
                  <a:pt x="66" y="1214094"/>
                  <a:pt x="0" y="1202519"/>
                </a:cubicBezTo>
                <a:lnTo>
                  <a:pt x="0" y="20991"/>
                </a:lnTo>
                <a:cubicBezTo>
                  <a:pt x="-16" y="9414"/>
                  <a:pt x="9345" y="16"/>
                  <a:pt x="20908" y="0"/>
                </a:cubicBezTo>
                <a:cubicBezTo>
                  <a:pt x="23372" y="-4"/>
                  <a:pt x="25817" y="429"/>
                  <a:pt x="28130" y="1276"/>
                </a:cubicBezTo>
                <a:lnTo>
                  <a:pt x="956100" y="338884"/>
                </a:lnTo>
                <a:cubicBezTo>
                  <a:pt x="964382" y="341873"/>
                  <a:pt x="969896" y="349743"/>
                  <a:pt x="969884" y="358559"/>
                </a:cubicBezTo>
                <a:lnTo>
                  <a:pt x="969884" y="863301"/>
                </a:lnTo>
                <a:cubicBezTo>
                  <a:pt x="970635" y="872676"/>
                  <a:pt x="965046" y="881399"/>
                  <a:pt x="956221" y="884626"/>
                </a:cubicBezTo>
                <a:lnTo>
                  <a:pt x="28170" y="1222274"/>
                </a:lnTo>
                <a:cubicBezTo>
                  <a:pt x="25873" y="1223083"/>
                  <a:pt x="23452" y="1223477"/>
                  <a:pt x="21017" y="12234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62"/>
          <p:cNvSpPr txBox="1">
            <a:spLocks noGrp="1"/>
          </p:cNvSpPr>
          <p:nvPr>
            <p:ph type="body" idx="8"/>
          </p:nvPr>
        </p:nvSpPr>
        <p:spPr>
          <a:xfrm>
            <a:off x="7248523" y="1092458"/>
            <a:ext cx="143065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23" name="Google Shape;123;p62"/>
          <p:cNvSpPr txBox="1">
            <a:spLocks noGrp="1"/>
          </p:cNvSpPr>
          <p:nvPr>
            <p:ph type="body" idx="9"/>
          </p:nvPr>
        </p:nvSpPr>
        <p:spPr>
          <a:xfrm>
            <a:off x="6270623" y="1402019"/>
            <a:ext cx="759075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24" name="Google Shape;124;p62"/>
          <p:cNvSpPr txBox="1">
            <a:spLocks noGrp="1"/>
          </p:cNvSpPr>
          <p:nvPr>
            <p:ph type="body" idx="13"/>
          </p:nvPr>
        </p:nvSpPr>
        <p:spPr>
          <a:xfrm>
            <a:off x="6170611" y="2433320"/>
            <a:ext cx="2554287" cy="117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1080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Char char="─"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Vertical trapezium boxes">
  <p:cSld name="2 Vertical trapezium boxe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3"/>
          <p:cNvSpPr/>
          <p:nvPr/>
        </p:nvSpPr>
        <p:spPr>
          <a:xfrm>
            <a:off x="419100" y="1081694"/>
            <a:ext cx="8299450" cy="171653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3"/>
          <p:cNvSpPr/>
          <p:nvPr/>
        </p:nvSpPr>
        <p:spPr>
          <a:xfrm>
            <a:off x="419100" y="1093500"/>
            <a:ext cx="1342159" cy="1692925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3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63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0" name="Google Shape;130;p63"/>
          <p:cNvSpPr txBox="1">
            <a:spLocks noGrp="1"/>
          </p:cNvSpPr>
          <p:nvPr>
            <p:ph type="body" idx="2"/>
          </p:nvPr>
        </p:nvSpPr>
        <p:spPr>
          <a:xfrm>
            <a:off x="502920" y="1653417"/>
            <a:ext cx="1201420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1" name="Google Shape;131;p63"/>
          <p:cNvSpPr txBox="1">
            <a:spLocks noGrp="1"/>
          </p:cNvSpPr>
          <p:nvPr>
            <p:ph type="body" idx="3"/>
          </p:nvPr>
        </p:nvSpPr>
        <p:spPr>
          <a:xfrm>
            <a:off x="1861938" y="1234641"/>
            <a:ext cx="6751002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2" name="Google Shape;132;p63"/>
          <p:cNvSpPr/>
          <p:nvPr/>
        </p:nvSpPr>
        <p:spPr>
          <a:xfrm>
            <a:off x="419100" y="2907852"/>
            <a:ext cx="8299450" cy="171653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3"/>
          <p:cNvSpPr/>
          <p:nvPr/>
        </p:nvSpPr>
        <p:spPr>
          <a:xfrm>
            <a:off x="419100" y="2919658"/>
            <a:ext cx="1342159" cy="1692925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3"/>
          <p:cNvSpPr txBox="1">
            <a:spLocks noGrp="1"/>
          </p:cNvSpPr>
          <p:nvPr>
            <p:ph type="body" idx="4"/>
          </p:nvPr>
        </p:nvSpPr>
        <p:spPr>
          <a:xfrm>
            <a:off x="502920" y="3479575"/>
            <a:ext cx="1201420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35" name="Google Shape;135;p63"/>
          <p:cNvSpPr txBox="1">
            <a:spLocks noGrp="1"/>
          </p:cNvSpPr>
          <p:nvPr>
            <p:ph type="body" idx="5"/>
          </p:nvPr>
        </p:nvSpPr>
        <p:spPr>
          <a:xfrm>
            <a:off x="1861938" y="3060799"/>
            <a:ext cx="6751002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Vertical trapezium boxes">
  <p:cSld name="4 Vertical trapezium boxe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4"/>
          <p:cNvSpPr/>
          <p:nvPr/>
        </p:nvSpPr>
        <p:spPr>
          <a:xfrm>
            <a:off x="432000" y="10875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4"/>
          <p:cNvSpPr/>
          <p:nvPr/>
        </p:nvSpPr>
        <p:spPr>
          <a:xfrm>
            <a:off x="1963195" y="10875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4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64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1" name="Google Shape;141;p64"/>
          <p:cNvSpPr txBox="1">
            <a:spLocks noGrp="1"/>
          </p:cNvSpPr>
          <p:nvPr>
            <p:ph type="body" idx="2"/>
          </p:nvPr>
        </p:nvSpPr>
        <p:spPr>
          <a:xfrm>
            <a:off x="1963195" y="12024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2" name="Google Shape;142;p64"/>
          <p:cNvSpPr txBox="1">
            <a:spLocks noGrp="1"/>
          </p:cNvSpPr>
          <p:nvPr>
            <p:ph type="body" idx="3"/>
          </p:nvPr>
        </p:nvSpPr>
        <p:spPr>
          <a:xfrm>
            <a:off x="2879295" y="12722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3" name="Google Shape;143;p64"/>
          <p:cNvSpPr txBox="1">
            <a:spLocks noGrp="1"/>
          </p:cNvSpPr>
          <p:nvPr>
            <p:ph type="body" idx="4"/>
          </p:nvPr>
        </p:nvSpPr>
        <p:spPr>
          <a:xfrm>
            <a:off x="518168" y="12722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4" name="Google Shape;144;p64"/>
          <p:cNvSpPr/>
          <p:nvPr/>
        </p:nvSpPr>
        <p:spPr>
          <a:xfrm>
            <a:off x="432000" y="20019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4"/>
          <p:cNvSpPr/>
          <p:nvPr/>
        </p:nvSpPr>
        <p:spPr>
          <a:xfrm>
            <a:off x="1963195" y="20019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4"/>
          <p:cNvSpPr txBox="1">
            <a:spLocks noGrp="1"/>
          </p:cNvSpPr>
          <p:nvPr>
            <p:ph type="body" idx="5"/>
          </p:nvPr>
        </p:nvSpPr>
        <p:spPr>
          <a:xfrm>
            <a:off x="1963195" y="21168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7" name="Google Shape;147;p64"/>
          <p:cNvSpPr txBox="1">
            <a:spLocks noGrp="1"/>
          </p:cNvSpPr>
          <p:nvPr>
            <p:ph type="body" idx="6"/>
          </p:nvPr>
        </p:nvSpPr>
        <p:spPr>
          <a:xfrm>
            <a:off x="2879295" y="21866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8" name="Google Shape;148;p64"/>
          <p:cNvSpPr txBox="1">
            <a:spLocks noGrp="1"/>
          </p:cNvSpPr>
          <p:nvPr>
            <p:ph type="body" idx="7"/>
          </p:nvPr>
        </p:nvSpPr>
        <p:spPr>
          <a:xfrm>
            <a:off x="518168" y="21866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49" name="Google Shape;149;p64"/>
          <p:cNvSpPr/>
          <p:nvPr/>
        </p:nvSpPr>
        <p:spPr>
          <a:xfrm>
            <a:off x="432000" y="29163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4"/>
          <p:cNvSpPr/>
          <p:nvPr/>
        </p:nvSpPr>
        <p:spPr>
          <a:xfrm>
            <a:off x="1963195" y="29163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4"/>
          <p:cNvSpPr txBox="1">
            <a:spLocks noGrp="1"/>
          </p:cNvSpPr>
          <p:nvPr>
            <p:ph type="body" idx="8"/>
          </p:nvPr>
        </p:nvSpPr>
        <p:spPr>
          <a:xfrm>
            <a:off x="1963195" y="30312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2" name="Google Shape;152;p64"/>
          <p:cNvSpPr txBox="1">
            <a:spLocks noGrp="1"/>
          </p:cNvSpPr>
          <p:nvPr>
            <p:ph type="body" idx="9"/>
          </p:nvPr>
        </p:nvSpPr>
        <p:spPr>
          <a:xfrm>
            <a:off x="2879295" y="31010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3" name="Google Shape;153;p64"/>
          <p:cNvSpPr txBox="1">
            <a:spLocks noGrp="1"/>
          </p:cNvSpPr>
          <p:nvPr>
            <p:ph type="body" idx="13"/>
          </p:nvPr>
        </p:nvSpPr>
        <p:spPr>
          <a:xfrm>
            <a:off x="518168" y="31010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4" name="Google Shape;154;p64"/>
          <p:cNvSpPr/>
          <p:nvPr/>
        </p:nvSpPr>
        <p:spPr>
          <a:xfrm>
            <a:off x="432000" y="3830797"/>
            <a:ext cx="8280000" cy="8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4"/>
          <p:cNvSpPr/>
          <p:nvPr/>
        </p:nvSpPr>
        <p:spPr>
          <a:xfrm>
            <a:off x="1963195" y="3830797"/>
            <a:ext cx="636464" cy="802800"/>
          </a:xfrm>
          <a:custGeom>
            <a:avLst/>
            <a:gdLst/>
            <a:ahLst/>
            <a:cxnLst/>
            <a:rect l="l" t="t" r="r" b="b"/>
            <a:pathLst>
              <a:path w="1342159" h="1692925" extrusionOk="0">
                <a:moveTo>
                  <a:pt x="29082" y="1692923"/>
                </a:moveTo>
                <a:cubicBezTo>
                  <a:pt x="13085" y="1692923"/>
                  <a:pt x="92" y="1679989"/>
                  <a:pt x="0" y="1663972"/>
                </a:cubicBezTo>
                <a:lnTo>
                  <a:pt x="0" y="29046"/>
                </a:lnTo>
                <a:cubicBezTo>
                  <a:pt x="-22" y="13026"/>
                  <a:pt x="12931" y="22"/>
                  <a:pt x="28931" y="0"/>
                </a:cubicBezTo>
                <a:cubicBezTo>
                  <a:pt x="32340" y="-5"/>
                  <a:pt x="35723" y="593"/>
                  <a:pt x="38925" y="1765"/>
                </a:cubicBezTo>
                <a:lnTo>
                  <a:pt x="1322993" y="468927"/>
                </a:lnTo>
                <a:cubicBezTo>
                  <a:pt x="1334453" y="473064"/>
                  <a:pt x="1342083" y="483953"/>
                  <a:pt x="1342066" y="496152"/>
                </a:cubicBezTo>
                <a:lnTo>
                  <a:pt x="1342066" y="1194583"/>
                </a:lnTo>
                <a:cubicBezTo>
                  <a:pt x="1343106" y="1207556"/>
                  <a:pt x="1335371" y="1219626"/>
                  <a:pt x="1323160" y="1224091"/>
                </a:cubicBezTo>
                <a:lnTo>
                  <a:pt x="38980" y="1691308"/>
                </a:lnTo>
                <a:cubicBezTo>
                  <a:pt x="35802" y="1692427"/>
                  <a:pt x="32451" y="1692973"/>
                  <a:pt x="29082" y="1692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4"/>
          <p:cNvSpPr txBox="1">
            <a:spLocks noGrp="1"/>
          </p:cNvSpPr>
          <p:nvPr>
            <p:ph type="body" idx="14"/>
          </p:nvPr>
        </p:nvSpPr>
        <p:spPr>
          <a:xfrm>
            <a:off x="1963195" y="3945652"/>
            <a:ext cx="636464" cy="57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720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7" name="Google Shape;157;p64"/>
          <p:cNvSpPr txBox="1">
            <a:spLocks noGrp="1"/>
          </p:cNvSpPr>
          <p:nvPr>
            <p:ph type="body" idx="15"/>
          </p:nvPr>
        </p:nvSpPr>
        <p:spPr>
          <a:xfrm>
            <a:off x="2879295" y="4015471"/>
            <a:ext cx="5713162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58" name="Google Shape;158;p64"/>
          <p:cNvSpPr txBox="1">
            <a:spLocks noGrp="1"/>
          </p:cNvSpPr>
          <p:nvPr>
            <p:ph type="body" idx="16"/>
          </p:nvPr>
        </p:nvSpPr>
        <p:spPr>
          <a:xfrm>
            <a:off x="518168" y="4015471"/>
            <a:ext cx="1358858" cy="43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5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Divider">
  <p:cSld name="Image Divid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6"/>
          <p:cNvSpPr>
            <a:spLocks noGrp="1"/>
          </p:cNvSpPr>
          <p:nvPr>
            <p:ph type="pic" idx="2"/>
          </p:nvPr>
        </p:nvSpPr>
        <p:spPr>
          <a:xfrm>
            <a:off x="0" y="848682"/>
            <a:ext cx="9144000" cy="4294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4" name="Google Shape;164;p66"/>
          <p:cNvSpPr txBox="1">
            <a:spLocks noGrp="1"/>
          </p:cNvSpPr>
          <p:nvPr>
            <p:ph type="body" idx="1"/>
          </p:nvPr>
        </p:nvSpPr>
        <p:spPr>
          <a:xfrm>
            <a:off x="426962" y="1175685"/>
            <a:ext cx="2714716" cy="34241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000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65" name="Google Shape;165;p66"/>
          <p:cNvSpPr txBox="1">
            <a:spLocks noGrp="1"/>
          </p:cNvSpPr>
          <p:nvPr>
            <p:ph type="body" idx="3"/>
          </p:nvPr>
        </p:nvSpPr>
        <p:spPr>
          <a:xfrm>
            <a:off x="419100" y="142875"/>
            <a:ext cx="2876550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66" name="Google Shape;166;p66"/>
          <p:cNvSpPr txBox="1">
            <a:spLocks noGrp="1"/>
          </p:cNvSpPr>
          <p:nvPr>
            <p:ph type="body" idx="4"/>
          </p:nvPr>
        </p:nvSpPr>
        <p:spPr>
          <a:xfrm>
            <a:off x="2630419" y="1410382"/>
            <a:ext cx="1056554" cy="133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  <a:defRPr sz="100" b="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167" name="Google Shape;167;p66"/>
          <p:cNvSpPr>
            <a:spLocks noGrp="1"/>
          </p:cNvSpPr>
          <p:nvPr>
            <p:ph type="pic" idx="5"/>
          </p:nvPr>
        </p:nvSpPr>
        <p:spPr>
          <a:xfrm>
            <a:off x="419100" y="378784"/>
            <a:ext cx="8299450" cy="35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8" name="Google Shape;168;p66"/>
          <p:cNvSpPr txBox="1">
            <a:spLocks noGrp="1"/>
          </p:cNvSpPr>
          <p:nvPr>
            <p:ph type="body" idx="6"/>
          </p:nvPr>
        </p:nvSpPr>
        <p:spPr>
          <a:xfrm>
            <a:off x="599954" y="2476520"/>
            <a:ext cx="2438214" cy="80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Teal Blue">
  <p:cSld name="Title Teal Blue">
    <p:bg>
      <p:bgPr>
        <a:solidFill>
          <a:schemeClr val="accen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9"/>
          <p:cNvSpPr/>
          <p:nvPr/>
        </p:nvSpPr>
        <p:spPr>
          <a:xfrm>
            <a:off x="42885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9"/>
          <p:cNvSpPr txBox="1">
            <a:spLocks noGrp="1"/>
          </p:cNvSpPr>
          <p:nvPr>
            <p:ph type="body" idx="1"/>
          </p:nvPr>
        </p:nvSpPr>
        <p:spPr>
          <a:xfrm>
            <a:off x="599953" y="1657307"/>
            <a:ext cx="2375022" cy="172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accen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pic>
        <p:nvPicPr>
          <p:cNvPr id="7" name="Shape 60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5761233" y="4533900"/>
            <a:ext cx="2754118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 Cover">
  <p:cSld name="Back Cover">
    <p:bg>
      <p:bgPr>
        <a:solidFill>
          <a:schemeClr val="accen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67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157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67"/>
          <p:cNvSpPr/>
          <p:nvPr/>
        </p:nvSpPr>
        <p:spPr>
          <a:xfrm>
            <a:off x="9357764" y="1"/>
            <a:ext cx="2177744" cy="7477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4250" tIns="64250" rIns="64250" bIns="6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background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the background colour: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the slide and click ‘Format Background…’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colour from the palette</a:t>
            </a:r>
            <a:endParaRPr sz="82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White">
  <p:cSld name="Title Whit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0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891" y="609608"/>
            <a:ext cx="2750214" cy="2509571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0"/>
          <p:cNvSpPr txBox="1">
            <a:spLocks noGrp="1"/>
          </p:cNvSpPr>
          <p:nvPr>
            <p:ph type="body" idx="1"/>
          </p:nvPr>
        </p:nvSpPr>
        <p:spPr>
          <a:xfrm>
            <a:off x="599953" y="1657307"/>
            <a:ext cx="2375022" cy="172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pic>
        <p:nvPicPr>
          <p:cNvPr id="7" name="Shape 14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6906430" y="4191339"/>
            <a:ext cx="18363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pezium">
  <p:cSld name="Trapeziu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1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340" y="0"/>
                </a:move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1"/>
          <p:cNvSpPr txBox="1">
            <a:spLocks noGrp="1"/>
          </p:cNvSpPr>
          <p:nvPr>
            <p:ph type="body" idx="1"/>
          </p:nvPr>
        </p:nvSpPr>
        <p:spPr>
          <a:xfrm>
            <a:off x="590716" y="1624084"/>
            <a:ext cx="2841696" cy="179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/>
            </a:lvl2pPr>
            <a:lvl3pPr marL="1371600" lvl="2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/>
            </a:lvl4pPr>
            <a:lvl5pPr marL="2286000" lvl="4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36" name="Google Shape;36;p51"/>
          <p:cNvSpPr txBox="1">
            <a:spLocks noGrp="1"/>
          </p:cNvSpPr>
          <p:nvPr>
            <p:ph type="body" idx="2"/>
          </p:nvPr>
        </p:nvSpPr>
        <p:spPr>
          <a:xfrm>
            <a:off x="4112859" y="1077518"/>
            <a:ext cx="4604179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 (colour)">
  <p:cSld name="Section Divider (colour)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2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4346634" y="1560453"/>
            <a:ext cx="1273470" cy="157638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2"/>
          <p:cNvSpPr/>
          <p:nvPr/>
        </p:nvSpPr>
        <p:spPr>
          <a:xfrm>
            <a:off x="8574142" y="119795"/>
            <a:ext cx="137858" cy="165763"/>
          </a:xfrm>
          <a:custGeom>
            <a:avLst/>
            <a:gdLst/>
            <a:ahLst/>
            <a:cxnLst/>
            <a:rect l="l" t="t" r="r" b="b"/>
            <a:pathLst>
              <a:path w="323215" h="443230" extrusionOk="0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1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157" y="4683004"/>
            <a:ext cx="2210888" cy="1556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Google Shape;43;p52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52"/>
          <p:cNvSpPr txBox="1">
            <a:spLocks noGrp="1"/>
          </p:cNvSpPr>
          <p:nvPr>
            <p:ph type="body" idx="1"/>
          </p:nvPr>
        </p:nvSpPr>
        <p:spPr>
          <a:xfrm>
            <a:off x="599954" y="2107404"/>
            <a:ext cx="2438214" cy="80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45" name="Google Shape;45;p52"/>
          <p:cNvSpPr txBox="1">
            <a:spLocks noGrp="1"/>
          </p:cNvSpPr>
          <p:nvPr>
            <p:ph type="body" idx="2"/>
          </p:nvPr>
        </p:nvSpPr>
        <p:spPr>
          <a:xfrm>
            <a:off x="4410075" y="2102422"/>
            <a:ext cx="112276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(white)">
  <p:cSld name="Section Divider (white)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4346634" y="1560453"/>
            <a:ext cx="1273470" cy="1576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8511" y="2295246"/>
            <a:ext cx="2008566" cy="262134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3"/>
          <p:cNvSpPr/>
          <p:nvPr/>
        </p:nvSpPr>
        <p:spPr>
          <a:xfrm>
            <a:off x="6344959" y="4516159"/>
            <a:ext cx="2491914" cy="4816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53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53"/>
          <p:cNvSpPr txBox="1">
            <a:spLocks noGrp="1"/>
          </p:cNvSpPr>
          <p:nvPr>
            <p:ph type="body" idx="1"/>
          </p:nvPr>
        </p:nvSpPr>
        <p:spPr>
          <a:xfrm>
            <a:off x="599954" y="2107404"/>
            <a:ext cx="2438214" cy="80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52" name="Google Shape;52;p53"/>
          <p:cNvSpPr txBox="1">
            <a:spLocks noGrp="1"/>
          </p:cNvSpPr>
          <p:nvPr>
            <p:ph type="body" idx="2"/>
          </p:nvPr>
        </p:nvSpPr>
        <p:spPr>
          <a:xfrm>
            <a:off x="4410075" y="2102422"/>
            <a:ext cx="112276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Dark Blue">
  <p:cSld name="Thank You Dark Blue">
    <p:bg>
      <p:bgPr>
        <a:solidFill>
          <a:schemeClr val="dk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4"/>
          <p:cNvSpPr/>
          <p:nvPr/>
        </p:nvSpPr>
        <p:spPr>
          <a:xfrm>
            <a:off x="426962" y="579390"/>
            <a:ext cx="3077627" cy="3881949"/>
          </a:xfrm>
          <a:custGeom>
            <a:avLst/>
            <a:gdLst/>
            <a:ahLst/>
            <a:cxnLst/>
            <a:rect l="l" t="t" r="r" b="b"/>
            <a:pathLst>
              <a:path w="3077627" h="3881949" extrusionOk="0">
                <a:moveTo>
                  <a:pt x="66687" y="3881942"/>
                </a:moveTo>
                <a:cubicBezTo>
                  <a:pt x="30005" y="3881942"/>
                  <a:pt x="210" y="3852286"/>
                  <a:pt x="0" y="3815558"/>
                </a:cubicBezTo>
                <a:lnTo>
                  <a:pt x="0" y="66603"/>
                </a:lnTo>
                <a:cubicBezTo>
                  <a:pt x="-50" y="29869"/>
                  <a:pt x="29651" y="50"/>
                  <a:pt x="66340" y="0"/>
                </a:cubicBezTo>
                <a:cubicBezTo>
                  <a:pt x="74158" y="-11"/>
                  <a:pt x="81915" y="1360"/>
                  <a:pt x="89256" y="4048"/>
                </a:cubicBezTo>
                <a:lnTo>
                  <a:pt x="3033678" y="1075269"/>
                </a:lnTo>
                <a:cubicBezTo>
                  <a:pt x="3059958" y="1084755"/>
                  <a:pt x="3077452" y="1109726"/>
                  <a:pt x="3077414" y="1137697"/>
                </a:cubicBezTo>
                <a:lnTo>
                  <a:pt x="3077414" y="2739230"/>
                </a:lnTo>
                <a:cubicBezTo>
                  <a:pt x="3079798" y="2768976"/>
                  <a:pt x="3062062" y="2796653"/>
                  <a:pt x="3034061" y="2806892"/>
                </a:cubicBezTo>
                <a:lnTo>
                  <a:pt x="89383" y="3878240"/>
                </a:lnTo>
                <a:cubicBezTo>
                  <a:pt x="82095" y="3880806"/>
                  <a:pt x="74411" y="3882057"/>
                  <a:pt x="66687" y="3881942"/>
                </a:cubicBezTo>
                <a:close/>
              </a:path>
            </a:pathLst>
          </a:custGeom>
          <a:solidFill>
            <a:srgbClr val="00B0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4"/>
              <a:buFont typeface="Arial"/>
              <a:buNone/>
            </a:pPr>
            <a:endParaRPr sz="153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4"/>
          <p:cNvSpPr txBox="1"/>
          <p:nvPr/>
        </p:nvSpPr>
        <p:spPr>
          <a:xfrm>
            <a:off x="610464" y="2378192"/>
            <a:ext cx="2463285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lang="en-GB" sz="2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4"/>
          <p:cNvSpPr txBox="1">
            <a:spLocks noGrp="1"/>
          </p:cNvSpPr>
          <p:nvPr>
            <p:ph type="body" idx="1"/>
          </p:nvPr>
        </p:nvSpPr>
        <p:spPr>
          <a:xfrm>
            <a:off x="3949700" y="2247379"/>
            <a:ext cx="25504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3pPr>
            <a:lvl4pPr marL="1828800" lvl="3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4pPr>
            <a:lvl5pPr marL="2286000" lvl="4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Char char="─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/>
          <p:nvPr/>
        </p:nvSpPr>
        <p:spPr>
          <a:xfrm>
            <a:off x="8574142" y="119795"/>
            <a:ext cx="137858" cy="165763"/>
          </a:xfrm>
          <a:custGeom>
            <a:avLst/>
            <a:gdLst/>
            <a:ahLst/>
            <a:cxnLst/>
            <a:rect l="l" t="t" r="r" b="b"/>
            <a:pathLst>
              <a:path w="323215" h="443230" extrusionOk="0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1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p54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54"/>
          <p:cNvSpPr/>
          <p:nvPr/>
        </p:nvSpPr>
        <p:spPr>
          <a:xfrm>
            <a:off x="9357764" y="1"/>
            <a:ext cx="2177744" cy="7477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4250" tIns="64250" rIns="64250" bIns="6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background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the background colour: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the slide and click ‘Format Background…’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Char char="•"/>
            </a:pPr>
            <a:r>
              <a:rPr lang="en-GB" sz="82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a colour from the palette</a:t>
            </a:r>
            <a:endParaRPr sz="82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Shape 60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5761233" y="4533900"/>
            <a:ext cx="2754118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_blue_background">
  <p:cSld name="One column_blue_background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5"/>
          <p:cNvSpPr/>
          <p:nvPr/>
        </p:nvSpPr>
        <p:spPr>
          <a:xfrm>
            <a:off x="0" y="874368"/>
            <a:ext cx="9144000" cy="42691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5"/>
          <p:cNvSpPr txBox="1">
            <a:spLocks noGrp="1"/>
          </p:cNvSpPr>
          <p:nvPr>
            <p:ph type="body" idx="1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65" name="Google Shape;65;p5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36237" y="4762678"/>
            <a:ext cx="1175763" cy="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55"/>
          <p:cNvSpPr txBox="1">
            <a:spLocks noGrp="1"/>
          </p:cNvSpPr>
          <p:nvPr>
            <p:ph type="body" idx="2"/>
          </p:nvPr>
        </p:nvSpPr>
        <p:spPr>
          <a:xfrm>
            <a:off x="419100" y="1074738"/>
            <a:ext cx="8299450" cy="259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2pPr>
            <a:lvl3pPr marL="1371600" lvl="2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marL="1828800" lvl="3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4pPr>
            <a:lvl5pPr marL="2286000" lvl="4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─"/>
              <a:defRPr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Char char="−"/>
              <a:defRPr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>
                <a:solidFill>
                  <a:schemeClr val="lt1"/>
                </a:solidFill>
              </a:defRPr>
            </a:lvl7pPr>
            <a:lvl8pPr marL="3657600" lvl="7" indent="-3238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  <a:defRPr>
                <a:solidFill>
                  <a:schemeClr val="lt1"/>
                </a:solidFill>
              </a:defRPr>
            </a:lvl8pPr>
            <a:lvl9pPr marL="4114800" lvl="8" indent="-32385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SzPts val="1500"/>
              <a:buAutoNum type="alpha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">
  <p:cSld name="One colum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 txBox="1">
            <a:spLocks noGrp="1"/>
          </p:cNvSpPr>
          <p:nvPr>
            <p:ph type="body" idx="1"/>
          </p:nvPr>
        </p:nvSpPr>
        <p:spPr>
          <a:xfrm>
            <a:off x="432000" y="1077518"/>
            <a:ext cx="8280000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0" name="Google Shape;70;p56"/>
          <p:cNvSpPr txBox="1">
            <a:spLocks noGrp="1"/>
          </p:cNvSpPr>
          <p:nvPr>
            <p:ph type="body" idx="2"/>
          </p:nvPr>
        </p:nvSpPr>
        <p:spPr>
          <a:xfrm>
            <a:off x="432000" y="567339"/>
            <a:ext cx="8280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B0C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─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−"/>
              <a:defRPr/>
            </a:lvl6pPr>
            <a:lvl7pPr marL="3200400" lvl="6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AutoNum type="arabicPeriod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800"/>
              <a:buAutoNum type="alphaLcPeriod"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  <a:defRPr sz="1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432000" y="1077517"/>
            <a:ext cx="8280000" cy="259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•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B0CA"/>
              </a:buClr>
              <a:buSzPts val="1500"/>
              <a:buFont typeface="Calibri"/>
              <a:buChar char="─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−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accent1"/>
              </a:buClr>
              <a:buSzPts val="1500"/>
              <a:buFont typeface="Calibri"/>
              <a:buAutoNum type="alphaLcPeriod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7"/>
          <p:cNvSpPr/>
          <p:nvPr/>
        </p:nvSpPr>
        <p:spPr>
          <a:xfrm>
            <a:off x="8574142" y="119795"/>
            <a:ext cx="137858" cy="165763"/>
          </a:xfrm>
          <a:custGeom>
            <a:avLst/>
            <a:gdLst/>
            <a:ahLst/>
            <a:cxnLst/>
            <a:rect l="l" t="t" r="r" b="b"/>
            <a:pathLst>
              <a:path w="323215" h="443230" extrusionOk="0">
                <a:moveTo>
                  <a:pt x="322922" y="0"/>
                </a:moveTo>
                <a:lnTo>
                  <a:pt x="0" y="0"/>
                </a:lnTo>
                <a:lnTo>
                  <a:pt x="0" y="420154"/>
                </a:lnTo>
                <a:lnTo>
                  <a:pt x="2115" y="428951"/>
                </a:lnTo>
                <a:lnTo>
                  <a:pt x="7883" y="436132"/>
                </a:lnTo>
                <a:lnTo>
                  <a:pt x="16437" y="440972"/>
                </a:lnTo>
                <a:lnTo>
                  <a:pt x="26911" y="442747"/>
                </a:lnTo>
                <a:lnTo>
                  <a:pt x="29527" y="442747"/>
                </a:lnTo>
                <a:lnTo>
                  <a:pt x="32004" y="442341"/>
                </a:lnTo>
                <a:lnTo>
                  <a:pt x="322922" y="372732"/>
                </a:lnTo>
                <a:lnTo>
                  <a:pt x="322922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0" tIns="0" rIns="0" bIns="27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14;p47"/>
          <p:cNvCxnSpPr/>
          <p:nvPr/>
        </p:nvCxnSpPr>
        <p:spPr>
          <a:xfrm>
            <a:off x="432000" y="275987"/>
            <a:ext cx="8280000" cy="0"/>
          </a:xfrm>
          <a:prstGeom prst="straightConnector1">
            <a:avLst/>
          </a:prstGeom>
          <a:noFill/>
          <a:ln w="9525" cap="flat" cmpd="sng">
            <a:solidFill>
              <a:srgbClr val="00AEC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" name="Shape 14"/>
          <p:cNvPicPr preferRelativeResize="0"/>
          <p:nvPr userDrawn="1"/>
        </p:nvPicPr>
        <p:blipFill rotWithShape="1">
          <a:blip r:embed="rId22">
            <a:alphaModFix/>
          </a:blip>
          <a:srcRect/>
          <a:stretch/>
        </p:blipFill>
        <p:spPr>
          <a:xfrm>
            <a:off x="7436870" y="4591389"/>
            <a:ext cx="1275130" cy="34256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pos="264">
          <p15:clr>
            <a:srgbClr val="F26B43"/>
          </p15:clr>
        </p15:guide>
        <p15:guide id="3" pos="5492">
          <p15:clr>
            <a:srgbClr val="F26B43"/>
          </p15:clr>
        </p15:guide>
        <p15:guide id="4" orient="horz" pos="677">
          <p15:clr>
            <a:srgbClr val="F26B43"/>
          </p15:clr>
        </p15:guide>
        <p15:guide id="5" orient="horz" pos="2913">
          <p15:clr>
            <a:srgbClr val="F26B43"/>
          </p15:clr>
        </p15:guide>
        <p15:guide id="6" orient="horz" pos="3048">
          <p15:clr>
            <a:srgbClr val="F26B43"/>
          </p15:clr>
        </p15:guide>
        <p15:guide id="7" pos="1874">
          <p15:clr>
            <a:srgbClr val="F26B43"/>
          </p15:clr>
        </p15:guide>
        <p15:guide id="8" pos="2076">
          <p15:clr>
            <a:srgbClr val="F26B43"/>
          </p15:clr>
        </p15:guide>
        <p15:guide id="9" pos="2778">
          <p15:clr>
            <a:srgbClr val="F26B43"/>
          </p15:clr>
        </p15:guide>
        <p15:guide id="10" pos="2982">
          <p15:clr>
            <a:srgbClr val="F26B43"/>
          </p15:clr>
        </p15:guide>
        <p15:guide id="11" pos="3680">
          <p15:clr>
            <a:srgbClr val="F26B43"/>
          </p15:clr>
        </p15:guide>
        <p15:guide id="12" pos="38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"/>
          <p:cNvSpPr txBox="1">
            <a:spLocks noGrp="1"/>
          </p:cNvSpPr>
          <p:nvPr>
            <p:ph type="body" idx="1"/>
          </p:nvPr>
        </p:nvSpPr>
        <p:spPr>
          <a:xfrm>
            <a:off x="570747" y="2109245"/>
            <a:ext cx="2931526" cy="1229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GB" sz="1800" dirty="0"/>
              <a:t>Showcase: </a:t>
            </a:r>
            <a:endParaRPr lang="en-GB" sz="1800" dirty="0" smtClean="0"/>
          </a:p>
          <a:p>
            <a:pPr marL="0" lvl="0" indent="0"/>
            <a:r>
              <a:rPr lang="en-US" sz="1400" b="0" dirty="0" smtClean="0"/>
              <a:t>QFS Sprint -27</a:t>
            </a:r>
            <a:r>
              <a:rPr lang="en-GB" sz="1400" dirty="0" smtClean="0"/>
              <a:t>  </a:t>
            </a:r>
          </a:p>
          <a:p>
            <a:pPr marL="0" indent="0"/>
            <a:r>
              <a:rPr lang="en-US" sz="1400" b="0" dirty="0"/>
              <a:t>QFS Sprint </a:t>
            </a:r>
            <a:r>
              <a:rPr lang="en-US" sz="1400" b="0" dirty="0" smtClean="0"/>
              <a:t>-28</a:t>
            </a:r>
            <a:r>
              <a:rPr lang="en-GB" sz="1400" dirty="0" smtClean="0"/>
              <a:t>  </a:t>
            </a:r>
            <a:endParaRPr lang="en-GB" sz="1400" dirty="0"/>
          </a:p>
          <a:p>
            <a:pPr marL="0" indent="0"/>
            <a:r>
              <a:rPr lang="en-US" sz="1400" b="0" dirty="0" smtClean="0"/>
              <a:t>QFS </a:t>
            </a:r>
            <a:r>
              <a:rPr lang="en-US" sz="1400" b="0" dirty="0"/>
              <a:t>Sprint </a:t>
            </a:r>
            <a:r>
              <a:rPr lang="en-US" sz="1400" b="0" dirty="0" smtClean="0"/>
              <a:t>-29</a:t>
            </a:r>
          </a:p>
          <a:p>
            <a:pPr marL="0" indent="0"/>
            <a:r>
              <a:rPr lang="en-US" sz="1400" b="0" dirty="0" smtClean="0"/>
              <a:t>QFS </a:t>
            </a:r>
            <a:r>
              <a:rPr lang="en-US" sz="1400" b="0" dirty="0"/>
              <a:t>Sprint </a:t>
            </a:r>
            <a:r>
              <a:rPr lang="en-US" sz="1400" b="0" dirty="0" smtClean="0"/>
              <a:t>-30</a:t>
            </a:r>
            <a:r>
              <a:rPr lang="en-US" sz="1400" dirty="0" smtClean="0">
                <a:solidFill>
                  <a:srgbClr val="005172"/>
                </a:solidFill>
              </a:rPr>
              <a:t>FS </a:t>
            </a:r>
            <a:r>
              <a:rPr lang="en-US" sz="1400" dirty="0">
                <a:solidFill>
                  <a:srgbClr val="005172"/>
                </a:solidFill>
              </a:rPr>
              <a:t>Sprint -26</a:t>
            </a:r>
            <a:r>
              <a:rPr lang="en-GB" sz="1400" dirty="0" smtClean="0"/>
              <a:t>  </a:t>
            </a:r>
            <a:endParaRPr lang="en-GB" sz="1400" dirty="0"/>
          </a:p>
          <a:p>
            <a:pPr marL="0" lvl="0" indent="0"/>
            <a:endParaRPr lang="en-GB" dirty="0" smtClean="0"/>
          </a:p>
          <a:p>
            <a:pPr marL="0" lvl="0" indent="0"/>
            <a:r>
              <a:rPr lang="en-GB" sz="1400" dirty="0" smtClean="0"/>
              <a:t>15</a:t>
            </a:r>
            <a:r>
              <a:rPr lang="en-GB" sz="1400" dirty="0" smtClean="0"/>
              <a:t> </a:t>
            </a:r>
            <a:r>
              <a:rPr lang="en-GB" sz="1400" dirty="0" smtClean="0"/>
              <a:t>Sept 2022</a:t>
            </a:r>
            <a:endParaRPr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570747" y="1165467"/>
            <a:ext cx="1285922" cy="599089"/>
          </a:xfrm>
          <a:prstGeom prst="roundRect">
            <a:avLst>
              <a:gd name="adj" fmla="val 2185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1600" b="1" dirty="0">
              <a:ln/>
              <a:solidFill>
                <a:schemeClr val="accent4"/>
              </a:solidFill>
            </a:endParaRPr>
          </a:p>
          <a:p>
            <a:pPr algn="ctr"/>
            <a:endParaRPr lang="en-US" b="1" dirty="0">
              <a:ln/>
              <a:solidFill>
                <a:schemeClr val="accent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44" y="1192727"/>
            <a:ext cx="1072927" cy="5445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0"/>
          <p:cNvSpPr txBox="1">
            <a:spLocks noGrp="1"/>
          </p:cNvSpPr>
          <p:nvPr>
            <p:ph type="body" idx="1"/>
          </p:nvPr>
        </p:nvSpPr>
        <p:spPr>
          <a:xfrm>
            <a:off x="3949700" y="2247375"/>
            <a:ext cx="374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 dirty="0"/>
              <a:t>Presentation prepared by</a:t>
            </a:r>
            <a:endParaRPr dirty="0"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dirty="0" smtClean="0"/>
              <a:t>QFS Team</a:t>
            </a:r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dirty="0" smtClean="0"/>
              <a:t>Business Automation Systems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/>
          <p:nvPr/>
        </p:nvSpPr>
        <p:spPr>
          <a:xfrm>
            <a:off x="3928385" y="574356"/>
            <a:ext cx="4782732" cy="3913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1600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450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Sprint Goal</a:t>
            </a:r>
            <a:endParaRPr lang="en-GB" sz="1450" dirty="0" smtClean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GB" sz="1800" dirty="0" smtClean="0">
                <a:solidFill>
                  <a:srgbClr val="00517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450" dirty="0" smtClean="0">
                <a:solidFill>
                  <a:srgbClr val="005172"/>
                </a:solidFill>
                <a:latin typeface="Calibri"/>
                <a:ea typeface="Calibri"/>
                <a:cs typeface="Calibri"/>
                <a:sym typeface="Calibri"/>
              </a:rPr>
              <a:t> Showcase </a:t>
            </a:r>
          </a:p>
          <a:p>
            <a:pPr lvl="0"/>
            <a:r>
              <a:rPr lang="en-US" sz="1450" dirty="0" smtClean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	QFS Sprint -27</a:t>
            </a:r>
            <a:r>
              <a:rPr lang="en-GB" sz="1450" dirty="0" smtClean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  </a:t>
            </a:r>
          </a:p>
          <a:p>
            <a:pPr marL="0" indent="0"/>
            <a:r>
              <a:rPr lang="en-US" sz="1450" dirty="0" smtClean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	QFS </a:t>
            </a:r>
            <a:r>
              <a:rPr lang="en-US" sz="1450" dirty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Sprint </a:t>
            </a:r>
            <a:r>
              <a:rPr lang="en-US" sz="1450" dirty="0" smtClean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-28</a:t>
            </a:r>
            <a:r>
              <a:rPr lang="en-GB" sz="1450" dirty="0" smtClean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  </a:t>
            </a:r>
            <a:endParaRPr lang="en-GB" sz="1450" dirty="0">
              <a:solidFill>
                <a:srgbClr val="005172"/>
              </a:solidFill>
              <a:latin typeface="Calibri"/>
              <a:ea typeface="Calibri"/>
              <a:cs typeface="Calibri"/>
            </a:endParaRPr>
          </a:p>
          <a:p>
            <a:pPr marL="0" indent="0"/>
            <a:r>
              <a:rPr lang="en-US" sz="1450" dirty="0" smtClean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	QFS </a:t>
            </a:r>
            <a:r>
              <a:rPr lang="en-US" sz="1450" dirty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Sprint </a:t>
            </a:r>
            <a:r>
              <a:rPr lang="en-US" sz="1450" dirty="0" smtClean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-</a:t>
            </a:r>
            <a:r>
              <a:rPr lang="en-US" sz="1450" dirty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2</a:t>
            </a:r>
            <a:r>
              <a:rPr lang="en-US" sz="1450" dirty="0" smtClean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9</a:t>
            </a:r>
            <a:r>
              <a:rPr lang="en-GB" sz="1450" dirty="0" smtClean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 </a:t>
            </a:r>
          </a:p>
          <a:p>
            <a:pPr marL="0" indent="0"/>
            <a:r>
              <a:rPr lang="en-US" sz="1600" dirty="0" smtClean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	</a:t>
            </a:r>
            <a:r>
              <a:rPr lang="en-US" sz="1450" dirty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QFS Sprint </a:t>
            </a:r>
            <a:r>
              <a:rPr lang="en-US" sz="1450" dirty="0" smtClean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-30</a:t>
            </a:r>
            <a:r>
              <a:rPr lang="en-GB" sz="1450" dirty="0" smtClean="0">
                <a:solidFill>
                  <a:srgbClr val="005172"/>
                </a:solidFill>
                <a:latin typeface="Calibri"/>
                <a:ea typeface="Calibri"/>
                <a:cs typeface="Calibri"/>
              </a:rPr>
              <a:t> </a:t>
            </a:r>
            <a:endParaRPr lang="en-GB" sz="1450" dirty="0">
              <a:solidFill>
                <a:srgbClr val="005172"/>
              </a:solidFill>
              <a:latin typeface="Calibri"/>
              <a:ea typeface="Calibri"/>
              <a:cs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600" b="1" dirty="0" smtClean="0">
                <a:solidFill>
                  <a:srgbClr val="00B0CA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450" dirty="0" smtClean="0">
                <a:solidFill>
                  <a:srgbClr val="005172"/>
                </a:solidFill>
                <a:latin typeface="Calibri"/>
                <a:ea typeface="Calibri"/>
                <a:cs typeface="Calibri"/>
                <a:sym typeface="Calibri"/>
              </a:rPr>
              <a:t>Q </a:t>
            </a:r>
            <a:r>
              <a:rPr lang="en-US" sz="1450" dirty="0">
                <a:solidFill>
                  <a:srgbClr val="005172"/>
                </a:solidFill>
                <a:latin typeface="Calibri"/>
                <a:ea typeface="Calibri"/>
                <a:cs typeface="Calibri"/>
                <a:sym typeface="Calibri"/>
              </a:rPr>
              <a:t>&amp; </a:t>
            </a:r>
            <a:r>
              <a:rPr lang="en-US" sz="1450" dirty="0" smtClean="0">
                <a:solidFill>
                  <a:srgbClr val="00517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lang="en-US" sz="1450" dirty="0">
              <a:solidFill>
                <a:srgbClr val="00517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"/>
          <p:cNvSpPr txBox="1">
            <a:spLocks noGrp="1"/>
          </p:cNvSpPr>
          <p:nvPr>
            <p:ph type="body" idx="1"/>
          </p:nvPr>
        </p:nvSpPr>
        <p:spPr>
          <a:xfrm>
            <a:off x="590716" y="1624084"/>
            <a:ext cx="2841696" cy="179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GB" dirty="0"/>
              <a:t>Overview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5650eeb8c_0_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</a:pPr>
            <a:r>
              <a:rPr lang="en-GB" dirty="0" smtClean="0"/>
              <a:t>Sprint Goal</a:t>
            </a:r>
            <a:endParaRPr u="sng" dirty="0"/>
          </a:p>
        </p:txBody>
      </p:sp>
      <p:sp>
        <p:nvSpPr>
          <p:cNvPr id="37" name="Google Shape;214;g95650eeb8c_0_5"/>
          <p:cNvSpPr txBox="1">
            <a:spLocks noGrp="1"/>
          </p:cNvSpPr>
          <p:nvPr>
            <p:ph type="body" idx="4294967295"/>
          </p:nvPr>
        </p:nvSpPr>
        <p:spPr>
          <a:xfrm>
            <a:off x="347916" y="283072"/>
            <a:ext cx="8671668" cy="4860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endParaRPr lang="en-US" sz="1400" b="0" i="1" dirty="0" smtClean="0"/>
          </a:p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r>
              <a:rPr lang="en-US" sz="1600" dirty="0" smtClean="0"/>
              <a:t>QFS Sprint 27 </a:t>
            </a:r>
            <a:r>
              <a:rPr lang="en-US" sz="1600" i="1" dirty="0" smtClean="0"/>
              <a:t>: </a:t>
            </a:r>
            <a:endParaRPr lang="en-US" sz="1600" i="1" dirty="0"/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b="0" dirty="0"/>
              <a:t>QFS-471 - Roles based Allocation mechanism for </a:t>
            </a:r>
            <a:r>
              <a:rPr lang="en-US" b="0" dirty="0" smtClean="0"/>
              <a:t>QFS.</a:t>
            </a:r>
            <a:endParaRPr lang="en-US" b="0" dirty="0"/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b="0" dirty="0"/>
              <a:t>QFS-474 </a:t>
            </a:r>
            <a:r>
              <a:rPr lang="en-US" b="0" dirty="0" smtClean="0"/>
              <a:t>- Submarine </a:t>
            </a:r>
            <a:r>
              <a:rPr lang="en-US" b="0" dirty="0"/>
              <a:t>link should be displayed on QFS to see the details of the manuscripts</a:t>
            </a:r>
            <a:r>
              <a:rPr lang="en-US" b="0" dirty="0" smtClean="0"/>
              <a:t>.</a:t>
            </a:r>
            <a:endParaRPr lang="en-US" b="0" dirty="0"/>
          </a:p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r>
              <a:rPr lang="en-US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QFS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Sprint </a:t>
            </a:r>
            <a:r>
              <a:rPr lang="en-US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28:</a:t>
            </a:r>
            <a:endParaRPr 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r>
              <a:rPr lang="en-US" b="0" dirty="0"/>
              <a:t>QFS-150 - History: Implementation of Manuscript History </a:t>
            </a:r>
            <a:endParaRPr lang="en-US" b="0" dirty="0" smtClean="0"/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r>
              <a:rPr lang="en-US" b="0" dirty="0" smtClean="0"/>
              <a:t>QFS-280 </a:t>
            </a:r>
            <a:r>
              <a:rPr lang="en-US" b="0" dirty="0"/>
              <a:t>- Error Reversion: Maintain manuscript modification history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r>
              <a:rPr lang="en-US" b="0" dirty="0"/>
              <a:t>QFS-296 - Un-allocate manuscripts from the QAs &amp; make it open for </a:t>
            </a:r>
            <a:r>
              <a:rPr lang="en-US" b="0" dirty="0" smtClean="0"/>
              <a:t>Fetch</a:t>
            </a:r>
          </a:p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r>
              <a:rPr lang="en-US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QFS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Sprint </a:t>
            </a:r>
            <a:r>
              <a:rPr lang="en-US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29:</a:t>
            </a:r>
            <a:endParaRPr 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AutoNum type="arabicPeriod"/>
            </a:pPr>
            <a:r>
              <a:rPr lang="en-US" b="0" dirty="0"/>
              <a:t>QFS-485 - QA dashboard- Creation of 'On Hold' </a:t>
            </a:r>
            <a:r>
              <a:rPr lang="en-US" b="0" dirty="0" smtClean="0"/>
              <a:t>button</a:t>
            </a:r>
          </a:p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endParaRPr lang="en-US" b="0" dirty="0" smtClean="0"/>
          </a:p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r>
              <a:rPr lang="en-US" dirty="0"/>
              <a:t/>
            </a:r>
            <a:br>
              <a:rPr lang="en-US" dirty="0"/>
            </a:br>
            <a:endParaRPr lang="en-US" b="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314" y="3689353"/>
            <a:ext cx="1195686" cy="96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0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5650eeb8c_0_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</a:pPr>
            <a:r>
              <a:rPr lang="en-GB" dirty="0" smtClean="0"/>
              <a:t>Sprint Goal</a:t>
            </a:r>
            <a:endParaRPr u="sng" dirty="0"/>
          </a:p>
        </p:txBody>
      </p:sp>
      <p:sp>
        <p:nvSpPr>
          <p:cNvPr id="37" name="Google Shape;214;g95650eeb8c_0_5"/>
          <p:cNvSpPr txBox="1">
            <a:spLocks noGrp="1"/>
          </p:cNvSpPr>
          <p:nvPr>
            <p:ph type="body" idx="4294967295"/>
          </p:nvPr>
        </p:nvSpPr>
        <p:spPr>
          <a:xfrm>
            <a:off x="347916" y="283072"/>
            <a:ext cx="8671668" cy="4860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endParaRPr lang="en-US" sz="1400" b="0" i="1" dirty="0" smtClean="0"/>
          </a:p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r>
              <a:rPr lang="en-US" sz="1600" dirty="0" smtClean="0"/>
              <a:t>QFS Sprint 30 </a:t>
            </a:r>
            <a:r>
              <a:rPr lang="en-US" sz="1600" i="1" dirty="0" smtClean="0"/>
              <a:t>: </a:t>
            </a:r>
            <a:endParaRPr lang="en-US" sz="1600" i="1" dirty="0"/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b="0" dirty="0"/>
              <a:t>QFS-498 EA and PRA names dropdown list should have search </a:t>
            </a:r>
            <a:r>
              <a:rPr lang="en-US" b="0" dirty="0" smtClean="0"/>
              <a:t>functionality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b="0" dirty="0" smtClean="0"/>
              <a:t>QFS-495 </a:t>
            </a:r>
            <a:r>
              <a:rPr lang="en-US" b="0" dirty="0"/>
              <a:t>QA Dashboard- on Hold functionality amendment on QA dashboard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b="0" dirty="0"/>
              <a:t>QFS-492 QA dashboard- Creation of Un-hold Button above the ‘Hold ’ section</a:t>
            </a:r>
          </a:p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b="0" dirty="0"/>
              <a:t>QFS-490 Admin Dashboard- QA hold MSID’s to be shown/Highlighted</a:t>
            </a:r>
            <a:r>
              <a:rPr lang="en-US" b="0" dirty="0" smtClean="0"/>
              <a:t>.</a:t>
            </a:r>
          </a:p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endParaRPr lang="en-US" b="0" dirty="0" smtClean="0"/>
          </a:p>
          <a:p>
            <a:pPr marL="152400" lvl="0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r>
              <a:rPr lang="en-US" dirty="0"/>
              <a:t/>
            </a:r>
            <a:br>
              <a:rPr lang="en-US" dirty="0"/>
            </a:br>
            <a:endParaRPr lang="en-US" b="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314" y="3689353"/>
            <a:ext cx="1195686" cy="96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0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5650eeb8c_0_5"/>
          <p:cNvSpPr txBox="1">
            <a:spLocks noGrp="1"/>
          </p:cNvSpPr>
          <p:nvPr>
            <p:ph type="body" idx="4294967295"/>
          </p:nvPr>
        </p:nvSpPr>
        <p:spPr>
          <a:xfrm>
            <a:off x="333497" y="421973"/>
            <a:ext cx="7486200" cy="422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indent="-3048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Char char="●"/>
            </a:pPr>
            <a:endParaRPr lang="en-US" sz="1400" dirty="0" smtClean="0"/>
          </a:p>
          <a:p>
            <a:pPr marL="49530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Arial"/>
              <a:buAutoNum type="arabicPeriod"/>
            </a:pPr>
            <a:r>
              <a:rPr lang="en-US" sz="1400" dirty="0"/>
              <a:t>QFS-471 - Roles based Allocation mechanism for QFS</a:t>
            </a:r>
            <a:r>
              <a:rPr lang="en-US" sz="1400" b="0" dirty="0" smtClean="0"/>
              <a:t>.</a:t>
            </a:r>
            <a:endParaRPr lang="en-US" sz="1400" dirty="0"/>
          </a:p>
          <a:p>
            <a:pPr marL="952500" lvl="1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 smtClean="0"/>
              <a:t>A supervisor should be able to allocate MSID as per role access to the respective QA's.</a:t>
            </a:r>
          </a:p>
          <a:p>
            <a:pPr marL="49530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Arial"/>
              <a:buAutoNum type="arabicPeriod"/>
            </a:pPr>
            <a:r>
              <a:rPr lang="en-US" sz="1400" dirty="0" smtClean="0"/>
              <a:t>QFS-474 </a:t>
            </a:r>
            <a:r>
              <a:rPr lang="en-US" sz="1400" dirty="0"/>
              <a:t>-Submarine link should be displayed on QFS to see the details of the manuscripts </a:t>
            </a:r>
            <a:endParaRPr lang="en-US" sz="1400" dirty="0" smtClean="0"/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 smtClean="0"/>
              <a:t>Added </a:t>
            </a:r>
            <a:r>
              <a:rPr lang="en-US" dirty="0"/>
              <a:t>submarine link next to the SNAPP link.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The submarine dump </a:t>
            </a:r>
            <a:r>
              <a:rPr lang="en-US" dirty="0" smtClean="0"/>
              <a:t>added 1 </a:t>
            </a:r>
            <a:r>
              <a:rPr lang="en-US" dirty="0"/>
              <a:t>more column of the Submarine Link corresponding to the </a:t>
            </a:r>
            <a:r>
              <a:rPr lang="en-US" dirty="0" smtClean="0"/>
              <a:t>MSID's</a:t>
            </a:r>
          </a:p>
          <a:p>
            <a:pPr marL="49530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Arial"/>
              <a:buAutoNum type="arabicPeriod"/>
            </a:pP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/>
              <a:t>QFS-150 - History: Implementation of Manuscript History </a:t>
            </a:r>
            <a:r>
              <a:rPr lang="en-US" sz="1400" dirty="0" smtClean="0"/>
              <a:t>feature.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 smtClean="0"/>
              <a:t>Created </a:t>
            </a:r>
            <a:r>
              <a:rPr lang="en-US" dirty="0"/>
              <a:t>a new tab ‘History’ Above ‘My Tasks’ section</a:t>
            </a:r>
            <a:r>
              <a:rPr lang="en-US" dirty="0" smtClean="0"/>
              <a:t>.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 smtClean="0"/>
              <a:t>User able to search MSID as per requirement and able to see the complete </a:t>
            </a:r>
            <a:r>
              <a:rPr lang="en-US" dirty="0"/>
              <a:t>transition history of the </a:t>
            </a:r>
            <a:r>
              <a:rPr lang="en-US" dirty="0" smtClean="0"/>
              <a:t>manuscript</a:t>
            </a: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15" name="Google Shape;215;g95650eeb8c_0_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1900"/>
            </a:pPr>
            <a:r>
              <a:rPr lang="en-GB" dirty="0" smtClean="0"/>
              <a:t>Showcase:</a:t>
            </a:r>
            <a:endParaRPr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697" y="2629398"/>
            <a:ext cx="1198178" cy="176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32000" y="741187"/>
            <a:ext cx="8280000" cy="4104082"/>
          </a:xfrm>
        </p:spPr>
        <p:txBody>
          <a:bodyPr/>
          <a:lstStyle/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Arial"/>
              <a:buAutoNum type="arabicPeriod"/>
            </a:pPr>
            <a:r>
              <a:rPr lang="en-US" sz="1400" dirty="0"/>
              <a:t>QFS-280 - Error Reversion: Maintain manuscript modification history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manuscript history section, when the MSID is submitted /Saved with changes the below grid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shown on the detail page: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Accurate – Yes/No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Error Type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Error Category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Error Description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Quality Check comments</a:t>
            </a:r>
          </a:p>
          <a:p>
            <a:pPr marL="49530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Arial"/>
              <a:buAutoNum type="arabicPeriod"/>
            </a:pPr>
            <a:r>
              <a:rPr lang="en-US" sz="1400" dirty="0"/>
              <a:t>QFS-296 - Un-allocate manuscripts from the QAs &amp; make it open for Fetch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 smtClean="0"/>
              <a:t>Created </a:t>
            </a:r>
            <a:r>
              <a:rPr lang="en-US" dirty="0"/>
              <a:t>a separate button – </a:t>
            </a:r>
            <a:r>
              <a:rPr lang="en-US" dirty="0" smtClean="0"/>
              <a:t>Un-allocate </a:t>
            </a:r>
            <a:r>
              <a:rPr lang="en-US" dirty="0"/>
              <a:t>on Admin </a:t>
            </a:r>
            <a:r>
              <a:rPr lang="en-US" dirty="0" smtClean="0"/>
              <a:t>DB to </a:t>
            </a:r>
            <a:r>
              <a:rPr lang="en-US" dirty="0" smtClean="0"/>
              <a:t>Un-allocate </a:t>
            </a:r>
            <a:r>
              <a:rPr lang="en-US" dirty="0" smtClean="0"/>
              <a:t>manuscript</a:t>
            </a:r>
            <a:r>
              <a:rPr lang="en-US" b="0" dirty="0" smtClean="0"/>
              <a:t>	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Rename the exiting buttons to Un-Hold , Hold, Allocate and Export to Excel.</a:t>
            </a:r>
            <a:r>
              <a:rPr lang="en-US" b="0" dirty="0"/>
              <a:t> 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32000" y="420194"/>
            <a:ext cx="8280000" cy="230832"/>
          </a:xfrm>
        </p:spPr>
        <p:txBody>
          <a:bodyPr/>
          <a:lstStyle/>
          <a:p>
            <a:r>
              <a:rPr lang="en-US" dirty="0" smtClean="0"/>
              <a:t>Showcase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181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32000" y="741187"/>
            <a:ext cx="8280000" cy="4104082"/>
          </a:xfrm>
        </p:spPr>
        <p:txBody>
          <a:bodyPr/>
          <a:lstStyle/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Arial"/>
              <a:buAutoNum type="arabicPeriod"/>
            </a:pPr>
            <a:r>
              <a:rPr lang="en-US" sz="1400" dirty="0"/>
              <a:t>QFS-485 - QA dashboard- Creation of 'On Hold' button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 smtClean="0"/>
              <a:t>Created </a:t>
            </a:r>
            <a:r>
              <a:rPr lang="en-US" dirty="0"/>
              <a:t>a new button next to the 'Save' button named </a:t>
            </a:r>
            <a:r>
              <a:rPr lang="en-US" dirty="0" smtClean="0"/>
              <a:t>‘On Hold </a:t>
            </a:r>
            <a:r>
              <a:rPr lang="en-US" dirty="0" smtClean="0"/>
              <a:t>‘ on manuscript detail page.</a:t>
            </a:r>
          </a:p>
          <a:p>
            <a:pPr marL="609600" lvl="1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endParaRPr lang="en-US" sz="1400" dirty="0"/>
          </a:p>
          <a:p>
            <a:pPr marL="49530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Arial"/>
              <a:buAutoNum type="arabicPeriod"/>
            </a:pPr>
            <a:r>
              <a:rPr lang="en-US" sz="1400" dirty="0" smtClean="0"/>
              <a:t>QFS-498 </a:t>
            </a:r>
            <a:r>
              <a:rPr lang="en-US" sz="1400" dirty="0"/>
              <a:t>- EA and PRA names dropdown list should have search functionality 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functionality on admin dashboard while allocating any manuscript to QA, </a:t>
            </a:r>
          </a:p>
          <a:p>
            <a:pPr marL="609600" lvl="1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r>
              <a:rPr lang="en-US" dirty="0" smtClean="0"/>
              <a:t>	When </a:t>
            </a:r>
            <a:r>
              <a:rPr lang="en-US" dirty="0"/>
              <a:t>user selecting any manuscript and allocate to QA, there is one dropdown for selecting </a:t>
            </a:r>
            <a:r>
              <a:rPr lang="en-US" dirty="0" smtClean="0"/>
              <a:t>	QA .This </a:t>
            </a:r>
            <a:r>
              <a:rPr lang="en-US" dirty="0"/>
              <a:t>dropdown given search functionality. 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When user fetch PRA QC manuscript there is on PRA name dropdown field present on Manuscript detail page, added search functionality on that dropdown</a:t>
            </a:r>
          </a:p>
          <a:p>
            <a:pPr marL="609600" lvl="1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r>
              <a:rPr lang="en-US" dirty="0"/>
              <a:t> 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32000" y="420194"/>
            <a:ext cx="8280000" cy="230832"/>
          </a:xfrm>
        </p:spPr>
        <p:txBody>
          <a:bodyPr/>
          <a:lstStyle/>
          <a:p>
            <a:r>
              <a:rPr lang="en-US" dirty="0" smtClean="0"/>
              <a:t>Showcase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9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32000" y="741187"/>
            <a:ext cx="8280000" cy="4104082"/>
          </a:xfrm>
        </p:spPr>
        <p:txBody>
          <a:bodyPr/>
          <a:lstStyle/>
          <a:p>
            <a:pPr marL="495300" lvl="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400" dirty="0"/>
              <a:t>QFS-495 QA Dashboard- on Hold functionality amendment on QA dashboard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When MSID is put on Hold by a QA, He should be prompted to enter the reason of putting it on </a:t>
            </a:r>
          </a:p>
          <a:p>
            <a:pPr marL="609600" lvl="1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r>
              <a:rPr lang="en-US" dirty="0" smtClean="0"/>
              <a:t>	hold</a:t>
            </a:r>
            <a:r>
              <a:rPr lang="en-US" dirty="0"/>
              <a:t>.  </a:t>
            </a:r>
            <a:r>
              <a:rPr lang="en-US" dirty="0" smtClean="0"/>
              <a:t>Display </a:t>
            </a:r>
            <a:r>
              <a:rPr lang="en-US" dirty="0"/>
              <a:t>a pop up to enter/Select the </a:t>
            </a:r>
            <a:r>
              <a:rPr lang="en-US" dirty="0" smtClean="0"/>
              <a:t>reason.</a:t>
            </a:r>
            <a:endParaRPr lang="en-US" dirty="0"/>
          </a:p>
          <a:p>
            <a:pPr marL="49530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400" dirty="0"/>
              <a:t>QFS-492 QA dashboard- Creation of Un-hold Button above the ‘Hold ’ section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 smtClean="0"/>
              <a:t>Created </a:t>
            </a:r>
            <a:r>
              <a:rPr lang="en-US" dirty="0"/>
              <a:t>a new button above in QA Dashboard- On Hold section</a:t>
            </a:r>
            <a:r>
              <a:rPr lang="en-US" dirty="0" smtClean="0"/>
              <a:t>.</a:t>
            </a:r>
            <a:endParaRPr lang="en-US" dirty="0"/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QA </a:t>
            </a:r>
            <a:r>
              <a:rPr lang="en-US" dirty="0" smtClean="0"/>
              <a:t>will </a:t>
            </a:r>
            <a:r>
              <a:rPr lang="en-US" dirty="0"/>
              <a:t>able to Un-Hold multiple MSID's at a time</a:t>
            </a:r>
            <a:endParaRPr lang="en-US" dirty="0" smtClean="0"/>
          </a:p>
          <a:p>
            <a:pPr marL="495300" indent="-34290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+mj-lt"/>
              <a:buAutoNum type="arabicPeriod"/>
            </a:pPr>
            <a:r>
              <a:rPr lang="en-US" sz="1400" dirty="0"/>
              <a:t>QFS-490 Admin Dashboard- QA hold MSID’s to be shown/Highlighted 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 smtClean="0"/>
              <a:t>Created </a:t>
            </a:r>
            <a:r>
              <a:rPr lang="en-US" dirty="0"/>
              <a:t>a separate grid in Admin DB named ’MSID’s on hold by QA’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dirty="0"/>
              <a:t>This grid should show a list of all the MSID's put on hold by the QA.</a:t>
            </a:r>
          </a:p>
          <a:p>
            <a:pPr marL="609600" lvl="1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endParaRPr lang="en-US" dirty="0"/>
          </a:p>
          <a:p>
            <a:pPr marL="609600" lvl="1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endParaRPr lang="en-US" dirty="0"/>
          </a:p>
          <a:p>
            <a:pPr marL="609600" lvl="1" indent="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endParaRPr lang="en-US" dirty="0"/>
          </a:p>
          <a:p>
            <a:pPr lvl="1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</a:pPr>
            <a:r>
              <a:rPr lang="en-US" dirty="0"/>
              <a:t>	 </a:t>
            </a:r>
          </a:p>
          <a:p>
            <a:pPr marL="895350" lvl="1" indent="-285750">
              <a:lnSpc>
                <a:spcPct val="115000"/>
              </a:lnSpc>
              <a:spcBef>
                <a:spcPts val="600"/>
              </a:spcBef>
              <a:buClr>
                <a:srgbClr val="00B0CA"/>
              </a:buClr>
              <a:buSzPts val="1200"/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32000" y="420194"/>
            <a:ext cx="8280000" cy="230832"/>
          </a:xfrm>
        </p:spPr>
        <p:txBody>
          <a:bodyPr/>
          <a:lstStyle/>
          <a:p>
            <a:r>
              <a:rPr lang="en-US" dirty="0" smtClean="0"/>
              <a:t>Showcase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60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5650eeb8c_0_5"/>
          <p:cNvSpPr txBox="1">
            <a:spLocks noGrp="1"/>
          </p:cNvSpPr>
          <p:nvPr>
            <p:ph type="title"/>
          </p:nvPr>
        </p:nvSpPr>
        <p:spPr>
          <a:xfrm>
            <a:off x="432000" y="283073"/>
            <a:ext cx="82800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Calibri"/>
              <a:buNone/>
            </a:pPr>
            <a:r>
              <a:rPr lang="en-GB" dirty="0" smtClean="0"/>
              <a:t>Questions?</a:t>
            </a:r>
            <a:endParaRPr u="sng" dirty="0"/>
          </a:p>
        </p:txBody>
      </p:sp>
      <p:sp>
        <p:nvSpPr>
          <p:cNvPr id="4" name="Rectangle 3"/>
          <p:cNvSpPr/>
          <p:nvPr/>
        </p:nvSpPr>
        <p:spPr>
          <a:xfrm>
            <a:off x="6287783" y="1047962"/>
            <a:ext cx="534258" cy="174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Question Clipart PNG Images | Vector and PSD Files | Free Download on  Pngtre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4" t="3365" r="11813"/>
          <a:stretch/>
        </p:blipFill>
        <p:spPr bwMode="auto">
          <a:xfrm>
            <a:off x="7695343" y="2969232"/>
            <a:ext cx="1047965" cy="161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lor Question Mark PNG Images, Color Question Mark Clipart Free Download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023" y="560873"/>
            <a:ext cx="29527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84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er Nature Group master">
  <a:themeElements>
    <a:clrScheme name="SNG v2">
      <a:dk1>
        <a:srgbClr val="3E3E3E"/>
      </a:dk1>
      <a:lt1>
        <a:srgbClr val="FFFFFF"/>
      </a:lt1>
      <a:dk2>
        <a:srgbClr val="005172"/>
      </a:dk2>
      <a:lt2>
        <a:srgbClr val="EBEBEB"/>
      </a:lt2>
      <a:accent1>
        <a:srgbClr val="00B0CA"/>
      </a:accent1>
      <a:accent2>
        <a:srgbClr val="005172"/>
      </a:accent2>
      <a:accent3>
        <a:srgbClr val="C8C8C8"/>
      </a:accent3>
      <a:accent4>
        <a:srgbClr val="EC7A00"/>
      </a:accent4>
      <a:accent5>
        <a:srgbClr val="848484"/>
      </a:accent5>
      <a:accent6>
        <a:srgbClr val="7AB800"/>
      </a:accent6>
      <a:hlink>
        <a:srgbClr val="00B0CA"/>
      </a:hlink>
      <a:folHlink>
        <a:srgbClr val="00B0C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30273</TotalTime>
  <Words>631</Words>
  <Application>Microsoft Office PowerPoint</Application>
  <PresentationFormat>On-screen Show (16:9)</PresentationFormat>
  <Paragraphs>86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Springer Nature Group master</vt:lpstr>
      <vt:lpstr>PowerPoint Presentation</vt:lpstr>
      <vt:lpstr>PowerPoint Presentation</vt:lpstr>
      <vt:lpstr>Sprint Goal</vt:lpstr>
      <vt:lpstr>Sprint Goal</vt:lpstr>
      <vt:lpstr>Showcase:</vt:lpstr>
      <vt:lpstr>PowerPoint Presentation</vt:lpstr>
      <vt:lpstr>PowerPoint Presentation</vt:lpstr>
      <vt:lpstr>PowerPoint Presentation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P Mishra</dc:creator>
  <cp:lastModifiedBy>Dhirajkumar Hanamant Pandit</cp:lastModifiedBy>
  <cp:revision>321</cp:revision>
  <dcterms:modified xsi:type="dcterms:W3CDTF">2022-09-15T10:10:38Z</dcterms:modified>
</cp:coreProperties>
</file>