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7" r:id="rId4"/>
    <p:sldId id="272" r:id="rId5"/>
    <p:sldId id="289" r:id="rId6"/>
    <p:sldId id="274" r:id="rId7"/>
    <p:sldId id="271" r:id="rId8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t+5iSAKQ0DgIxmPB2wpaTvDeTq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irajkumar Hanamant Pandit" initials="DHP" lastIdx="1" clrIdx="0">
    <p:extLst>
      <p:ext uri="{19B8F6BF-5375-455C-9EA6-DF929625EA0E}">
        <p15:presenceInfo xmlns:p15="http://schemas.microsoft.com/office/powerpoint/2012/main" userId="S::dpt6367@springernature.com::20301b4d-a03d-47a2-9a81-76bcb0e69c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38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46242" y="2149207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r>
              <a:rPr lang="en-US" sz="1800" dirty="0"/>
              <a:t>User Master</a:t>
            </a:r>
          </a:p>
          <a:p>
            <a:pPr marL="0" lvl="0" indent="0"/>
            <a:endParaRPr lang="en-US" sz="1400" dirty="0"/>
          </a:p>
          <a:p>
            <a:pPr marL="0" lvl="0" indent="0"/>
            <a:r>
              <a:rPr lang="en-US" sz="1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QFS – Sprint 35</a:t>
            </a:r>
            <a:r>
              <a:rPr lang="en-GB" sz="1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QFS – Sprint 36</a:t>
            </a:r>
          </a:p>
          <a:p>
            <a:pPr marL="0" indent="0"/>
            <a:endParaRPr lang="en-GB" sz="1600" b="0" dirty="0">
              <a:solidFill>
                <a:schemeClr val="tx2"/>
              </a:solidFill>
            </a:endParaRPr>
          </a:p>
          <a:p>
            <a:pPr marL="0" lvl="0" indent="0"/>
            <a:r>
              <a:rPr lang="en-GB" sz="1400" dirty="0"/>
              <a:t>18 Jan 20223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" y="1192727"/>
            <a:ext cx="1072927" cy="5445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7435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– User Master</a:t>
            </a:r>
          </a:p>
          <a:p>
            <a:pPr lvl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– Sprint 35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– Sprint 36	</a:t>
            </a:r>
          </a:p>
          <a:p>
            <a:pPr marL="0" indent="0"/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47916" y="283072"/>
            <a:ext cx="8671668" cy="48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/>
              <a:t>QFS - Sprint 35 :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QFS-525	User master - Creation of Journal Groups and Journals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QFS-543 	Addition of column 'Observations ' Exported excel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endParaRPr lang="en-US" b="0" dirty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dirty="0"/>
              <a:t>QFS - Sprint 36 :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QFS-549	User master - Creation of Journal Groups and Journals - Cont..</a:t>
            </a:r>
            <a:br>
              <a:rPr lang="en-US" dirty="0"/>
            </a:b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14" y="3689353"/>
            <a:ext cx="1195686" cy="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33497" y="421973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QFS-525   User master - Creation of Journal Groups and Journals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Created a new tab ‘User Master’ below the Accuracy report.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	User able to create new user as per requirement and assign Roles and Check type to    the user as well as assign Journals and journals group.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User able to Modify Password, Roles and Check type, Journals and Journal groups.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Provide multi select option to assign multiple journal group to user.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QFS-543    Addition of column 'Observations ' Exported excel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Addition of new  ‘Observations’ column in  Accuracy report it shown after user </a:t>
            </a:r>
            <a:r>
              <a:rPr lang="en-US"/>
              <a:t>download excel </a:t>
            </a:r>
            <a:r>
              <a:rPr lang="en-US" dirty="0"/>
              <a:t>accuracy report.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/>
              <a:t>Showcase: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33497" y="421973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QFS-549   User master - Creation of Journal Groups and Journals - Cont..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Provided validation that user should not be allowed to enter same manuscript type ACTIVE more than once.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User should not be allowed to add the same active journal and journal group more than once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Password and Confirm password should be same.- It shown validation message for if not match.</a:t>
            </a: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/>
              <a:t>Showcase: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QFS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Business Automation Systems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30988</TotalTime>
  <Words>272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Showcase:</vt:lpstr>
      <vt:lpstr>Showcase: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342</cp:revision>
  <dcterms:modified xsi:type="dcterms:W3CDTF">2023-01-18T10:11:07Z</dcterms:modified>
</cp:coreProperties>
</file>