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firstSlideNum="0" strictFirstAndLastChars="0" saveSubsetFonts="1">
  <p:sldMasterIdLst>
    <p:sldMasterId id="2147483648" r:id="rId5"/>
    <p:sldMasterId id="2147483678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y="5143500" cx="9144000"/>
  <p:notesSz cx="6808775" cy="99409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>
          <p15:clr>
            <a:srgbClr val="9AA0A6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31">
          <p15:clr>
            <a:srgbClr val="A4A3A4"/>
          </p15:clr>
        </p15:guide>
        <p15:guide id="4" pos="2145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20" roundtripDataSignature="AMtx7mhMkPo1u6YWWh077BUQmSn3qPB5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40D25BD-ED3D-493A-89C9-0E1C4AC0971B}">
  <a:tblStyle styleId="{E40D25BD-ED3D-493A-89C9-0E1C4AC0971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AEDF0"/>
          </a:solidFill>
        </a:fill>
      </a:tcStyle>
    </a:wholeTbl>
    <a:band1H>
      <a:tcTxStyle b="off" i="off"/>
      <a:tcStyle>
        <a:fill>
          <a:solidFill>
            <a:srgbClr val="D1DAE0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D1DAE0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  <p:guide pos="3131" orient="horz"/>
        <p:guide pos="2145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50475" cy="4970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3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3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3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3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3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3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3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3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6737" y="0"/>
            <a:ext cx="2950475" cy="4970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3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3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3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3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3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3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3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3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2075" y="746125"/>
            <a:ext cx="6624638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0879" y="4721940"/>
            <a:ext cx="5447030" cy="44734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3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3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3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3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3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3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3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3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3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42154"/>
            <a:ext cx="2950475" cy="4970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3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3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3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3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3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3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3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3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6737" y="9442154"/>
            <a:ext cx="2950475" cy="4970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:notes"/>
          <p:cNvSpPr txBox="1"/>
          <p:nvPr>
            <p:ph idx="1" type="body"/>
          </p:nvPr>
        </p:nvSpPr>
        <p:spPr>
          <a:xfrm>
            <a:off x="680879" y="4721940"/>
            <a:ext cx="5447030" cy="44734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3" name="Google Shape;423;p1:notes"/>
          <p:cNvSpPr/>
          <p:nvPr>
            <p:ph idx="2" type="sldImg"/>
          </p:nvPr>
        </p:nvSpPr>
        <p:spPr>
          <a:xfrm>
            <a:off x="92075" y="746125"/>
            <a:ext cx="6624638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10:notes"/>
          <p:cNvSpPr txBox="1"/>
          <p:nvPr>
            <p:ph idx="1" type="body"/>
          </p:nvPr>
        </p:nvSpPr>
        <p:spPr>
          <a:xfrm>
            <a:off x="680879" y="4721940"/>
            <a:ext cx="5447100" cy="44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8" name="Google Shape;538;p10:notes"/>
          <p:cNvSpPr/>
          <p:nvPr>
            <p:ph idx="2" type="sldImg"/>
          </p:nvPr>
        </p:nvSpPr>
        <p:spPr>
          <a:xfrm>
            <a:off x="91648" y="746125"/>
            <a:ext cx="6625500" cy="37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1:notes"/>
          <p:cNvSpPr txBox="1"/>
          <p:nvPr>
            <p:ph idx="1" type="body"/>
          </p:nvPr>
        </p:nvSpPr>
        <p:spPr>
          <a:xfrm>
            <a:off x="680879" y="4721940"/>
            <a:ext cx="5447100" cy="44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6" name="Google Shape;546;p11:notes"/>
          <p:cNvSpPr/>
          <p:nvPr>
            <p:ph idx="2" type="sldImg"/>
          </p:nvPr>
        </p:nvSpPr>
        <p:spPr>
          <a:xfrm>
            <a:off x="91648" y="746125"/>
            <a:ext cx="6625500" cy="37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12:notes"/>
          <p:cNvSpPr txBox="1"/>
          <p:nvPr>
            <p:ph idx="1" type="body"/>
          </p:nvPr>
        </p:nvSpPr>
        <p:spPr>
          <a:xfrm>
            <a:off x="680879" y="4721940"/>
            <a:ext cx="5447030" cy="44734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6" name="Google Shape;556;p12:notes"/>
          <p:cNvSpPr/>
          <p:nvPr>
            <p:ph idx="2" type="sldImg"/>
          </p:nvPr>
        </p:nvSpPr>
        <p:spPr>
          <a:xfrm>
            <a:off x="92075" y="746125"/>
            <a:ext cx="6624638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:notes"/>
          <p:cNvSpPr txBox="1"/>
          <p:nvPr>
            <p:ph idx="1" type="body"/>
          </p:nvPr>
        </p:nvSpPr>
        <p:spPr>
          <a:xfrm>
            <a:off x="680879" y="4721940"/>
            <a:ext cx="5447100" cy="44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8" name="Google Shape;428;p2:notes"/>
          <p:cNvSpPr/>
          <p:nvPr>
            <p:ph idx="2" type="sldImg"/>
          </p:nvPr>
        </p:nvSpPr>
        <p:spPr>
          <a:xfrm>
            <a:off x="91648" y="746125"/>
            <a:ext cx="6625500" cy="37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:notes"/>
          <p:cNvSpPr txBox="1"/>
          <p:nvPr>
            <p:ph idx="1" type="body"/>
          </p:nvPr>
        </p:nvSpPr>
        <p:spPr>
          <a:xfrm>
            <a:off x="680879" y="4721940"/>
            <a:ext cx="5447100" cy="44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5" name="Google Shape;435;p3:notes"/>
          <p:cNvSpPr/>
          <p:nvPr>
            <p:ph idx="2" type="sldImg"/>
          </p:nvPr>
        </p:nvSpPr>
        <p:spPr>
          <a:xfrm>
            <a:off x="378265" y="745569"/>
            <a:ext cx="6052200" cy="372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:notes"/>
          <p:cNvSpPr txBox="1"/>
          <p:nvPr>
            <p:ph idx="1" type="body"/>
          </p:nvPr>
        </p:nvSpPr>
        <p:spPr>
          <a:xfrm>
            <a:off x="680879" y="4721940"/>
            <a:ext cx="5447100" cy="44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6" name="Google Shape;446;p4:notes"/>
          <p:cNvSpPr/>
          <p:nvPr>
            <p:ph idx="2" type="sldImg"/>
          </p:nvPr>
        </p:nvSpPr>
        <p:spPr>
          <a:xfrm>
            <a:off x="91648" y="746125"/>
            <a:ext cx="6625500" cy="37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:notes"/>
          <p:cNvSpPr txBox="1"/>
          <p:nvPr>
            <p:ph idx="1" type="body"/>
          </p:nvPr>
        </p:nvSpPr>
        <p:spPr>
          <a:xfrm>
            <a:off x="680879" y="4721940"/>
            <a:ext cx="5447100" cy="44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4" name="Google Shape;454;p5:notes"/>
          <p:cNvSpPr/>
          <p:nvPr>
            <p:ph idx="2" type="sldImg"/>
          </p:nvPr>
        </p:nvSpPr>
        <p:spPr>
          <a:xfrm>
            <a:off x="91648" y="746125"/>
            <a:ext cx="6625500" cy="37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:notes"/>
          <p:cNvSpPr txBox="1"/>
          <p:nvPr>
            <p:ph idx="1" type="body"/>
          </p:nvPr>
        </p:nvSpPr>
        <p:spPr>
          <a:xfrm>
            <a:off x="680879" y="4721940"/>
            <a:ext cx="5447030" cy="44734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1" name="Google Shape;461;p6:notes"/>
          <p:cNvSpPr/>
          <p:nvPr>
            <p:ph idx="2" type="sldImg"/>
          </p:nvPr>
        </p:nvSpPr>
        <p:spPr>
          <a:xfrm>
            <a:off x="91648" y="746125"/>
            <a:ext cx="6625492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:notes"/>
          <p:cNvSpPr txBox="1"/>
          <p:nvPr>
            <p:ph idx="1" type="body"/>
          </p:nvPr>
        </p:nvSpPr>
        <p:spPr>
          <a:xfrm>
            <a:off x="680879" y="4721940"/>
            <a:ext cx="5447100" cy="44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Validate the solution</a:t>
            </a:r>
            <a:endParaRPr/>
          </a:p>
        </p:txBody>
      </p:sp>
      <p:sp>
        <p:nvSpPr>
          <p:cNvPr id="467" name="Google Shape;467;p7:notes"/>
          <p:cNvSpPr/>
          <p:nvPr>
            <p:ph idx="2" type="sldImg"/>
          </p:nvPr>
        </p:nvSpPr>
        <p:spPr>
          <a:xfrm>
            <a:off x="91648" y="746125"/>
            <a:ext cx="6625500" cy="37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8:notes"/>
          <p:cNvSpPr txBox="1"/>
          <p:nvPr>
            <p:ph idx="1" type="body"/>
          </p:nvPr>
        </p:nvSpPr>
        <p:spPr>
          <a:xfrm>
            <a:off x="680879" y="4721940"/>
            <a:ext cx="5447100" cy="44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3" name="Google Shape;473;p8:notes"/>
          <p:cNvSpPr/>
          <p:nvPr>
            <p:ph idx="2" type="sldImg"/>
          </p:nvPr>
        </p:nvSpPr>
        <p:spPr>
          <a:xfrm>
            <a:off x="91648" y="746125"/>
            <a:ext cx="6625500" cy="37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9:notes"/>
          <p:cNvSpPr/>
          <p:nvPr>
            <p:ph idx="2" type="sldImg"/>
          </p:nvPr>
        </p:nvSpPr>
        <p:spPr>
          <a:xfrm>
            <a:off x="378265" y="745569"/>
            <a:ext cx="6052200" cy="372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3" name="Google Shape;483;p9:notes"/>
          <p:cNvSpPr txBox="1"/>
          <p:nvPr>
            <p:ph idx="1" type="body"/>
          </p:nvPr>
        </p:nvSpPr>
        <p:spPr>
          <a:xfrm>
            <a:off x="680878" y="4721939"/>
            <a:ext cx="5447100" cy="44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4" name="Google Shape;484;p9:notes"/>
          <p:cNvSpPr txBox="1"/>
          <p:nvPr>
            <p:ph idx="12" type="sldNum"/>
          </p:nvPr>
        </p:nvSpPr>
        <p:spPr>
          <a:xfrm>
            <a:off x="3856730" y="9442154"/>
            <a:ext cx="29505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Relationship Id="rId3" Type="http://schemas.openxmlformats.org/officeDocument/2006/relationships/image" Target="../media/image19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jpg"/><Relationship Id="rId3" Type="http://schemas.openxmlformats.org/officeDocument/2006/relationships/image" Target="../media/image19.pn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Dark Blue" showMasterSp="0">
  <p:cSld name="Title Dark Blue">
    <p:bg>
      <p:bgPr>
        <a:solidFill>
          <a:schemeClr val="dk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/>
          <p:nvPr/>
        </p:nvSpPr>
        <p:spPr>
          <a:xfrm>
            <a:off x="423792" y="579390"/>
            <a:ext cx="3077627" cy="3881949"/>
          </a:xfrm>
          <a:custGeom>
            <a:rect b="b" l="l" r="r" t="t"/>
            <a:pathLst>
              <a:path extrusionOk="0" h="3881949" w="3077627">
                <a:moveTo>
                  <a:pt x="66687" y="3881942"/>
                </a:moveTo>
                <a:cubicBezTo>
                  <a:pt x="30005" y="3881942"/>
                  <a:pt x="210" y="3852286"/>
                  <a:pt x="0" y="3815558"/>
                </a:cubicBezTo>
                <a:lnTo>
                  <a:pt x="0" y="66603"/>
                </a:lnTo>
                <a:cubicBezTo>
                  <a:pt x="-50" y="29869"/>
                  <a:pt x="29651" y="50"/>
                  <a:pt x="66340" y="0"/>
                </a:cubicBezTo>
                <a:cubicBezTo>
                  <a:pt x="74158" y="-11"/>
                  <a:pt x="81915" y="1360"/>
                  <a:pt x="89256" y="4048"/>
                </a:cubicBezTo>
                <a:lnTo>
                  <a:pt x="3033678" y="1075269"/>
                </a:lnTo>
                <a:cubicBezTo>
                  <a:pt x="3059958" y="1084755"/>
                  <a:pt x="3077452" y="1109726"/>
                  <a:pt x="3077414" y="1137697"/>
                </a:cubicBezTo>
                <a:lnTo>
                  <a:pt x="3077414" y="2739230"/>
                </a:lnTo>
                <a:cubicBezTo>
                  <a:pt x="3079798" y="2768976"/>
                  <a:pt x="3062062" y="2796653"/>
                  <a:pt x="3034061" y="2806892"/>
                </a:cubicBezTo>
                <a:lnTo>
                  <a:pt x="89383" y="3878240"/>
                </a:lnTo>
                <a:cubicBezTo>
                  <a:pt x="82095" y="3880806"/>
                  <a:pt x="74411" y="3882057"/>
                  <a:pt x="66687" y="3881942"/>
                </a:cubicBezTo>
                <a:close/>
              </a:path>
            </a:pathLst>
          </a:custGeom>
          <a:solidFill>
            <a:srgbClr val="00B0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r>
              <a:t/>
            </a:r>
            <a:endParaRPr b="0" i="0" sz="153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78511" y="2295246"/>
            <a:ext cx="2008566" cy="262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22891" y="609608"/>
            <a:ext cx="2750214" cy="2509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00157" y="4683004"/>
            <a:ext cx="2210888" cy="15569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4"/>
          <p:cNvSpPr txBox="1"/>
          <p:nvPr>
            <p:ph idx="1" type="body"/>
          </p:nvPr>
        </p:nvSpPr>
        <p:spPr>
          <a:xfrm>
            <a:off x="599953" y="1657307"/>
            <a:ext cx="2375022" cy="17261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solidFill>
                  <a:schemeClr val="dk2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Divider (white)">
  <p:cSld name="Section Divider (white)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4346634" y="1560453"/>
            <a:ext cx="1273470" cy="1576383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8511" y="2295246"/>
            <a:ext cx="2008566" cy="2621349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25"/>
          <p:cNvSpPr/>
          <p:nvPr/>
        </p:nvSpPr>
        <p:spPr>
          <a:xfrm>
            <a:off x="6344959" y="4516159"/>
            <a:ext cx="2491914" cy="4816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1" anchor="ctr" bIns="72000" lIns="72000" spcFirstLastPara="1" rIns="72000" wrap="square" tIns="72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25"/>
          <p:cNvSpPr/>
          <p:nvPr/>
        </p:nvSpPr>
        <p:spPr>
          <a:xfrm>
            <a:off x="426962" y="579390"/>
            <a:ext cx="3077627" cy="3881949"/>
          </a:xfrm>
          <a:custGeom>
            <a:rect b="b" l="l" r="r" t="t"/>
            <a:pathLst>
              <a:path extrusionOk="0" h="3881949" w="3077627">
                <a:moveTo>
                  <a:pt x="66687" y="3881942"/>
                </a:moveTo>
                <a:cubicBezTo>
                  <a:pt x="30005" y="3881942"/>
                  <a:pt x="210" y="3852286"/>
                  <a:pt x="0" y="3815558"/>
                </a:cubicBezTo>
                <a:lnTo>
                  <a:pt x="0" y="66603"/>
                </a:lnTo>
                <a:cubicBezTo>
                  <a:pt x="-50" y="29869"/>
                  <a:pt x="29651" y="50"/>
                  <a:pt x="66340" y="0"/>
                </a:cubicBezTo>
                <a:cubicBezTo>
                  <a:pt x="74158" y="-11"/>
                  <a:pt x="81915" y="1360"/>
                  <a:pt x="89256" y="4048"/>
                </a:cubicBezTo>
                <a:lnTo>
                  <a:pt x="3033678" y="1075269"/>
                </a:lnTo>
                <a:cubicBezTo>
                  <a:pt x="3059958" y="1084755"/>
                  <a:pt x="3077452" y="1109726"/>
                  <a:pt x="3077414" y="1137697"/>
                </a:cubicBezTo>
                <a:lnTo>
                  <a:pt x="3077414" y="2739230"/>
                </a:lnTo>
                <a:cubicBezTo>
                  <a:pt x="3079798" y="2768976"/>
                  <a:pt x="3062062" y="2796653"/>
                  <a:pt x="3034061" y="2806892"/>
                </a:cubicBezTo>
                <a:lnTo>
                  <a:pt x="89383" y="3878240"/>
                </a:lnTo>
                <a:cubicBezTo>
                  <a:pt x="82095" y="3880806"/>
                  <a:pt x="74411" y="3882057"/>
                  <a:pt x="66687" y="388194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r>
              <a:t/>
            </a:r>
            <a:endParaRPr b="0" i="0" sz="153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>
            <a:off x="599954" y="2107404"/>
            <a:ext cx="2438214" cy="8082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2" type="body"/>
          </p:nvPr>
        </p:nvSpPr>
        <p:spPr>
          <a:xfrm>
            <a:off x="4410075" y="2102422"/>
            <a:ext cx="1122766" cy="4924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/>
        </p:txBody>
      </p:sp>
      <p:pic>
        <p:nvPicPr>
          <p:cNvPr id="72" name="Google Shape;7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20383" y="4683900"/>
            <a:ext cx="2198167" cy="15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_blue_background">
  <p:cSld name="One column_blue_background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6"/>
          <p:cNvSpPr/>
          <p:nvPr/>
        </p:nvSpPr>
        <p:spPr>
          <a:xfrm>
            <a:off x="0" y="874368"/>
            <a:ext cx="9144000" cy="42691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72000" lIns="72000" spcFirstLastPara="1" rIns="72000" wrap="square" tIns="72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26"/>
          <p:cNvSpPr txBox="1"/>
          <p:nvPr>
            <p:ph idx="1" type="body"/>
          </p:nvPr>
        </p:nvSpPr>
        <p:spPr>
          <a:xfrm>
            <a:off x="432000" y="567339"/>
            <a:ext cx="82800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7" name="Google Shape;77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36237" y="4762678"/>
            <a:ext cx="1175763" cy="828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26"/>
          <p:cNvSpPr txBox="1"/>
          <p:nvPr>
            <p:ph idx="2" type="body"/>
          </p:nvPr>
        </p:nvSpPr>
        <p:spPr>
          <a:xfrm>
            <a:off x="419100" y="1074738"/>
            <a:ext cx="8299450" cy="25904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00"/>
              <a:buNone/>
              <a:defRPr>
                <a:solidFill>
                  <a:schemeClr val="lt1"/>
                </a:solidFill>
              </a:defRPr>
            </a:lvl2pPr>
            <a:lvl3pPr indent="-32385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>
                <a:solidFill>
                  <a:schemeClr val="lt1"/>
                </a:solidFill>
              </a:defRPr>
            </a:lvl3pPr>
            <a:lvl4pPr indent="-32385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>
                <a:solidFill>
                  <a:schemeClr val="lt1"/>
                </a:solidFill>
              </a:defRPr>
            </a:lvl4pPr>
            <a:lvl5pPr indent="-32385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500"/>
              <a:buChar char="─"/>
              <a:defRPr>
                <a:solidFill>
                  <a:schemeClr val="lt1"/>
                </a:solidFill>
              </a:defRPr>
            </a:lvl5pPr>
            <a:lvl6pPr indent="-32385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500"/>
              <a:buChar char="−"/>
              <a:defRPr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>
                <a:solidFill>
                  <a:schemeClr val="lt1"/>
                </a:solidFill>
              </a:defRPr>
            </a:lvl7pPr>
            <a:lvl8pPr indent="-32385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  <a:defRPr>
                <a:solidFill>
                  <a:schemeClr val="lt1"/>
                </a:solidFill>
              </a:defRPr>
            </a:lvl8pPr>
            <a:lvl9pPr indent="-32385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lt1"/>
              </a:buClr>
              <a:buSzPts val="1500"/>
              <a:buAutoNum type="alphaLcPeriod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">
  <p:cSld name="One colum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7"/>
          <p:cNvSpPr txBox="1"/>
          <p:nvPr>
            <p:ph idx="1" type="body"/>
          </p:nvPr>
        </p:nvSpPr>
        <p:spPr>
          <a:xfrm>
            <a:off x="432000" y="1077518"/>
            <a:ext cx="8280000" cy="14106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/>
        </p:txBody>
      </p:sp>
      <p:sp>
        <p:nvSpPr>
          <p:cNvPr id="81" name="Google Shape;81;p27"/>
          <p:cNvSpPr txBox="1"/>
          <p:nvPr>
            <p:ph idx="2" type="body"/>
          </p:nvPr>
        </p:nvSpPr>
        <p:spPr>
          <a:xfrm>
            <a:off x="432000" y="567339"/>
            <a:ext cx="82800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/>
        </p:txBody>
      </p:sp>
      <p:sp>
        <p:nvSpPr>
          <p:cNvPr id="82" name="Google Shape;82;p27"/>
          <p:cNvSpPr txBox="1"/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_grey_background">
  <p:cSld name="One column_grey_background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8"/>
          <p:cNvSpPr/>
          <p:nvPr/>
        </p:nvSpPr>
        <p:spPr>
          <a:xfrm>
            <a:off x="0" y="874368"/>
            <a:ext cx="9144000" cy="426913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1" anchor="ctr" bIns="72000" lIns="72000" spcFirstLastPara="1" rIns="72000" wrap="square" tIns="72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63983" y="4764632"/>
            <a:ext cx="1148017" cy="80846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8"/>
          <p:cNvSpPr txBox="1"/>
          <p:nvPr>
            <p:ph idx="1" type="body"/>
          </p:nvPr>
        </p:nvSpPr>
        <p:spPr>
          <a:xfrm>
            <a:off x="432000" y="1077518"/>
            <a:ext cx="8280000" cy="14106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/>
        </p:txBody>
      </p:sp>
      <p:sp>
        <p:nvSpPr>
          <p:cNvPr id="87" name="Google Shape;87;p28"/>
          <p:cNvSpPr txBox="1"/>
          <p:nvPr>
            <p:ph idx="2" type="body"/>
          </p:nvPr>
        </p:nvSpPr>
        <p:spPr>
          <a:xfrm>
            <a:off x="432000" y="567339"/>
            <a:ext cx="82800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/>
        </p:txBody>
      </p:sp>
      <p:sp>
        <p:nvSpPr>
          <p:cNvPr id="88" name="Google Shape;88;p28"/>
          <p:cNvSpPr txBox="1"/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">
  <p:cSld name="Two colum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9"/>
          <p:cNvSpPr txBox="1"/>
          <p:nvPr>
            <p:ph idx="1" type="body"/>
          </p:nvPr>
        </p:nvSpPr>
        <p:spPr>
          <a:xfrm>
            <a:off x="432000" y="1077518"/>
            <a:ext cx="3978075" cy="14106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/>
        </p:txBody>
      </p:sp>
      <p:sp>
        <p:nvSpPr>
          <p:cNvPr id="91" name="Google Shape;91;p29"/>
          <p:cNvSpPr txBox="1"/>
          <p:nvPr>
            <p:ph idx="2" type="body"/>
          </p:nvPr>
        </p:nvSpPr>
        <p:spPr>
          <a:xfrm>
            <a:off x="4733925" y="1077518"/>
            <a:ext cx="3978075" cy="14106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/>
        </p:txBody>
      </p:sp>
      <p:sp>
        <p:nvSpPr>
          <p:cNvPr id="92" name="Google Shape;92;p29"/>
          <p:cNvSpPr txBox="1"/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9"/>
          <p:cNvSpPr txBox="1"/>
          <p:nvPr>
            <p:ph idx="3" type="body"/>
          </p:nvPr>
        </p:nvSpPr>
        <p:spPr>
          <a:xfrm>
            <a:off x="432000" y="567339"/>
            <a:ext cx="82800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+ image">
  <p:cSld name="One column + imag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0"/>
          <p:cNvSpPr txBox="1"/>
          <p:nvPr>
            <p:ph idx="1" type="body"/>
          </p:nvPr>
        </p:nvSpPr>
        <p:spPr>
          <a:xfrm>
            <a:off x="432000" y="567339"/>
            <a:ext cx="82800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/>
        </p:txBody>
      </p:sp>
      <p:sp>
        <p:nvSpPr>
          <p:cNvPr id="96" name="Google Shape;96;p30"/>
          <p:cNvSpPr txBox="1"/>
          <p:nvPr>
            <p:ph idx="2" type="body"/>
          </p:nvPr>
        </p:nvSpPr>
        <p:spPr>
          <a:xfrm>
            <a:off x="432000" y="1077518"/>
            <a:ext cx="3978075" cy="14106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/>
        </p:txBody>
      </p:sp>
      <p:sp>
        <p:nvSpPr>
          <p:cNvPr id="97" name="Google Shape;97;p30"/>
          <p:cNvSpPr txBox="1"/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0"/>
          <p:cNvSpPr/>
          <p:nvPr>
            <p:ph idx="3" type="pic"/>
          </p:nvPr>
        </p:nvSpPr>
        <p:spPr>
          <a:xfrm>
            <a:off x="4733925" y="1077518"/>
            <a:ext cx="3978075" cy="354687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">
  <p:cSld name="Three colum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1"/>
          <p:cNvSpPr txBox="1"/>
          <p:nvPr>
            <p:ph idx="1" type="body"/>
          </p:nvPr>
        </p:nvSpPr>
        <p:spPr>
          <a:xfrm>
            <a:off x="431799" y="1074738"/>
            <a:ext cx="2543175" cy="14106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/>
        </p:txBody>
      </p:sp>
      <p:sp>
        <p:nvSpPr>
          <p:cNvPr id="101" name="Google Shape;101;p31"/>
          <p:cNvSpPr txBox="1"/>
          <p:nvPr>
            <p:ph idx="2" type="body"/>
          </p:nvPr>
        </p:nvSpPr>
        <p:spPr>
          <a:xfrm>
            <a:off x="3295650" y="1074738"/>
            <a:ext cx="2543175" cy="14106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/>
        </p:txBody>
      </p:sp>
      <p:sp>
        <p:nvSpPr>
          <p:cNvPr id="102" name="Google Shape;102;p31"/>
          <p:cNvSpPr txBox="1"/>
          <p:nvPr>
            <p:ph idx="3" type="body"/>
          </p:nvPr>
        </p:nvSpPr>
        <p:spPr>
          <a:xfrm>
            <a:off x="6162675" y="1074738"/>
            <a:ext cx="2543175" cy="14106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/>
        </p:txBody>
      </p:sp>
      <p:sp>
        <p:nvSpPr>
          <p:cNvPr id="103" name="Google Shape;103;p31"/>
          <p:cNvSpPr txBox="1"/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1"/>
          <p:cNvSpPr txBox="1"/>
          <p:nvPr>
            <p:ph idx="4" type="body"/>
          </p:nvPr>
        </p:nvSpPr>
        <p:spPr>
          <a:xfrm>
            <a:off x="432000" y="567339"/>
            <a:ext cx="82800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Horizontal trapezium boxes">
  <p:cSld name="2 Horizontal trapezium boxes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2"/>
          <p:cNvSpPr txBox="1"/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2"/>
          <p:cNvSpPr txBox="1"/>
          <p:nvPr>
            <p:ph idx="1" type="body"/>
          </p:nvPr>
        </p:nvSpPr>
        <p:spPr>
          <a:xfrm>
            <a:off x="432000" y="567339"/>
            <a:ext cx="82800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/>
        </p:txBody>
      </p:sp>
      <p:sp>
        <p:nvSpPr>
          <p:cNvPr id="108" name="Google Shape;108;p32"/>
          <p:cNvSpPr/>
          <p:nvPr/>
        </p:nvSpPr>
        <p:spPr>
          <a:xfrm>
            <a:off x="420687" y="1077683"/>
            <a:ext cx="3989388" cy="354670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1" anchor="ctr" bIns="72000" lIns="72000" spcFirstLastPara="1" rIns="72000" wrap="square" tIns="72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32"/>
          <p:cNvSpPr/>
          <p:nvPr/>
        </p:nvSpPr>
        <p:spPr>
          <a:xfrm>
            <a:off x="421436" y="1076843"/>
            <a:ext cx="969951" cy="1223443"/>
          </a:xfrm>
          <a:custGeom>
            <a:rect b="b" l="l" r="r" t="t"/>
            <a:pathLst>
              <a:path extrusionOk="0" h="1223443" w="969951">
                <a:moveTo>
                  <a:pt x="21017" y="1223441"/>
                </a:moveTo>
                <a:cubicBezTo>
                  <a:pt x="9457" y="1223441"/>
                  <a:pt x="66" y="1214094"/>
                  <a:pt x="0" y="1202519"/>
                </a:cubicBezTo>
                <a:lnTo>
                  <a:pt x="0" y="20991"/>
                </a:lnTo>
                <a:cubicBezTo>
                  <a:pt x="-16" y="9414"/>
                  <a:pt x="9345" y="16"/>
                  <a:pt x="20908" y="0"/>
                </a:cubicBezTo>
                <a:cubicBezTo>
                  <a:pt x="23372" y="-4"/>
                  <a:pt x="25817" y="429"/>
                  <a:pt x="28130" y="1276"/>
                </a:cubicBezTo>
                <a:lnTo>
                  <a:pt x="956100" y="338884"/>
                </a:lnTo>
                <a:cubicBezTo>
                  <a:pt x="964382" y="341873"/>
                  <a:pt x="969896" y="349743"/>
                  <a:pt x="969884" y="358559"/>
                </a:cubicBezTo>
                <a:lnTo>
                  <a:pt x="969884" y="863301"/>
                </a:lnTo>
                <a:cubicBezTo>
                  <a:pt x="970635" y="872676"/>
                  <a:pt x="965046" y="881399"/>
                  <a:pt x="956221" y="884626"/>
                </a:cubicBezTo>
                <a:lnTo>
                  <a:pt x="28170" y="1222274"/>
                </a:lnTo>
                <a:cubicBezTo>
                  <a:pt x="25873" y="1223083"/>
                  <a:pt x="23452" y="1223477"/>
                  <a:pt x="21017" y="122344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r>
              <a:t/>
            </a:r>
            <a:endParaRPr b="0" i="0" sz="153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2"/>
          <p:cNvSpPr txBox="1"/>
          <p:nvPr>
            <p:ph idx="2" type="body"/>
          </p:nvPr>
        </p:nvSpPr>
        <p:spPr>
          <a:xfrm>
            <a:off x="1498600" y="1092458"/>
            <a:ext cx="2791140" cy="1192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/>
        </p:txBody>
      </p:sp>
      <p:sp>
        <p:nvSpPr>
          <p:cNvPr id="111" name="Google Shape;111;p32"/>
          <p:cNvSpPr txBox="1"/>
          <p:nvPr>
            <p:ph idx="3" type="body"/>
          </p:nvPr>
        </p:nvSpPr>
        <p:spPr>
          <a:xfrm>
            <a:off x="520700" y="1402019"/>
            <a:ext cx="759075" cy="573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/>
        </p:txBody>
      </p:sp>
      <p:sp>
        <p:nvSpPr>
          <p:cNvPr id="112" name="Google Shape;112;p32"/>
          <p:cNvSpPr txBox="1"/>
          <p:nvPr>
            <p:ph idx="4" type="body"/>
          </p:nvPr>
        </p:nvSpPr>
        <p:spPr>
          <a:xfrm>
            <a:off x="420688" y="2433320"/>
            <a:ext cx="3989387" cy="14106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8000" spcFirstLastPara="1" rIns="10800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/>
        </p:txBody>
      </p:sp>
      <p:sp>
        <p:nvSpPr>
          <p:cNvPr id="113" name="Google Shape;113;p32"/>
          <p:cNvSpPr/>
          <p:nvPr/>
        </p:nvSpPr>
        <p:spPr>
          <a:xfrm>
            <a:off x="4733927" y="1077683"/>
            <a:ext cx="3989388" cy="354670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1" anchor="ctr" bIns="72000" lIns="72000" spcFirstLastPara="1" rIns="72000" wrap="square" tIns="72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2"/>
          <p:cNvSpPr/>
          <p:nvPr/>
        </p:nvSpPr>
        <p:spPr>
          <a:xfrm>
            <a:off x="4734676" y="1076843"/>
            <a:ext cx="969951" cy="1223443"/>
          </a:xfrm>
          <a:custGeom>
            <a:rect b="b" l="l" r="r" t="t"/>
            <a:pathLst>
              <a:path extrusionOk="0" h="1223443" w="969951">
                <a:moveTo>
                  <a:pt x="21017" y="1223441"/>
                </a:moveTo>
                <a:cubicBezTo>
                  <a:pt x="9457" y="1223441"/>
                  <a:pt x="66" y="1214094"/>
                  <a:pt x="0" y="1202519"/>
                </a:cubicBezTo>
                <a:lnTo>
                  <a:pt x="0" y="20991"/>
                </a:lnTo>
                <a:cubicBezTo>
                  <a:pt x="-16" y="9414"/>
                  <a:pt x="9345" y="16"/>
                  <a:pt x="20908" y="0"/>
                </a:cubicBezTo>
                <a:cubicBezTo>
                  <a:pt x="23372" y="-4"/>
                  <a:pt x="25817" y="429"/>
                  <a:pt x="28130" y="1276"/>
                </a:cubicBezTo>
                <a:lnTo>
                  <a:pt x="956100" y="338884"/>
                </a:lnTo>
                <a:cubicBezTo>
                  <a:pt x="964382" y="341873"/>
                  <a:pt x="969896" y="349743"/>
                  <a:pt x="969884" y="358559"/>
                </a:cubicBezTo>
                <a:lnTo>
                  <a:pt x="969884" y="863301"/>
                </a:lnTo>
                <a:cubicBezTo>
                  <a:pt x="970635" y="872676"/>
                  <a:pt x="965046" y="881399"/>
                  <a:pt x="956221" y="884626"/>
                </a:cubicBezTo>
                <a:lnTo>
                  <a:pt x="28170" y="1222274"/>
                </a:lnTo>
                <a:cubicBezTo>
                  <a:pt x="25873" y="1223083"/>
                  <a:pt x="23452" y="1223477"/>
                  <a:pt x="21017" y="12234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r>
              <a:t/>
            </a:r>
            <a:endParaRPr b="0" i="0" sz="153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2"/>
          <p:cNvSpPr txBox="1"/>
          <p:nvPr>
            <p:ph idx="5" type="body"/>
          </p:nvPr>
        </p:nvSpPr>
        <p:spPr>
          <a:xfrm>
            <a:off x="5811840" y="1092458"/>
            <a:ext cx="2791140" cy="1192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/>
        </p:txBody>
      </p:sp>
      <p:sp>
        <p:nvSpPr>
          <p:cNvPr id="116" name="Google Shape;116;p32"/>
          <p:cNvSpPr txBox="1"/>
          <p:nvPr>
            <p:ph idx="6" type="body"/>
          </p:nvPr>
        </p:nvSpPr>
        <p:spPr>
          <a:xfrm>
            <a:off x="4833940" y="1402019"/>
            <a:ext cx="759075" cy="573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/>
        </p:txBody>
      </p:sp>
      <p:sp>
        <p:nvSpPr>
          <p:cNvPr id="117" name="Google Shape;117;p32"/>
          <p:cNvSpPr txBox="1"/>
          <p:nvPr>
            <p:ph idx="7" type="body"/>
          </p:nvPr>
        </p:nvSpPr>
        <p:spPr>
          <a:xfrm>
            <a:off x="4733928" y="2433320"/>
            <a:ext cx="3989387" cy="14106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8000" spcFirstLastPara="1" rIns="10800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Horizontal trapezium boxes">
  <p:cSld name="3 Horizontal trapezium boxes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3"/>
          <p:cNvSpPr txBox="1"/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3"/>
          <p:cNvSpPr txBox="1"/>
          <p:nvPr>
            <p:ph idx="1" type="body"/>
          </p:nvPr>
        </p:nvSpPr>
        <p:spPr>
          <a:xfrm>
            <a:off x="432000" y="567339"/>
            <a:ext cx="82800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/>
        </p:txBody>
      </p:sp>
      <p:sp>
        <p:nvSpPr>
          <p:cNvPr id="121" name="Google Shape;121;p33"/>
          <p:cNvSpPr/>
          <p:nvPr/>
        </p:nvSpPr>
        <p:spPr>
          <a:xfrm>
            <a:off x="420688" y="1077683"/>
            <a:ext cx="2554288" cy="354670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1" anchor="ctr" bIns="72000" lIns="72000" spcFirstLastPara="1" rIns="72000" wrap="square" tIns="72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33"/>
          <p:cNvSpPr/>
          <p:nvPr/>
        </p:nvSpPr>
        <p:spPr>
          <a:xfrm>
            <a:off x="421436" y="1076843"/>
            <a:ext cx="969951" cy="1223443"/>
          </a:xfrm>
          <a:custGeom>
            <a:rect b="b" l="l" r="r" t="t"/>
            <a:pathLst>
              <a:path extrusionOk="0" h="1223443" w="969951">
                <a:moveTo>
                  <a:pt x="21017" y="1223441"/>
                </a:moveTo>
                <a:cubicBezTo>
                  <a:pt x="9457" y="1223441"/>
                  <a:pt x="66" y="1214094"/>
                  <a:pt x="0" y="1202519"/>
                </a:cubicBezTo>
                <a:lnTo>
                  <a:pt x="0" y="20991"/>
                </a:lnTo>
                <a:cubicBezTo>
                  <a:pt x="-16" y="9414"/>
                  <a:pt x="9345" y="16"/>
                  <a:pt x="20908" y="0"/>
                </a:cubicBezTo>
                <a:cubicBezTo>
                  <a:pt x="23372" y="-4"/>
                  <a:pt x="25817" y="429"/>
                  <a:pt x="28130" y="1276"/>
                </a:cubicBezTo>
                <a:lnTo>
                  <a:pt x="956100" y="338884"/>
                </a:lnTo>
                <a:cubicBezTo>
                  <a:pt x="964382" y="341873"/>
                  <a:pt x="969896" y="349743"/>
                  <a:pt x="969884" y="358559"/>
                </a:cubicBezTo>
                <a:lnTo>
                  <a:pt x="969884" y="863301"/>
                </a:lnTo>
                <a:cubicBezTo>
                  <a:pt x="970635" y="872676"/>
                  <a:pt x="965046" y="881399"/>
                  <a:pt x="956221" y="884626"/>
                </a:cubicBezTo>
                <a:lnTo>
                  <a:pt x="28170" y="1222274"/>
                </a:lnTo>
                <a:cubicBezTo>
                  <a:pt x="25873" y="1223083"/>
                  <a:pt x="23452" y="1223477"/>
                  <a:pt x="21017" y="122344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r>
              <a:t/>
            </a:r>
            <a:endParaRPr b="0" i="0" sz="153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33"/>
          <p:cNvSpPr txBox="1"/>
          <p:nvPr>
            <p:ph idx="2" type="body"/>
          </p:nvPr>
        </p:nvSpPr>
        <p:spPr>
          <a:xfrm>
            <a:off x="1498600" y="1092458"/>
            <a:ext cx="1430657" cy="1192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/>
        </p:txBody>
      </p:sp>
      <p:sp>
        <p:nvSpPr>
          <p:cNvPr id="124" name="Google Shape;124;p33"/>
          <p:cNvSpPr txBox="1"/>
          <p:nvPr>
            <p:ph idx="3" type="body"/>
          </p:nvPr>
        </p:nvSpPr>
        <p:spPr>
          <a:xfrm>
            <a:off x="520700" y="1402019"/>
            <a:ext cx="759075" cy="573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/>
        </p:txBody>
      </p:sp>
      <p:sp>
        <p:nvSpPr>
          <p:cNvPr id="125" name="Google Shape;125;p33"/>
          <p:cNvSpPr txBox="1"/>
          <p:nvPr>
            <p:ph idx="4" type="body"/>
          </p:nvPr>
        </p:nvSpPr>
        <p:spPr>
          <a:xfrm>
            <a:off x="420688" y="2433320"/>
            <a:ext cx="2554287" cy="11798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8000" spcFirstLastPara="1" rIns="10800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Char char="─"/>
              <a:defRPr sz="1200"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/>
        </p:txBody>
      </p:sp>
      <p:sp>
        <p:nvSpPr>
          <p:cNvPr id="126" name="Google Shape;126;p33"/>
          <p:cNvSpPr/>
          <p:nvPr/>
        </p:nvSpPr>
        <p:spPr>
          <a:xfrm>
            <a:off x="3295650" y="1077683"/>
            <a:ext cx="2554288" cy="354670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1" anchor="ctr" bIns="72000" lIns="72000" spcFirstLastPara="1" rIns="72000" wrap="square" tIns="72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33"/>
          <p:cNvSpPr/>
          <p:nvPr/>
        </p:nvSpPr>
        <p:spPr>
          <a:xfrm>
            <a:off x="3296398" y="1076843"/>
            <a:ext cx="969951" cy="1223443"/>
          </a:xfrm>
          <a:custGeom>
            <a:rect b="b" l="l" r="r" t="t"/>
            <a:pathLst>
              <a:path extrusionOk="0" h="1223443" w="969951">
                <a:moveTo>
                  <a:pt x="21017" y="1223441"/>
                </a:moveTo>
                <a:cubicBezTo>
                  <a:pt x="9457" y="1223441"/>
                  <a:pt x="66" y="1214094"/>
                  <a:pt x="0" y="1202519"/>
                </a:cubicBezTo>
                <a:lnTo>
                  <a:pt x="0" y="20991"/>
                </a:lnTo>
                <a:cubicBezTo>
                  <a:pt x="-16" y="9414"/>
                  <a:pt x="9345" y="16"/>
                  <a:pt x="20908" y="0"/>
                </a:cubicBezTo>
                <a:cubicBezTo>
                  <a:pt x="23372" y="-4"/>
                  <a:pt x="25817" y="429"/>
                  <a:pt x="28130" y="1276"/>
                </a:cubicBezTo>
                <a:lnTo>
                  <a:pt x="956100" y="338884"/>
                </a:lnTo>
                <a:cubicBezTo>
                  <a:pt x="964382" y="341873"/>
                  <a:pt x="969896" y="349743"/>
                  <a:pt x="969884" y="358559"/>
                </a:cubicBezTo>
                <a:lnTo>
                  <a:pt x="969884" y="863301"/>
                </a:lnTo>
                <a:cubicBezTo>
                  <a:pt x="970635" y="872676"/>
                  <a:pt x="965046" y="881399"/>
                  <a:pt x="956221" y="884626"/>
                </a:cubicBezTo>
                <a:lnTo>
                  <a:pt x="28170" y="1222274"/>
                </a:lnTo>
                <a:cubicBezTo>
                  <a:pt x="25873" y="1223083"/>
                  <a:pt x="23452" y="1223477"/>
                  <a:pt x="21017" y="122344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r>
              <a:t/>
            </a:r>
            <a:endParaRPr b="0" i="0" sz="153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33"/>
          <p:cNvSpPr txBox="1"/>
          <p:nvPr>
            <p:ph idx="5" type="body"/>
          </p:nvPr>
        </p:nvSpPr>
        <p:spPr>
          <a:xfrm>
            <a:off x="4373562" y="1092458"/>
            <a:ext cx="1430657" cy="1192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/>
        </p:txBody>
      </p:sp>
      <p:sp>
        <p:nvSpPr>
          <p:cNvPr id="129" name="Google Shape;129;p33"/>
          <p:cNvSpPr txBox="1"/>
          <p:nvPr>
            <p:ph idx="6" type="body"/>
          </p:nvPr>
        </p:nvSpPr>
        <p:spPr>
          <a:xfrm>
            <a:off x="3395662" y="1402019"/>
            <a:ext cx="759075" cy="573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/>
        </p:txBody>
      </p:sp>
      <p:sp>
        <p:nvSpPr>
          <p:cNvPr id="130" name="Google Shape;130;p33"/>
          <p:cNvSpPr txBox="1"/>
          <p:nvPr>
            <p:ph idx="7" type="body"/>
          </p:nvPr>
        </p:nvSpPr>
        <p:spPr>
          <a:xfrm>
            <a:off x="3295650" y="2433320"/>
            <a:ext cx="2554287" cy="11798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8000" spcFirstLastPara="1" rIns="10800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Char char="─"/>
              <a:defRPr sz="1200"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/>
        </p:txBody>
      </p:sp>
      <p:sp>
        <p:nvSpPr>
          <p:cNvPr id="131" name="Google Shape;131;p33"/>
          <p:cNvSpPr/>
          <p:nvPr/>
        </p:nvSpPr>
        <p:spPr>
          <a:xfrm>
            <a:off x="6170611" y="1077683"/>
            <a:ext cx="2554288" cy="354670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1" anchor="ctr" bIns="72000" lIns="72000" spcFirstLastPara="1" rIns="72000" wrap="square" tIns="72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33"/>
          <p:cNvSpPr/>
          <p:nvPr/>
        </p:nvSpPr>
        <p:spPr>
          <a:xfrm>
            <a:off x="6171359" y="1076843"/>
            <a:ext cx="969951" cy="1223443"/>
          </a:xfrm>
          <a:custGeom>
            <a:rect b="b" l="l" r="r" t="t"/>
            <a:pathLst>
              <a:path extrusionOk="0" h="1223443" w="969951">
                <a:moveTo>
                  <a:pt x="21017" y="1223441"/>
                </a:moveTo>
                <a:cubicBezTo>
                  <a:pt x="9457" y="1223441"/>
                  <a:pt x="66" y="1214094"/>
                  <a:pt x="0" y="1202519"/>
                </a:cubicBezTo>
                <a:lnTo>
                  <a:pt x="0" y="20991"/>
                </a:lnTo>
                <a:cubicBezTo>
                  <a:pt x="-16" y="9414"/>
                  <a:pt x="9345" y="16"/>
                  <a:pt x="20908" y="0"/>
                </a:cubicBezTo>
                <a:cubicBezTo>
                  <a:pt x="23372" y="-4"/>
                  <a:pt x="25817" y="429"/>
                  <a:pt x="28130" y="1276"/>
                </a:cubicBezTo>
                <a:lnTo>
                  <a:pt x="956100" y="338884"/>
                </a:lnTo>
                <a:cubicBezTo>
                  <a:pt x="964382" y="341873"/>
                  <a:pt x="969896" y="349743"/>
                  <a:pt x="969884" y="358559"/>
                </a:cubicBezTo>
                <a:lnTo>
                  <a:pt x="969884" y="863301"/>
                </a:lnTo>
                <a:cubicBezTo>
                  <a:pt x="970635" y="872676"/>
                  <a:pt x="965046" y="881399"/>
                  <a:pt x="956221" y="884626"/>
                </a:cubicBezTo>
                <a:lnTo>
                  <a:pt x="28170" y="1222274"/>
                </a:lnTo>
                <a:cubicBezTo>
                  <a:pt x="25873" y="1223083"/>
                  <a:pt x="23452" y="1223477"/>
                  <a:pt x="21017" y="122344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r>
              <a:t/>
            </a:r>
            <a:endParaRPr b="0" i="0" sz="153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33"/>
          <p:cNvSpPr txBox="1"/>
          <p:nvPr>
            <p:ph idx="8" type="body"/>
          </p:nvPr>
        </p:nvSpPr>
        <p:spPr>
          <a:xfrm>
            <a:off x="7248523" y="1092458"/>
            <a:ext cx="1430657" cy="1192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/>
        </p:txBody>
      </p:sp>
      <p:sp>
        <p:nvSpPr>
          <p:cNvPr id="134" name="Google Shape;134;p33"/>
          <p:cNvSpPr txBox="1"/>
          <p:nvPr>
            <p:ph idx="9" type="body"/>
          </p:nvPr>
        </p:nvSpPr>
        <p:spPr>
          <a:xfrm>
            <a:off x="6270623" y="1402019"/>
            <a:ext cx="759075" cy="573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/>
        </p:txBody>
      </p:sp>
      <p:sp>
        <p:nvSpPr>
          <p:cNvPr id="135" name="Google Shape;135;p33"/>
          <p:cNvSpPr txBox="1"/>
          <p:nvPr>
            <p:ph idx="13" type="body"/>
          </p:nvPr>
        </p:nvSpPr>
        <p:spPr>
          <a:xfrm>
            <a:off x="6170611" y="2433320"/>
            <a:ext cx="2554287" cy="11798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8000" spcFirstLastPara="1" rIns="10800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Char char="─"/>
              <a:defRPr sz="1200"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Vertical trapezium boxes">
  <p:cSld name="2 Vertical trapezium boxes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4"/>
          <p:cNvSpPr/>
          <p:nvPr/>
        </p:nvSpPr>
        <p:spPr>
          <a:xfrm>
            <a:off x="419100" y="1081694"/>
            <a:ext cx="8299450" cy="171653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1" anchor="ctr" bIns="72000" lIns="72000" spcFirstLastPara="1" rIns="72000" wrap="square" tIns="72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34"/>
          <p:cNvSpPr/>
          <p:nvPr/>
        </p:nvSpPr>
        <p:spPr>
          <a:xfrm>
            <a:off x="419100" y="1093500"/>
            <a:ext cx="1342159" cy="1692925"/>
          </a:xfrm>
          <a:custGeom>
            <a:rect b="b" l="l" r="r" t="t"/>
            <a:pathLst>
              <a:path extrusionOk="0" h="1692925" w="1342159">
                <a:moveTo>
                  <a:pt x="29082" y="1692923"/>
                </a:moveTo>
                <a:cubicBezTo>
                  <a:pt x="13085" y="1692923"/>
                  <a:pt x="92" y="1679989"/>
                  <a:pt x="0" y="1663972"/>
                </a:cubicBezTo>
                <a:lnTo>
                  <a:pt x="0" y="29046"/>
                </a:lnTo>
                <a:cubicBezTo>
                  <a:pt x="-22" y="13026"/>
                  <a:pt x="12931" y="22"/>
                  <a:pt x="28931" y="0"/>
                </a:cubicBezTo>
                <a:cubicBezTo>
                  <a:pt x="32340" y="-5"/>
                  <a:pt x="35723" y="593"/>
                  <a:pt x="38925" y="1765"/>
                </a:cubicBezTo>
                <a:lnTo>
                  <a:pt x="1322993" y="468927"/>
                </a:lnTo>
                <a:cubicBezTo>
                  <a:pt x="1334453" y="473064"/>
                  <a:pt x="1342083" y="483953"/>
                  <a:pt x="1342066" y="496152"/>
                </a:cubicBezTo>
                <a:lnTo>
                  <a:pt x="1342066" y="1194583"/>
                </a:lnTo>
                <a:cubicBezTo>
                  <a:pt x="1343106" y="1207556"/>
                  <a:pt x="1335371" y="1219626"/>
                  <a:pt x="1323160" y="1224091"/>
                </a:cubicBezTo>
                <a:lnTo>
                  <a:pt x="38980" y="1691308"/>
                </a:lnTo>
                <a:cubicBezTo>
                  <a:pt x="35802" y="1692427"/>
                  <a:pt x="32451" y="1692973"/>
                  <a:pt x="29082" y="169292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r>
              <a:t/>
            </a:r>
            <a:endParaRPr b="0" i="0" sz="153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34"/>
          <p:cNvSpPr txBox="1"/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4"/>
          <p:cNvSpPr txBox="1"/>
          <p:nvPr>
            <p:ph idx="1" type="body"/>
          </p:nvPr>
        </p:nvSpPr>
        <p:spPr>
          <a:xfrm>
            <a:off x="432000" y="567339"/>
            <a:ext cx="82800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/>
        </p:txBody>
      </p:sp>
      <p:sp>
        <p:nvSpPr>
          <p:cNvPr id="141" name="Google Shape;141;p34"/>
          <p:cNvSpPr txBox="1"/>
          <p:nvPr>
            <p:ph idx="2" type="body"/>
          </p:nvPr>
        </p:nvSpPr>
        <p:spPr>
          <a:xfrm>
            <a:off x="502920" y="1653417"/>
            <a:ext cx="1201420" cy="573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/>
        </p:txBody>
      </p:sp>
      <p:sp>
        <p:nvSpPr>
          <p:cNvPr id="142" name="Google Shape;142;p34"/>
          <p:cNvSpPr txBox="1"/>
          <p:nvPr>
            <p:ph idx="3" type="body"/>
          </p:nvPr>
        </p:nvSpPr>
        <p:spPr>
          <a:xfrm>
            <a:off x="1861938" y="1234641"/>
            <a:ext cx="6751002" cy="14106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/>
        </p:txBody>
      </p:sp>
      <p:sp>
        <p:nvSpPr>
          <p:cNvPr id="143" name="Google Shape;143;p34"/>
          <p:cNvSpPr/>
          <p:nvPr/>
        </p:nvSpPr>
        <p:spPr>
          <a:xfrm>
            <a:off x="419100" y="2907852"/>
            <a:ext cx="8299450" cy="171653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1" anchor="ctr" bIns="72000" lIns="72000" spcFirstLastPara="1" rIns="72000" wrap="square" tIns="72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34"/>
          <p:cNvSpPr/>
          <p:nvPr/>
        </p:nvSpPr>
        <p:spPr>
          <a:xfrm>
            <a:off x="419100" y="2919658"/>
            <a:ext cx="1342159" cy="1692925"/>
          </a:xfrm>
          <a:custGeom>
            <a:rect b="b" l="l" r="r" t="t"/>
            <a:pathLst>
              <a:path extrusionOk="0" h="1692925" w="1342159">
                <a:moveTo>
                  <a:pt x="29082" y="1692923"/>
                </a:moveTo>
                <a:cubicBezTo>
                  <a:pt x="13085" y="1692923"/>
                  <a:pt x="92" y="1679989"/>
                  <a:pt x="0" y="1663972"/>
                </a:cubicBezTo>
                <a:lnTo>
                  <a:pt x="0" y="29046"/>
                </a:lnTo>
                <a:cubicBezTo>
                  <a:pt x="-22" y="13026"/>
                  <a:pt x="12931" y="22"/>
                  <a:pt x="28931" y="0"/>
                </a:cubicBezTo>
                <a:cubicBezTo>
                  <a:pt x="32340" y="-5"/>
                  <a:pt x="35723" y="593"/>
                  <a:pt x="38925" y="1765"/>
                </a:cubicBezTo>
                <a:lnTo>
                  <a:pt x="1322993" y="468927"/>
                </a:lnTo>
                <a:cubicBezTo>
                  <a:pt x="1334453" y="473064"/>
                  <a:pt x="1342083" y="483953"/>
                  <a:pt x="1342066" y="496152"/>
                </a:cubicBezTo>
                <a:lnTo>
                  <a:pt x="1342066" y="1194583"/>
                </a:lnTo>
                <a:cubicBezTo>
                  <a:pt x="1343106" y="1207556"/>
                  <a:pt x="1335371" y="1219626"/>
                  <a:pt x="1323160" y="1224091"/>
                </a:cubicBezTo>
                <a:lnTo>
                  <a:pt x="38980" y="1691308"/>
                </a:lnTo>
                <a:cubicBezTo>
                  <a:pt x="35802" y="1692427"/>
                  <a:pt x="32451" y="1692973"/>
                  <a:pt x="29082" y="16929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r>
              <a:t/>
            </a:r>
            <a:endParaRPr b="0" i="0" sz="153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34"/>
          <p:cNvSpPr txBox="1"/>
          <p:nvPr>
            <p:ph idx="4" type="body"/>
          </p:nvPr>
        </p:nvSpPr>
        <p:spPr>
          <a:xfrm>
            <a:off x="502920" y="3479575"/>
            <a:ext cx="1201420" cy="573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/>
        </p:txBody>
      </p:sp>
      <p:sp>
        <p:nvSpPr>
          <p:cNvPr id="146" name="Google Shape;146;p34"/>
          <p:cNvSpPr txBox="1"/>
          <p:nvPr>
            <p:ph idx="5" type="body"/>
          </p:nvPr>
        </p:nvSpPr>
        <p:spPr>
          <a:xfrm>
            <a:off x="1861938" y="3060799"/>
            <a:ext cx="6751002" cy="14106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1">
  <p:cSld name="One column_3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/>
          <p:nvPr>
            <p:ph idx="1" type="body"/>
          </p:nvPr>
        </p:nvSpPr>
        <p:spPr>
          <a:xfrm>
            <a:off x="762000" y="1077516"/>
            <a:ext cx="7605300" cy="12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200"/>
            </a:lvl1pPr>
            <a:lvl2pPr indent="-330200" lvl="1" marL="9144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600"/>
              <a:buChar char="●"/>
              <a:defRPr sz="1200"/>
            </a:lvl2pPr>
            <a:lvl3pPr indent="-330200" lvl="2" marL="13716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600"/>
              <a:buChar char="●"/>
              <a:defRPr sz="1200"/>
            </a:lvl3pPr>
            <a:lvl4pPr indent="-330200" lvl="3" marL="18288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600"/>
              <a:buChar char="●"/>
              <a:defRPr sz="1200"/>
            </a:lvl4pPr>
            <a:lvl5pPr indent="-330200" lvl="4" marL="22860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600"/>
              <a:buChar char="–"/>
              <a:defRPr sz="1200"/>
            </a:lvl5pPr>
            <a:lvl6pPr indent="-330200" lvl="5" marL="27432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600"/>
              <a:buChar char="–"/>
              <a:defRPr sz="1200"/>
            </a:lvl6pPr>
            <a:lvl7pPr indent="-330200" lvl="6" marL="32004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600"/>
              <a:buChar char="●"/>
              <a:defRPr sz="1200"/>
            </a:lvl7pPr>
            <a:lvl8pPr indent="-330200" lvl="7" marL="36576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600"/>
              <a:buChar char="●"/>
              <a:defRPr sz="1200"/>
            </a:lvl8pPr>
            <a:lvl9pPr indent="-330200" lvl="8" marL="411480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SzPts val="1600"/>
              <a:buChar char="●"/>
              <a:defRPr sz="1200"/>
            </a:lvl9pPr>
          </a:lstStyle>
          <a:p/>
        </p:txBody>
      </p:sp>
      <p:sp>
        <p:nvSpPr>
          <p:cNvPr id="23" name="Google Shape;23;p17"/>
          <p:cNvSpPr txBox="1"/>
          <p:nvPr>
            <p:ph type="title"/>
          </p:nvPr>
        </p:nvSpPr>
        <p:spPr>
          <a:xfrm>
            <a:off x="762000" y="403622"/>
            <a:ext cx="76053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6A7E"/>
              </a:buClr>
              <a:buSzPts val="16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Vertical trapezium boxes">
  <p:cSld name="4 Vertical trapezium boxes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5"/>
          <p:cNvSpPr/>
          <p:nvPr/>
        </p:nvSpPr>
        <p:spPr>
          <a:xfrm>
            <a:off x="432000" y="1087597"/>
            <a:ext cx="8280000" cy="80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1" anchor="ctr" bIns="72000" lIns="72000" spcFirstLastPara="1" rIns="72000" wrap="square" tIns="72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35"/>
          <p:cNvSpPr/>
          <p:nvPr/>
        </p:nvSpPr>
        <p:spPr>
          <a:xfrm>
            <a:off x="1963195" y="1087597"/>
            <a:ext cx="636464" cy="802800"/>
          </a:xfrm>
          <a:custGeom>
            <a:rect b="b" l="l" r="r" t="t"/>
            <a:pathLst>
              <a:path extrusionOk="0" h="1692925" w="1342159">
                <a:moveTo>
                  <a:pt x="29082" y="1692923"/>
                </a:moveTo>
                <a:cubicBezTo>
                  <a:pt x="13085" y="1692923"/>
                  <a:pt x="92" y="1679989"/>
                  <a:pt x="0" y="1663972"/>
                </a:cubicBezTo>
                <a:lnTo>
                  <a:pt x="0" y="29046"/>
                </a:lnTo>
                <a:cubicBezTo>
                  <a:pt x="-22" y="13026"/>
                  <a:pt x="12931" y="22"/>
                  <a:pt x="28931" y="0"/>
                </a:cubicBezTo>
                <a:cubicBezTo>
                  <a:pt x="32340" y="-5"/>
                  <a:pt x="35723" y="593"/>
                  <a:pt x="38925" y="1765"/>
                </a:cubicBezTo>
                <a:lnTo>
                  <a:pt x="1322993" y="468927"/>
                </a:lnTo>
                <a:cubicBezTo>
                  <a:pt x="1334453" y="473064"/>
                  <a:pt x="1342083" y="483953"/>
                  <a:pt x="1342066" y="496152"/>
                </a:cubicBezTo>
                <a:lnTo>
                  <a:pt x="1342066" y="1194583"/>
                </a:lnTo>
                <a:cubicBezTo>
                  <a:pt x="1343106" y="1207556"/>
                  <a:pt x="1335371" y="1219626"/>
                  <a:pt x="1323160" y="1224091"/>
                </a:cubicBezTo>
                <a:lnTo>
                  <a:pt x="38980" y="1691308"/>
                </a:lnTo>
                <a:cubicBezTo>
                  <a:pt x="35802" y="1692427"/>
                  <a:pt x="32451" y="1692973"/>
                  <a:pt x="29082" y="169292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r>
              <a:t/>
            </a:r>
            <a:endParaRPr b="0" i="0" sz="153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35"/>
          <p:cNvSpPr txBox="1"/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5"/>
          <p:cNvSpPr txBox="1"/>
          <p:nvPr>
            <p:ph idx="1" type="body"/>
          </p:nvPr>
        </p:nvSpPr>
        <p:spPr>
          <a:xfrm>
            <a:off x="432000" y="567339"/>
            <a:ext cx="82800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/>
        </p:txBody>
      </p:sp>
      <p:sp>
        <p:nvSpPr>
          <p:cNvPr id="152" name="Google Shape;152;p35"/>
          <p:cNvSpPr txBox="1"/>
          <p:nvPr>
            <p:ph idx="2" type="body"/>
          </p:nvPr>
        </p:nvSpPr>
        <p:spPr>
          <a:xfrm>
            <a:off x="1963195" y="1202452"/>
            <a:ext cx="636464" cy="573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72000" spcFirstLastPara="1" rIns="7200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/>
        </p:txBody>
      </p:sp>
      <p:sp>
        <p:nvSpPr>
          <p:cNvPr id="153" name="Google Shape;153;p35"/>
          <p:cNvSpPr txBox="1"/>
          <p:nvPr>
            <p:ph idx="3" type="body"/>
          </p:nvPr>
        </p:nvSpPr>
        <p:spPr>
          <a:xfrm>
            <a:off x="2879295" y="1272271"/>
            <a:ext cx="5713162" cy="43345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/>
        </p:txBody>
      </p:sp>
      <p:sp>
        <p:nvSpPr>
          <p:cNvPr id="154" name="Google Shape;154;p35"/>
          <p:cNvSpPr txBox="1"/>
          <p:nvPr>
            <p:ph idx="4" type="body"/>
          </p:nvPr>
        </p:nvSpPr>
        <p:spPr>
          <a:xfrm>
            <a:off x="518168" y="1272271"/>
            <a:ext cx="1358858" cy="43345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/>
        </p:txBody>
      </p:sp>
      <p:sp>
        <p:nvSpPr>
          <p:cNvPr id="155" name="Google Shape;155;p35"/>
          <p:cNvSpPr/>
          <p:nvPr/>
        </p:nvSpPr>
        <p:spPr>
          <a:xfrm>
            <a:off x="432000" y="2001997"/>
            <a:ext cx="8280000" cy="80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1" anchor="ctr" bIns="72000" lIns="72000" spcFirstLastPara="1" rIns="72000" wrap="square" tIns="72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35"/>
          <p:cNvSpPr/>
          <p:nvPr/>
        </p:nvSpPr>
        <p:spPr>
          <a:xfrm>
            <a:off x="1963195" y="2001997"/>
            <a:ext cx="636464" cy="802800"/>
          </a:xfrm>
          <a:custGeom>
            <a:rect b="b" l="l" r="r" t="t"/>
            <a:pathLst>
              <a:path extrusionOk="0" h="1692925" w="1342159">
                <a:moveTo>
                  <a:pt x="29082" y="1692923"/>
                </a:moveTo>
                <a:cubicBezTo>
                  <a:pt x="13085" y="1692923"/>
                  <a:pt x="92" y="1679989"/>
                  <a:pt x="0" y="1663972"/>
                </a:cubicBezTo>
                <a:lnTo>
                  <a:pt x="0" y="29046"/>
                </a:lnTo>
                <a:cubicBezTo>
                  <a:pt x="-22" y="13026"/>
                  <a:pt x="12931" y="22"/>
                  <a:pt x="28931" y="0"/>
                </a:cubicBezTo>
                <a:cubicBezTo>
                  <a:pt x="32340" y="-5"/>
                  <a:pt x="35723" y="593"/>
                  <a:pt x="38925" y="1765"/>
                </a:cubicBezTo>
                <a:lnTo>
                  <a:pt x="1322993" y="468927"/>
                </a:lnTo>
                <a:cubicBezTo>
                  <a:pt x="1334453" y="473064"/>
                  <a:pt x="1342083" y="483953"/>
                  <a:pt x="1342066" y="496152"/>
                </a:cubicBezTo>
                <a:lnTo>
                  <a:pt x="1342066" y="1194583"/>
                </a:lnTo>
                <a:cubicBezTo>
                  <a:pt x="1343106" y="1207556"/>
                  <a:pt x="1335371" y="1219626"/>
                  <a:pt x="1323160" y="1224091"/>
                </a:cubicBezTo>
                <a:lnTo>
                  <a:pt x="38980" y="1691308"/>
                </a:lnTo>
                <a:cubicBezTo>
                  <a:pt x="35802" y="1692427"/>
                  <a:pt x="32451" y="1692973"/>
                  <a:pt x="29082" y="16929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r>
              <a:t/>
            </a:r>
            <a:endParaRPr b="0" i="0" sz="153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35"/>
          <p:cNvSpPr txBox="1"/>
          <p:nvPr>
            <p:ph idx="5" type="body"/>
          </p:nvPr>
        </p:nvSpPr>
        <p:spPr>
          <a:xfrm>
            <a:off x="1963195" y="2116852"/>
            <a:ext cx="636464" cy="573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72000" spcFirstLastPara="1" rIns="7200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/>
        </p:txBody>
      </p:sp>
      <p:sp>
        <p:nvSpPr>
          <p:cNvPr id="158" name="Google Shape;158;p35"/>
          <p:cNvSpPr txBox="1"/>
          <p:nvPr>
            <p:ph idx="6" type="body"/>
          </p:nvPr>
        </p:nvSpPr>
        <p:spPr>
          <a:xfrm>
            <a:off x="2879295" y="2186671"/>
            <a:ext cx="5713162" cy="43345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/>
        </p:txBody>
      </p:sp>
      <p:sp>
        <p:nvSpPr>
          <p:cNvPr id="159" name="Google Shape;159;p35"/>
          <p:cNvSpPr txBox="1"/>
          <p:nvPr>
            <p:ph idx="7" type="body"/>
          </p:nvPr>
        </p:nvSpPr>
        <p:spPr>
          <a:xfrm>
            <a:off x="518168" y="2186671"/>
            <a:ext cx="1358858" cy="43345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/>
        </p:txBody>
      </p:sp>
      <p:sp>
        <p:nvSpPr>
          <p:cNvPr id="160" name="Google Shape;160;p35"/>
          <p:cNvSpPr/>
          <p:nvPr/>
        </p:nvSpPr>
        <p:spPr>
          <a:xfrm>
            <a:off x="432000" y="2916397"/>
            <a:ext cx="8280000" cy="80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1" anchor="ctr" bIns="72000" lIns="72000" spcFirstLastPara="1" rIns="72000" wrap="square" tIns="72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35"/>
          <p:cNvSpPr/>
          <p:nvPr/>
        </p:nvSpPr>
        <p:spPr>
          <a:xfrm>
            <a:off x="1963195" y="2916397"/>
            <a:ext cx="636464" cy="802800"/>
          </a:xfrm>
          <a:custGeom>
            <a:rect b="b" l="l" r="r" t="t"/>
            <a:pathLst>
              <a:path extrusionOk="0" h="1692925" w="1342159">
                <a:moveTo>
                  <a:pt x="29082" y="1692923"/>
                </a:moveTo>
                <a:cubicBezTo>
                  <a:pt x="13085" y="1692923"/>
                  <a:pt x="92" y="1679989"/>
                  <a:pt x="0" y="1663972"/>
                </a:cubicBezTo>
                <a:lnTo>
                  <a:pt x="0" y="29046"/>
                </a:lnTo>
                <a:cubicBezTo>
                  <a:pt x="-22" y="13026"/>
                  <a:pt x="12931" y="22"/>
                  <a:pt x="28931" y="0"/>
                </a:cubicBezTo>
                <a:cubicBezTo>
                  <a:pt x="32340" y="-5"/>
                  <a:pt x="35723" y="593"/>
                  <a:pt x="38925" y="1765"/>
                </a:cubicBezTo>
                <a:lnTo>
                  <a:pt x="1322993" y="468927"/>
                </a:lnTo>
                <a:cubicBezTo>
                  <a:pt x="1334453" y="473064"/>
                  <a:pt x="1342083" y="483953"/>
                  <a:pt x="1342066" y="496152"/>
                </a:cubicBezTo>
                <a:lnTo>
                  <a:pt x="1342066" y="1194583"/>
                </a:lnTo>
                <a:cubicBezTo>
                  <a:pt x="1343106" y="1207556"/>
                  <a:pt x="1335371" y="1219626"/>
                  <a:pt x="1323160" y="1224091"/>
                </a:cubicBezTo>
                <a:lnTo>
                  <a:pt x="38980" y="1691308"/>
                </a:lnTo>
                <a:cubicBezTo>
                  <a:pt x="35802" y="1692427"/>
                  <a:pt x="32451" y="1692973"/>
                  <a:pt x="29082" y="169292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r>
              <a:t/>
            </a:r>
            <a:endParaRPr b="0" i="0" sz="153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35"/>
          <p:cNvSpPr txBox="1"/>
          <p:nvPr>
            <p:ph idx="8" type="body"/>
          </p:nvPr>
        </p:nvSpPr>
        <p:spPr>
          <a:xfrm>
            <a:off x="1963195" y="3031252"/>
            <a:ext cx="636464" cy="573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72000" spcFirstLastPara="1" rIns="7200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/>
        </p:txBody>
      </p:sp>
      <p:sp>
        <p:nvSpPr>
          <p:cNvPr id="163" name="Google Shape;163;p35"/>
          <p:cNvSpPr txBox="1"/>
          <p:nvPr>
            <p:ph idx="9" type="body"/>
          </p:nvPr>
        </p:nvSpPr>
        <p:spPr>
          <a:xfrm>
            <a:off x="2879295" y="3101071"/>
            <a:ext cx="5713162" cy="43345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/>
        </p:txBody>
      </p:sp>
      <p:sp>
        <p:nvSpPr>
          <p:cNvPr id="164" name="Google Shape;164;p35"/>
          <p:cNvSpPr txBox="1"/>
          <p:nvPr>
            <p:ph idx="13" type="body"/>
          </p:nvPr>
        </p:nvSpPr>
        <p:spPr>
          <a:xfrm>
            <a:off x="518168" y="3101071"/>
            <a:ext cx="1358858" cy="43345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/>
        </p:txBody>
      </p:sp>
      <p:sp>
        <p:nvSpPr>
          <p:cNvPr id="165" name="Google Shape;165;p35"/>
          <p:cNvSpPr/>
          <p:nvPr/>
        </p:nvSpPr>
        <p:spPr>
          <a:xfrm>
            <a:off x="432000" y="3830797"/>
            <a:ext cx="8280000" cy="80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1" anchor="ctr" bIns="72000" lIns="72000" spcFirstLastPara="1" rIns="72000" wrap="square" tIns="72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35"/>
          <p:cNvSpPr/>
          <p:nvPr/>
        </p:nvSpPr>
        <p:spPr>
          <a:xfrm>
            <a:off x="1963195" y="3830797"/>
            <a:ext cx="636464" cy="802800"/>
          </a:xfrm>
          <a:custGeom>
            <a:rect b="b" l="l" r="r" t="t"/>
            <a:pathLst>
              <a:path extrusionOk="0" h="1692925" w="1342159">
                <a:moveTo>
                  <a:pt x="29082" y="1692923"/>
                </a:moveTo>
                <a:cubicBezTo>
                  <a:pt x="13085" y="1692923"/>
                  <a:pt x="92" y="1679989"/>
                  <a:pt x="0" y="1663972"/>
                </a:cubicBezTo>
                <a:lnTo>
                  <a:pt x="0" y="29046"/>
                </a:lnTo>
                <a:cubicBezTo>
                  <a:pt x="-22" y="13026"/>
                  <a:pt x="12931" y="22"/>
                  <a:pt x="28931" y="0"/>
                </a:cubicBezTo>
                <a:cubicBezTo>
                  <a:pt x="32340" y="-5"/>
                  <a:pt x="35723" y="593"/>
                  <a:pt x="38925" y="1765"/>
                </a:cubicBezTo>
                <a:lnTo>
                  <a:pt x="1322993" y="468927"/>
                </a:lnTo>
                <a:cubicBezTo>
                  <a:pt x="1334453" y="473064"/>
                  <a:pt x="1342083" y="483953"/>
                  <a:pt x="1342066" y="496152"/>
                </a:cubicBezTo>
                <a:lnTo>
                  <a:pt x="1342066" y="1194583"/>
                </a:lnTo>
                <a:cubicBezTo>
                  <a:pt x="1343106" y="1207556"/>
                  <a:pt x="1335371" y="1219626"/>
                  <a:pt x="1323160" y="1224091"/>
                </a:cubicBezTo>
                <a:lnTo>
                  <a:pt x="38980" y="1691308"/>
                </a:lnTo>
                <a:cubicBezTo>
                  <a:pt x="35802" y="1692427"/>
                  <a:pt x="32451" y="1692973"/>
                  <a:pt x="29082" y="16929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r>
              <a:t/>
            </a:r>
            <a:endParaRPr b="0" i="0" sz="153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35"/>
          <p:cNvSpPr txBox="1"/>
          <p:nvPr>
            <p:ph idx="14" type="body"/>
          </p:nvPr>
        </p:nvSpPr>
        <p:spPr>
          <a:xfrm>
            <a:off x="1963195" y="3945652"/>
            <a:ext cx="636464" cy="573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72000" spcFirstLastPara="1" rIns="7200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/>
        </p:txBody>
      </p:sp>
      <p:sp>
        <p:nvSpPr>
          <p:cNvPr id="168" name="Google Shape;168;p35"/>
          <p:cNvSpPr txBox="1"/>
          <p:nvPr>
            <p:ph idx="15" type="body"/>
          </p:nvPr>
        </p:nvSpPr>
        <p:spPr>
          <a:xfrm>
            <a:off x="2879295" y="4015471"/>
            <a:ext cx="5713162" cy="43345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/>
        </p:txBody>
      </p:sp>
      <p:sp>
        <p:nvSpPr>
          <p:cNvPr id="169" name="Google Shape;169;p35"/>
          <p:cNvSpPr txBox="1"/>
          <p:nvPr>
            <p:ph idx="16" type="body"/>
          </p:nvPr>
        </p:nvSpPr>
        <p:spPr>
          <a:xfrm>
            <a:off x="518168" y="4015471"/>
            <a:ext cx="1358858" cy="43345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6"/>
          <p:cNvSpPr txBox="1"/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36"/>
          <p:cNvSpPr txBox="1"/>
          <p:nvPr>
            <p:ph idx="1" type="body"/>
          </p:nvPr>
        </p:nvSpPr>
        <p:spPr>
          <a:xfrm>
            <a:off x="432000" y="567339"/>
            <a:ext cx="82800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Divider">
  <p:cSld name="Image Divider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7"/>
          <p:cNvSpPr/>
          <p:nvPr>
            <p:ph idx="2" type="pic"/>
          </p:nvPr>
        </p:nvSpPr>
        <p:spPr>
          <a:xfrm>
            <a:off x="0" y="848682"/>
            <a:ext cx="9144000" cy="4294817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37"/>
          <p:cNvSpPr txBox="1"/>
          <p:nvPr>
            <p:ph idx="1" type="body"/>
          </p:nvPr>
        </p:nvSpPr>
        <p:spPr>
          <a:xfrm>
            <a:off x="426962" y="1175685"/>
            <a:ext cx="2714716" cy="34241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18000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/>
        </p:txBody>
      </p:sp>
      <p:sp>
        <p:nvSpPr>
          <p:cNvPr id="176" name="Google Shape;176;p37"/>
          <p:cNvSpPr txBox="1"/>
          <p:nvPr>
            <p:ph idx="3" type="body"/>
          </p:nvPr>
        </p:nvSpPr>
        <p:spPr>
          <a:xfrm>
            <a:off x="419100" y="142875"/>
            <a:ext cx="2876550" cy="1231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/>
        </p:txBody>
      </p:sp>
      <p:sp>
        <p:nvSpPr>
          <p:cNvPr id="177" name="Google Shape;177;p37"/>
          <p:cNvSpPr txBox="1"/>
          <p:nvPr>
            <p:ph idx="4" type="body"/>
          </p:nvPr>
        </p:nvSpPr>
        <p:spPr>
          <a:xfrm>
            <a:off x="2630419" y="1410382"/>
            <a:ext cx="1056554" cy="133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"/>
              <a:buNone/>
              <a:defRPr b="0" sz="100"/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/>
        </p:txBody>
      </p:sp>
      <p:sp>
        <p:nvSpPr>
          <p:cNvPr id="178" name="Google Shape;178;p37"/>
          <p:cNvSpPr/>
          <p:nvPr>
            <p:ph idx="5" type="pic"/>
          </p:nvPr>
        </p:nvSpPr>
        <p:spPr>
          <a:xfrm>
            <a:off x="419100" y="378784"/>
            <a:ext cx="8299450" cy="356859"/>
          </a:xfrm>
          <a:prstGeom prst="rect">
            <a:avLst/>
          </a:prstGeom>
          <a:noFill/>
          <a:ln>
            <a:noFill/>
          </a:ln>
        </p:spPr>
      </p:sp>
      <p:sp>
        <p:nvSpPr>
          <p:cNvPr id="179" name="Google Shape;179;p37"/>
          <p:cNvSpPr txBox="1"/>
          <p:nvPr>
            <p:ph idx="6" type="body"/>
          </p:nvPr>
        </p:nvSpPr>
        <p:spPr>
          <a:xfrm>
            <a:off x="599954" y="2476520"/>
            <a:ext cx="2438214" cy="8082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 Cover" showMasterSp="0">
  <p:cSld name="Back Cover">
    <p:bg>
      <p:bgPr>
        <a:solidFill>
          <a:schemeClr val="accen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22891" y="609608"/>
            <a:ext cx="2750214" cy="2509571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8"/>
          <p:cNvSpPr/>
          <p:nvPr/>
        </p:nvSpPr>
        <p:spPr>
          <a:xfrm>
            <a:off x="426962" y="579390"/>
            <a:ext cx="3077627" cy="3881949"/>
          </a:xfrm>
          <a:custGeom>
            <a:rect b="b" l="l" r="r" t="t"/>
            <a:pathLst>
              <a:path extrusionOk="0" h="3881949" w="3077627">
                <a:moveTo>
                  <a:pt x="66687" y="3881942"/>
                </a:moveTo>
                <a:cubicBezTo>
                  <a:pt x="30005" y="3881942"/>
                  <a:pt x="210" y="3852286"/>
                  <a:pt x="0" y="3815558"/>
                </a:cubicBezTo>
                <a:lnTo>
                  <a:pt x="0" y="66603"/>
                </a:lnTo>
                <a:cubicBezTo>
                  <a:pt x="-50" y="29869"/>
                  <a:pt x="29651" y="50"/>
                  <a:pt x="66340" y="0"/>
                </a:cubicBezTo>
                <a:cubicBezTo>
                  <a:pt x="74158" y="-11"/>
                  <a:pt x="81915" y="1360"/>
                  <a:pt x="89256" y="4048"/>
                </a:cubicBezTo>
                <a:lnTo>
                  <a:pt x="3033678" y="1075269"/>
                </a:lnTo>
                <a:cubicBezTo>
                  <a:pt x="3059958" y="1084755"/>
                  <a:pt x="3077452" y="1109726"/>
                  <a:pt x="3077414" y="1137697"/>
                </a:cubicBezTo>
                <a:lnTo>
                  <a:pt x="3077414" y="2739230"/>
                </a:lnTo>
                <a:cubicBezTo>
                  <a:pt x="3079798" y="2768976"/>
                  <a:pt x="3062062" y="2796653"/>
                  <a:pt x="3034061" y="2806892"/>
                </a:cubicBezTo>
                <a:lnTo>
                  <a:pt x="89383" y="3878240"/>
                </a:lnTo>
                <a:cubicBezTo>
                  <a:pt x="82095" y="3880806"/>
                  <a:pt x="74411" y="3882057"/>
                  <a:pt x="66687" y="388194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r>
              <a:t/>
            </a:r>
            <a:endParaRPr b="0" i="0" sz="153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8511" y="2295246"/>
            <a:ext cx="2008566" cy="262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00157" y="4683004"/>
            <a:ext cx="2210888" cy="155696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8"/>
          <p:cNvSpPr/>
          <p:nvPr/>
        </p:nvSpPr>
        <p:spPr>
          <a:xfrm>
            <a:off x="9357764" y="1"/>
            <a:ext cx="2177744" cy="7477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64250" lIns="64250" spcFirstLastPara="1" rIns="64250" wrap="square" tIns="642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b="1" i="0" lang="en-GB" sz="8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background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b="0" i="0" lang="en-GB" sz="8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change the background colour: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0" marL="133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Char char="•"/>
            </a:pPr>
            <a:r>
              <a:rPr b="0" i="0" lang="en-GB" sz="8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Right-click the slide and click ‘Format Background…’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0" marL="133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Char char="•"/>
            </a:pPr>
            <a:r>
              <a:rPr b="0" i="0" lang="en-GB" sz="8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a colour from the palette</a:t>
            </a:r>
            <a:endParaRPr b="0" i="0" sz="8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Page_Image 2 (blue-scale)" showMasterSp="0">
  <p:cSld name="Cover Page_Image 2 (blue-scale)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39"/>
          <p:cNvPicPr preferRelativeResize="0"/>
          <p:nvPr/>
        </p:nvPicPr>
        <p:blipFill rotWithShape="1">
          <a:blip r:embed="rId2">
            <a:alphaModFix/>
          </a:blip>
          <a:srcRect b="7291" l="5507" r="487" t="0"/>
          <a:stretch/>
        </p:blipFill>
        <p:spPr>
          <a:xfrm>
            <a:off x="1" y="-2522"/>
            <a:ext cx="7428600" cy="514148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8" name="Google Shape;188;p39"/>
          <p:cNvGrpSpPr/>
          <p:nvPr/>
        </p:nvGrpSpPr>
        <p:grpSpPr>
          <a:xfrm>
            <a:off x="4545222" y="-2521"/>
            <a:ext cx="4144742" cy="2444216"/>
            <a:chOff x="4891355" y="-10176"/>
            <a:chExt cx="4490137" cy="3258955"/>
          </a:xfrm>
        </p:grpSpPr>
        <p:sp>
          <p:nvSpPr>
            <p:cNvPr id="189" name="Google Shape;189;p39"/>
            <p:cNvSpPr/>
            <p:nvPr/>
          </p:nvSpPr>
          <p:spPr>
            <a:xfrm>
              <a:off x="6390050" y="1666042"/>
              <a:ext cx="2991442" cy="1582737"/>
            </a:xfrm>
            <a:custGeom>
              <a:rect b="b" l="l" r="r" t="t"/>
              <a:pathLst>
                <a:path extrusionOk="0" h="489" w="924">
                  <a:moveTo>
                    <a:pt x="924" y="370"/>
                  </a:moveTo>
                  <a:cubicBezTo>
                    <a:pt x="924" y="0"/>
                    <a:pt x="924" y="0"/>
                    <a:pt x="924" y="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766" y="482"/>
                    <a:pt x="766" y="482"/>
                    <a:pt x="766" y="482"/>
                  </a:cubicBezTo>
                  <a:cubicBezTo>
                    <a:pt x="778" y="486"/>
                    <a:pt x="791" y="489"/>
                    <a:pt x="805" y="489"/>
                  </a:cubicBezTo>
                  <a:cubicBezTo>
                    <a:pt x="871" y="489"/>
                    <a:pt x="924" y="436"/>
                    <a:pt x="924" y="370"/>
                  </a:cubicBezTo>
                </a:path>
              </a:pathLst>
            </a:custGeom>
            <a:solidFill>
              <a:srgbClr val="3D9BD6"/>
            </a:solidFill>
            <a:ln>
              <a:noFill/>
            </a:ln>
          </p:spPr>
          <p:txBody>
            <a:bodyPr anchorCtr="0" anchor="t" bIns="39550" lIns="79125" spcFirstLastPara="1" rIns="79125" wrap="square" tIns="39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39"/>
            <p:cNvSpPr/>
            <p:nvPr/>
          </p:nvSpPr>
          <p:spPr>
            <a:xfrm>
              <a:off x="4891355" y="-10176"/>
              <a:ext cx="4490137" cy="2845749"/>
            </a:xfrm>
            <a:custGeom>
              <a:rect b="b" l="l" r="r" t="t"/>
              <a:pathLst>
                <a:path extrusionOk="0" h="906" w="1429">
                  <a:moveTo>
                    <a:pt x="0" y="0"/>
                  </a:moveTo>
                  <a:cubicBezTo>
                    <a:pt x="1429" y="0"/>
                    <a:pt x="1429" y="0"/>
                    <a:pt x="1429" y="0"/>
                  </a:cubicBezTo>
                  <a:cubicBezTo>
                    <a:pt x="1429" y="537"/>
                    <a:pt x="1429" y="537"/>
                    <a:pt x="1429" y="537"/>
                  </a:cubicBezTo>
                  <a:cubicBezTo>
                    <a:pt x="152" y="901"/>
                    <a:pt x="152" y="901"/>
                    <a:pt x="152" y="901"/>
                  </a:cubicBezTo>
                  <a:cubicBezTo>
                    <a:pt x="141" y="904"/>
                    <a:pt x="130" y="906"/>
                    <a:pt x="119" y="906"/>
                  </a:cubicBezTo>
                  <a:cubicBezTo>
                    <a:pt x="53" y="906"/>
                    <a:pt x="0" y="853"/>
                    <a:pt x="0" y="78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9550" lIns="79125" spcFirstLastPara="1" rIns="79125" wrap="square" tIns="39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1" name="Google Shape;191;p39"/>
          <p:cNvSpPr/>
          <p:nvPr/>
        </p:nvSpPr>
        <p:spPr>
          <a:xfrm>
            <a:off x="1108" y="2612"/>
            <a:ext cx="9141785" cy="5143500"/>
          </a:xfrm>
          <a:custGeom>
            <a:rect b="b" l="l" r="r" t="t"/>
            <a:pathLst>
              <a:path extrusionOk="0" h="2160" w="3119">
                <a:moveTo>
                  <a:pt x="366" y="2002"/>
                </a:moveTo>
                <a:cubicBezTo>
                  <a:pt x="263" y="2002"/>
                  <a:pt x="179" y="1924"/>
                  <a:pt x="170" y="1824"/>
                </a:cubicBezTo>
                <a:cubicBezTo>
                  <a:pt x="169" y="1820"/>
                  <a:pt x="169" y="1814"/>
                  <a:pt x="169" y="1808"/>
                </a:cubicBezTo>
                <a:cubicBezTo>
                  <a:pt x="169" y="0"/>
                  <a:pt x="169" y="0"/>
                  <a:pt x="16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3119" y="2160"/>
                  <a:pt x="3119" y="2160"/>
                  <a:pt x="3119" y="2160"/>
                </a:cubicBezTo>
                <a:cubicBezTo>
                  <a:pt x="3119" y="1225"/>
                  <a:pt x="3119" y="1225"/>
                  <a:pt x="3119" y="1225"/>
                </a:cubicBezTo>
                <a:cubicBezTo>
                  <a:pt x="3119" y="1225"/>
                  <a:pt x="416" y="1995"/>
                  <a:pt x="415" y="1995"/>
                </a:cubicBezTo>
                <a:cubicBezTo>
                  <a:pt x="399" y="1999"/>
                  <a:pt x="383" y="2002"/>
                  <a:pt x="366" y="200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33630" y="4543426"/>
            <a:ext cx="2377545" cy="22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9"/>
          <p:cNvSpPr txBox="1"/>
          <p:nvPr>
            <p:ph type="title"/>
          </p:nvPr>
        </p:nvSpPr>
        <p:spPr>
          <a:xfrm>
            <a:off x="4769772" y="380705"/>
            <a:ext cx="3695643" cy="4867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6A7E"/>
              </a:buClr>
              <a:buSzPts val="2000"/>
              <a:buFont typeface="Calibri"/>
              <a:buNone/>
              <a:defRPr b="1" sz="2000">
                <a:solidFill>
                  <a:srgbClr val="486A7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94" name="Google Shape;194;p39"/>
          <p:cNvSpPr txBox="1"/>
          <p:nvPr>
            <p:ph idx="1" type="body"/>
          </p:nvPr>
        </p:nvSpPr>
        <p:spPr>
          <a:xfrm>
            <a:off x="4769743" y="956072"/>
            <a:ext cx="3695700" cy="4732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b="0" sz="17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200"/>
            </a:lvl3pPr>
            <a:lvl4pPr indent="-3302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200"/>
            </a:lvl4pPr>
            <a:lvl5pPr indent="-3302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─"/>
              <a:defRPr sz="1200"/>
            </a:lvl5pPr>
            <a:lvl6pPr indent="-3302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−"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200"/>
            </a:lvl7pPr>
            <a:lvl8pPr indent="-3302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AutoNum type="arabicPeriod"/>
              <a:defRPr sz="1200"/>
            </a:lvl8pPr>
            <a:lvl9pPr indent="-330200" lvl="8" marL="41148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600"/>
              <a:buAutoNum type="alphaLcPeriod"/>
              <a:defRPr sz="12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99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">
  <p:cSld name="One column_1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0"/>
          <p:cNvSpPr txBox="1"/>
          <p:nvPr>
            <p:ph idx="1" type="body"/>
          </p:nvPr>
        </p:nvSpPr>
        <p:spPr>
          <a:xfrm>
            <a:off x="762000" y="1077516"/>
            <a:ext cx="7605347" cy="12695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200"/>
            </a:lvl2pPr>
            <a:lvl3pPr indent="-3302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200"/>
            </a:lvl3pPr>
            <a:lvl4pPr indent="-3302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200"/>
            </a:lvl4pPr>
            <a:lvl5pPr indent="-3302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─"/>
              <a:defRPr sz="1200"/>
            </a:lvl5pPr>
            <a:lvl6pPr indent="-3302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−"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200"/>
            </a:lvl7pPr>
            <a:lvl8pPr indent="-3302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AutoNum type="arabicPeriod"/>
              <a:defRPr sz="1200"/>
            </a:lvl8pPr>
            <a:lvl9pPr indent="-330200" lvl="8" marL="41148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600"/>
              <a:buAutoNum type="alphaLcPeriod"/>
              <a:defRPr sz="1200"/>
            </a:lvl9pPr>
          </a:lstStyle>
          <a:p/>
        </p:txBody>
      </p:sp>
      <p:sp>
        <p:nvSpPr>
          <p:cNvPr id="197" name="Google Shape;197;p40"/>
          <p:cNvSpPr txBox="1"/>
          <p:nvPr>
            <p:ph type="title"/>
          </p:nvPr>
        </p:nvSpPr>
        <p:spPr>
          <a:xfrm>
            <a:off x="762000" y="403622"/>
            <a:ext cx="7605347" cy="2779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6A7E"/>
              </a:buClr>
              <a:buSzPts val="16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page 1" showMasterSp="0">
  <p:cSld name="Backpage 1">
    <p:bg>
      <p:bgPr>
        <a:solidFill>
          <a:schemeClr val="lt1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1"/>
          <p:cNvSpPr/>
          <p:nvPr/>
        </p:nvSpPr>
        <p:spPr>
          <a:xfrm>
            <a:off x="492369" y="1"/>
            <a:ext cx="8650523" cy="4468595"/>
          </a:xfrm>
          <a:custGeom>
            <a:rect b="b" l="l" r="r" t="t"/>
            <a:pathLst>
              <a:path extrusionOk="0" h="5958126" w="9371400">
                <a:moveTo>
                  <a:pt x="0" y="0"/>
                </a:moveTo>
                <a:lnTo>
                  <a:pt x="9371400" y="0"/>
                </a:lnTo>
                <a:lnTo>
                  <a:pt x="9371400" y="3503614"/>
                </a:lnTo>
                <a:lnTo>
                  <a:pt x="773906" y="5936455"/>
                </a:lnTo>
                <a:cubicBezTo>
                  <a:pt x="728663" y="5941482"/>
                  <a:pt x="626930" y="5968337"/>
                  <a:pt x="535782" y="5953918"/>
                </a:cubicBezTo>
                <a:cubicBezTo>
                  <a:pt x="444634" y="5939499"/>
                  <a:pt x="337741" y="5917010"/>
                  <a:pt x="198438" y="5792788"/>
                </a:cubicBezTo>
                <a:cubicBezTo>
                  <a:pt x="59135" y="5668566"/>
                  <a:pt x="3016" y="5434703"/>
                  <a:pt x="0" y="532288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1" anchor="ctr" bIns="62300" lIns="62300" spcFirstLastPara="1" rIns="62300" wrap="square" tIns="62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41"/>
          <p:cNvSpPr txBox="1"/>
          <p:nvPr>
            <p:ph type="title"/>
          </p:nvPr>
        </p:nvSpPr>
        <p:spPr>
          <a:xfrm>
            <a:off x="762001" y="422672"/>
            <a:ext cx="7605347" cy="2779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Calibri"/>
              <a:buNone/>
              <a:defRPr b="1" sz="3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01" name="Google Shape;201;p41"/>
          <p:cNvSpPr/>
          <p:nvPr/>
        </p:nvSpPr>
        <p:spPr>
          <a:xfrm>
            <a:off x="8367345" y="-1"/>
            <a:ext cx="320920" cy="361531"/>
          </a:xfrm>
          <a:custGeom>
            <a:rect b="b" l="l" r="r" t="t"/>
            <a:pathLst>
              <a:path extrusionOk="0" h="164" w="120">
                <a:moveTo>
                  <a:pt x="0" y="0"/>
                </a:moveTo>
                <a:cubicBezTo>
                  <a:pt x="120" y="0"/>
                  <a:pt x="120" y="0"/>
                  <a:pt x="120" y="0"/>
                </a:cubicBezTo>
                <a:cubicBezTo>
                  <a:pt x="120" y="138"/>
                  <a:pt x="120" y="138"/>
                  <a:pt x="120" y="138"/>
                </a:cubicBezTo>
                <a:cubicBezTo>
                  <a:pt x="13" y="164"/>
                  <a:pt x="13" y="164"/>
                  <a:pt x="13" y="164"/>
                </a:cubicBezTo>
                <a:cubicBezTo>
                  <a:pt x="12" y="164"/>
                  <a:pt x="11" y="164"/>
                  <a:pt x="10" y="164"/>
                </a:cubicBezTo>
                <a:cubicBezTo>
                  <a:pt x="4" y="164"/>
                  <a:pt x="0" y="160"/>
                  <a:pt x="0" y="15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1" anchor="ctr" bIns="3115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alibri"/>
              <a:buNone/>
            </a:pPr>
            <a:fld id="{00000000-1234-1234-1234-123412341234}" type="slidenum">
              <a:rPr b="0" i="0" lang="en-GB" sz="1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41"/>
          <p:cNvSpPr txBox="1"/>
          <p:nvPr>
            <p:ph idx="1" type="body"/>
          </p:nvPr>
        </p:nvSpPr>
        <p:spPr>
          <a:xfrm>
            <a:off x="762000" y="1059656"/>
            <a:ext cx="5181600" cy="1468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0" sz="19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200"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200">
                <a:solidFill>
                  <a:schemeClr val="lt1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200"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─"/>
              <a:defRPr sz="1200">
                <a:solidFill>
                  <a:schemeClr val="lt1"/>
                </a:solidFill>
              </a:defRPr>
            </a:lvl5pPr>
            <a:lvl6pPr indent="-3302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−"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200"/>
            </a:lvl7pPr>
            <a:lvl8pPr indent="-3302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AutoNum type="arabicPeriod"/>
              <a:defRPr sz="1200"/>
            </a:lvl8pPr>
            <a:lvl9pPr indent="-330200" lvl="8" marL="41148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600"/>
              <a:buAutoNum type="alphaLcPeriod"/>
              <a:defRPr sz="1200"/>
            </a:lvl9pPr>
          </a:lstStyle>
          <a:p/>
        </p:txBody>
      </p:sp>
      <p:sp>
        <p:nvSpPr>
          <p:cNvPr id="203" name="Google Shape;203;p41"/>
          <p:cNvSpPr/>
          <p:nvPr/>
        </p:nvSpPr>
        <p:spPr>
          <a:xfrm>
            <a:off x="5399203" y="4228155"/>
            <a:ext cx="3487858" cy="9153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1" anchor="ctr" bIns="62300" lIns="62300" spcFirstLastPara="1" rIns="62300" wrap="square" tIns="62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" name="Google Shape;204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733630" y="4676411"/>
            <a:ext cx="2377545" cy="22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996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divider 3" showMasterSp="0">
  <p:cSld name="Section divider 3">
    <p:bg>
      <p:bgPr>
        <a:solidFill>
          <a:schemeClr val="lt2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AEC4D1"/>
          </a:solidFill>
          <a:ln>
            <a:noFill/>
          </a:ln>
        </p:spPr>
        <p:txBody>
          <a:bodyPr anchorCtr="1" anchor="ctr" bIns="62300" lIns="62300" spcFirstLastPara="1" rIns="62300" wrap="square" tIns="62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42"/>
          <p:cNvSpPr/>
          <p:nvPr/>
        </p:nvSpPr>
        <p:spPr>
          <a:xfrm rot="-5400000">
            <a:off x="5819016" y="1414897"/>
            <a:ext cx="2118366" cy="4531602"/>
          </a:xfrm>
          <a:custGeom>
            <a:rect b="b" l="l" r="r" t="t"/>
            <a:pathLst>
              <a:path extrusionOk="0" h="4817619" w="2771777">
                <a:moveTo>
                  <a:pt x="0" y="4817619"/>
                </a:moveTo>
                <a:lnTo>
                  <a:pt x="1400087" y="0"/>
                </a:lnTo>
                <a:lnTo>
                  <a:pt x="2771777" y="4817619"/>
                </a:lnTo>
                <a:lnTo>
                  <a:pt x="0" y="4817619"/>
                </a:lnTo>
                <a:close/>
              </a:path>
            </a:pathLst>
          </a:custGeom>
          <a:solidFill>
            <a:srgbClr val="D6E1E8"/>
          </a:solidFill>
          <a:ln>
            <a:noFill/>
          </a:ln>
        </p:spPr>
        <p:txBody>
          <a:bodyPr anchorCtr="1" anchor="ctr" bIns="62300" lIns="62300" spcFirstLastPara="1" rIns="62300" wrap="square" tIns="62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42"/>
          <p:cNvSpPr/>
          <p:nvPr/>
        </p:nvSpPr>
        <p:spPr>
          <a:xfrm>
            <a:off x="492369" y="1"/>
            <a:ext cx="8650523" cy="4468595"/>
          </a:xfrm>
          <a:custGeom>
            <a:rect b="b" l="l" r="r" t="t"/>
            <a:pathLst>
              <a:path extrusionOk="0" h="5958126" w="9371400">
                <a:moveTo>
                  <a:pt x="0" y="0"/>
                </a:moveTo>
                <a:lnTo>
                  <a:pt x="9371400" y="0"/>
                </a:lnTo>
                <a:lnTo>
                  <a:pt x="9371400" y="3503614"/>
                </a:lnTo>
                <a:lnTo>
                  <a:pt x="773906" y="5936455"/>
                </a:lnTo>
                <a:cubicBezTo>
                  <a:pt x="728663" y="5941482"/>
                  <a:pt x="626930" y="5968337"/>
                  <a:pt x="535782" y="5953918"/>
                </a:cubicBezTo>
                <a:cubicBezTo>
                  <a:pt x="444634" y="5939499"/>
                  <a:pt x="337741" y="5917010"/>
                  <a:pt x="198438" y="5792788"/>
                </a:cubicBezTo>
                <a:cubicBezTo>
                  <a:pt x="59135" y="5668566"/>
                  <a:pt x="3016" y="5434703"/>
                  <a:pt x="0" y="532288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1" anchor="ctr" bIns="62300" lIns="62300" spcFirstLastPara="1" rIns="62300" wrap="square" tIns="62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42"/>
          <p:cNvSpPr/>
          <p:nvPr/>
        </p:nvSpPr>
        <p:spPr>
          <a:xfrm>
            <a:off x="8367345" y="-1"/>
            <a:ext cx="320920" cy="361531"/>
          </a:xfrm>
          <a:custGeom>
            <a:rect b="b" l="l" r="r" t="t"/>
            <a:pathLst>
              <a:path extrusionOk="0" h="164" w="120">
                <a:moveTo>
                  <a:pt x="0" y="0"/>
                </a:moveTo>
                <a:cubicBezTo>
                  <a:pt x="120" y="0"/>
                  <a:pt x="120" y="0"/>
                  <a:pt x="120" y="0"/>
                </a:cubicBezTo>
                <a:cubicBezTo>
                  <a:pt x="120" y="138"/>
                  <a:pt x="120" y="138"/>
                  <a:pt x="120" y="138"/>
                </a:cubicBezTo>
                <a:cubicBezTo>
                  <a:pt x="13" y="164"/>
                  <a:pt x="13" y="164"/>
                  <a:pt x="13" y="164"/>
                </a:cubicBezTo>
                <a:cubicBezTo>
                  <a:pt x="12" y="164"/>
                  <a:pt x="11" y="164"/>
                  <a:pt x="10" y="164"/>
                </a:cubicBezTo>
                <a:cubicBezTo>
                  <a:pt x="4" y="164"/>
                  <a:pt x="0" y="160"/>
                  <a:pt x="0" y="15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1" anchor="ctr" bIns="3115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alibri"/>
              <a:buNone/>
            </a:pPr>
            <a:fld id="{00000000-1234-1234-1234-123412341234}" type="slidenum">
              <a:rPr b="0" i="0" lang="en-GB" sz="1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42"/>
          <p:cNvSpPr txBox="1"/>
          <p:nvPr>
            <p:ph type="title"/>
          </p:nvPr>
        </p:nvSpPr>
        <p:spPr>
          <a:xfrm>
            <a:off x="762001" y="403622"/>
            <a:ext cx="7605347" cy="2779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alibri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996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efine">
  <p:cSld name="1_Define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3"/>
          <p:cNvSpPr txBox="1"/>
          <p:nvPr>
            <p:ph type="title"/>
          </p:nvPr>
        </p:nvSpPr>
        <p:spPr>
          <a:xfrm>
            <a:off x="265113" y="1191"/>
            <a:ext cx="8878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900"/>
              <a:buNone/>
              <a:defRPr>
                <a:solidFill>
                  <a:srgbClr val="003366"/>
                </a:solidFill>
              </a:defRPr>
            </a:lvl1pPr>
            <a:lvl2pPr lvl="1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Analyze">
  <p:cSld name="1_Analyze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/>
          <p:nvPr>
            <p:ph type="title"/>
          </p:nvPr>
        </p:nvSpPr>
        <p:spPr>
          <a:xfrm>
            <a:off x="265113" y="1191"/>
            <a:ext cx="8878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900"/>
              <a:buNone/>
              <a:defRPr>
                <a:solidFill>
                  <a:srgbClr val="003366"/>
                </a:solidFill>
              </a:defRPr>
            </a:lvl1pPr>
            <a:lvl2pPr lvl="1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">
  <p:cSld name="One column_2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762000" y="1077516"/>
            <a:ext cx="7605347" cy="12695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200"/>
            </a:lvl2pPr>
            <a:lvl3pPr indent="-3302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200"/>
            </a:lvl3pPr>
            <a:lvl4pPr indent="-3302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200"/>
            </a:lvl4pPr>
            <a:lvl5pPr indent="-3302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─"/>
              <a:defRPr sz="1200"/>
            </a:lvl5pPr>
            <a:lvl6pPr indent="-3302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−"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200"/>
            </a:lvl7pPr>
            <a:lvl8pPr indent="-3302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AutoNum type="arabicPeriod"/>
              <a:defRPr sz="1200"/>
            </a:lvl8pPr>
            <a:lvl9pPr indent="-330200" lvl="8" marL="41148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600"/>
              <a:buAutoNum type="alphaLcPeriod"/>
              <a:defRPr sz="1200"/>
            </a:lvl9pPr>
          </a:lstStyle>
          <a:p/>
        </p:txBody>
      </p:sp>
      <p:sp>
        <p:nvSpPr>
          <p:cNvPr id="26" name="Google Shape;26;p18"/>
          <p:cNvSpPr txBox="1"/>
          <p:nvPr>
            <p:ph type="title"/>
          </p:nvPr>
        </p:nvSpPr>
        <p:spPr>
          <a:xfrm>
            <a:off x="762000" y="403622"/>
            <a:ext cx="7605347" cy="2779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6A7E"/>
              </a:buClr>
              <a:buSzPts val="16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">
  <p:cSld name="One column_2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6"/>
          <p:cNvSpPr txBox="1"/>
          <p:nvPr>
            <p:ph idx="1" type="body"/>
          </p:nvPr>
        </p:nvSpPr>
        <p:spPr>
          <a:xfrm>
            <a:off x="762000" y="1077516"/>
            <a:ext cx="7605300" cy="12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200"/>
            </a:lvl2pPr>
            <a:lvl3pPr indent="-3302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200"/>
            </a:lvl3pPr>
            <a:lvl4pPr indent="-3302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200"/>
            </a:lvl4pPr>
            <a:lvl5pPr indent="-3302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─"/>
              <a:defRPr sz="1200"/>
            </a:lvl5pPr>
            <a:lvl6pPr indent="-3302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−"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200"/>
            </a:lvl7pPr>
            <a:lvl8pPr indent="-3302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AutoNum type="arabicPeriod"/>
              <a:defRPr sz="1200"/>
            </a:lvl8pPr>
            <a:lvl9pPr indent="-330200" lvl="8" marL="41148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600"/>
              <a:buAutoNum type="alphaLcPeriod"/>
              <a:defRPr sz="1200"/>
            </a:lvl9pPr>
          </a:lstStyle>
          <a:p/>
        </p:txBody>
      </p:sp>
      <p:sp>
        <p:nvSpPr>
          <p:cNvPr id="223" name="Google Shape;223;p16"/>
          <p:cNvSpPr txBox="1"/>
          <p:nvPr>
            <p:ph type="title"/>
          </p:nvPr>
        </p:nvSpPr>
        <p:spPr>
          <a:xfrm>
            <a:off x="762000" y="403622"/>
            <a:ext cx="76053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6A7E"/>
              </a:buClr>
              <a:buSzPts val="16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Dark Blue" showMasterSp="0">
  <p:cSld name="Title Dark Blue">
    <p:bg>
      <p:bgPr>
        <a:solidFill>
          <a:schemeClr val="dk2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5"/>
          <p:cNvSpPr/>
          <p:nvPr/>
        </p:nvSpPr>
        <p:spPr>
          <a:xfrm>
            <a:off x="423792" y="579390"/>
            <a:ext cx="3077627" cy="3881949"/>
          </a:xfrm>
          <a:custGeom>
            <a:rect b="b" l="l" r="r" t="t"/>
            <a:pathLst>
              <a:path extrusionOk="0" h="3881949" w="3077627">
                <a:moveTo>
                  <a:pt x="66687" y="3881942"/>
                </a:moveTo>
                <a:cubicBezTo>
                  <a:pt x="30005" y="3881942"/>
                  <a:pt x="210" y="3852286"/>
                  <a:pt x="0" y="3815558"/>
                </a:cubicBezTo>
                <a:lnTo>
                  <a:pt x="0" y="66603"/>
                </a:lnTo>
                <a:cubicBezTo>
                  <a:pt x="-50" y="29869"/>
                  <a:pt x="29651" y="50"/>
                  <a:pt x="66340" y="0"/>
                </a:cubicBezTo>
                <a:cubicBezTo>
                  <a:pt x="74158" y="-11"/>
                  <a:pt x="81915" y="1360"/>
                  <a:pt x="89256" y="4048"/>
                </a:cubicBezTo>
                <a:lnTo>
                  <a:pt x="3033678" y="1075269"/>
                </a:lnTo>
                <a:cubicBezTo>
                  <a:pt x="3059958" y="1084755"/>
                  <a:pt x="3077452" y="1109726"/>
                  <a:pt x="3077414" y="1137697"/>
                </a:cubicBezTo>
                <a:lnTo>
                  <a:pt x="3077414" y="2739230"/>
                </a:lnTo>
                <a:cubicBezTo>
                  <a:pt x="3079798" y="2768976"/>
                  <a:pt x="3062062" y="2796653"/>
                  <a:pt x="3034061" y="2806892"/>
                </a:cubicBezTo>
                <a:lnTo>
                  <a:pt x="89383" y="3878240"/>
                </a:lnTo>
                <a:cubicBezTo>
                  <a:pt x="82095" y="3880806"/>
                  <a:pt x="74411" y="3882057"/>
                  <a:pt x="66687" y="3881942"/>
                </a:cubicBezTo>
                <a:close/>
              </a:path>
            </a:pathLst>
          </a:custGeom>
          <a:solidFill>
            <a:srgbClr val="00B0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r>
              <a:t/>
            </a:r>
            <a:endParaRPr b="0" i="0" sz="153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6" name="Google Shape;226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78511" y="2295246"/>
            <a:ext cx="2008566" cy="262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22891" y="609608"/>
            <a:ext cx="2750215" cy="2509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00157" y="4683004"/>
            <a:ext cx="2210889" cy="155696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45"/>
          <p:cNvSpPr txBox="1"/>
          <p:nvPr>
            <p:ph idx="1" type="body"/>
          </p:nvPr>
        </p:nvSpPr>
        <p:spPr>
          <a:xfrm>
            <a:off x="599953" y="1657307"/>
            <a:ext cx="2375100" cy="17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solidFill>
                  <a:schemeClr val="dk2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Teal Blue" showMasterSp="0">
  <p:cSld name="Title Teal Blue">
    <p:bg>
      <p:bgPr>
        <a:solidFill>
          <a:schemeClr val="accent1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6"/>
          <p:cNvSpPr/>
          <p:nvPr/>
        </p:nvSpPr>
        <p:spPr>
          <a:xfrm>
            <a:off x="428852" y="579390"/>
            <a:ext cx="3077627" cy="3881949"/>
          </a:xfrm>
          <a:custGeom>
            <a:rect b="b" l="l" r="r" t="t"/>
            <a:pathLst>
              <a:path extrusionOk="0" h="3881949" w="3077627">
                <a:moveTo>
                  <a:pt x="66687" y="3881942"/>
                </a:moveTo>
                <a:cubicBezTo>
                  <a:pt x="30005" y="3881942"/>
                  <a:pt x="210" y="3852286"/>
                  <a:pt x="0" y="3815558"/>
                </a:cubicBezTo>
                <a:lnTo>
                  <a:pt x="0" y="66603"/>
                </a:lnTo>
                <a:cubicBezTo>
                  <a:pt x="-50" y="29869"/>
                  <a:pt x="29651" y="50"/>
                  <a:pt x="66340" y="0"/>
                </a:cubicBezTo>
                <a:cubicBezTo>
                  <a:pt x="74158" y="-11"/>
                  <a:pt x="81915" y="1360"/>
                  <a:pt x="89256" y="4048"/>
                </a:cubicBezTo>
                <a:lnTo>
                  <a:pt x="3033678" y="1075269"/>
                </a:lnTo>
                <a:cubicBezTo>
                  <a:pt x="3059958" y="1084755"/>
                  <a:pt x="3077452" y="1109726"/>
                  <a:pt x="3077414" y="1137697"/>
                </a:cubicBezTo>
                <a:lnTo>
                  <a:pt x="3077414" y="2739230"/>
                </a:lnTo>
                <a:cubicBezTo>
                  <a:pt x="3079798" y="2768976"/>
                  <a:pt x="3062062" y="2796653"/>
                  <a:pt x="3034061" y="2806892"/>
                </a:cubicBezTo>
                <a:lnTo>
                  <a:pt x="89383" y="3878240"/>
                </a:lnTo>
                <a:cubicBezTo>
                  <a:pt x="82095" y="3880806"/>
                  <a:pt x="74411" y="3882057"/>
                  <a:pt x="66687" y="388194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r>
              <a:t/>
            </a:r>
            <a:endParaRPr b="0" i="0" sz="153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2" name="Google Shape;232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78511" y="2295246"/>
            <a:ext cx="2008566" cy="262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22891" y="609608"/>
            <a:ext cx="2750215" cy="2509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00157" y="4683004"/>
            <a:ext cx="2210889" cy="155696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6"/>
          <p:cNvSpPr txBox="1"/>
          <p:nvPr>
            <p:ph idx="1" type="body"/>
          </p:nvPr>
        </p:nvSpPr>
        <p:spPr>
          <a:xfrm>
            <a:off x="599953" y="1657307"/>
            <a:ext cx="2375100" cy="17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solidFill>
                  <a:schemeClr val="accen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hite" showMasterSp="0">
  <p:cSld name="Title White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7"/>
          <p:cNvSpPr/>
          <p:nvPr/>
        </p:nvSpPr>
        <p:spPr>
          <a:xfrm>
            <a:off x="426962" y="579390"/>
            <a:ext cx="3077627" cy="3881949"/>
          </a:xfrm>
          <a:custGeom>
            <a:rect b="b" l="l" r="r" t="t"/>
            <a:pathLst>
              <a:path extrusionOk="0" h="3881949" w="3077627">
                <a:moveTo>
                  <a:pt x="66687" y="3881942"/>
                </a:moveTo>
                <a:cubicBezTo>
                  <a:pt x="30005" y="3881942"/>
                  <a:pt x="210" y="3852286"/>
                  <a:pt x="0" y="3815558"/>
                </a:cubicBezTo>
                <a:lnTo>
                  <a:pt x="0" y="66603"/>
                </a:lnTo>
                <a:cubicBezTo>
                  <a:pt x="-50" y="29869"/>
                  <a:pt x="29651" y="50"/>
                  <a:pt x="66340" y="0"/>
                </a:cubicBezTo>
                <a:cubicBezTo>
                  <a:pt x="74158" y="-11"/>
                  <a:pt x="81915" y="1360"/>
                  <a:pt x="89256" y="4048"/>
                </a:cubicBezTo>
                <a:lnTo>
                  <a:pt x="3033678" y="1075269"/>
                </a:lnTo>
                <a:cubicBezTo>
                  <a:pt x="3059958" y="1084755"/>
                  <a:pt x="3077452" y="1109726"/>
                  <a:pt x="3077414" y="1137697"/>
                </a:cubicBezTo>
                <a:lnTo>
                  <a:pt x="3077414" y="2739230"/>
                </a:lnTo>
                <a:cubicBezTo>
                  <a:pt x="3079798" y="2768976"/>
                  <a:pt x="3062062" y="2796653"/>
                  <a:pt x="3034061" y="2806892"/>
                </a:cubicBezTo>
                <a:lnTo>
                  <a:pt x="89383" y="3878240"/>
                </a:lnTo>
                <a:cubicBezTo>
                  <a:pt x="82095" y="3880806"/>
                  <a:pt x="74411" y="3882057"/>
                  <a:pt x="66687" y="3881942"/>
                </a:cubicBezTo>
                <a:close/>
              </a:path>
            </a:pathLst>
          </a:custGeom>
          <a:solidFill>
            <a:srgbClr val="00B0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r>
              <a:t/>
            </a:r>
            <a:endParaRPr b="0" i="0" sz="153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8" name="Google Shape;238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78511" y="2295246"/>
            <a:ext cx="2008566" cy="262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1312" y="4683004"/>
            <a:ext cx="2210889" cy="155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22891" y="609608"/>
            <a:ext cx="2750215" cy="2509572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47"/>
          <p:cNvSpPr txBox="1"/>
          <p:nvPr>
            <p:ph idx="1" type="body"/>
          </p:nvPr>
        </p:nvSpPr>
        <p:spPr>
          <a:xfrm>
            <a:off x="599953" y="1657307"/>
            <a:ext cx="2375100" cy="17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solidFill>
                  <a:schemeClr val="dk2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pezium">
  <p:cSld name="Trapezium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8"/>
          <p:cNvSpPr/>
          <p:nvPr/>
        </p:nvSpPr>
        <p:spPr>
          <a:xfrm>
            <a:off x="426962" y="579390"/>
            <a:ext cx="3077627" cy="3881949"/>
          </a:xfrm>
          <a:custGeom>
            <a:rect b="b" l="l" r="r" t="t"/>
            <a:pathLst>
              <a:path extrusionOk="0" h="3881949" w="3077627">
                <a:moveTo>
                  <a:pt x="66340" y="0"/>
                </a:moveTo>
                <a:cubicBezTo>
                  <a:pt x="74158" y="-11"/>
                  <a:pt x="81915" y="1360"/>
                  <a:pt x="89256" y="4048"/>
                </a:cubicBezTo>
                <a:lnTo>
                  <a:pt x="3033678" y="1075269"/>
                </a:lnTo>
                <a:cubicBezTo>
                  <a:pt x="3059958" y="1084755"/>
                  <a:pt x="3077452" y="1109726"/>
                  <a:pt x="3077414" y="1137697"/>
                </a:cubicBezTo>
                <a:lnTo>
                  <a:pt x="3077414" y="2739230"/>
                </a:lnTo>
                <a:cubicBezTo>
                  <a:pt x="3079798" y="2768976"/>
                  <a:pt x="3062062" y="2796653"/>
                  <a:pt x="3034061" y="2806892"/>
                </a:cubicBezTo>
                <a:lnTo>
                  <a:pt x="89383" y="3878240"/>
                </a:lnTo>
                <a:cubicBezTo>
                  <a:pt x="82095" y="3880806"/>
                  <a:pt x="74411" y="3882057"/>
                  <a:pt x="66687" y="3881942"/>
                </a:cubicBezTo>
                <a:cubicBezTo>
                  <a:pt x="30005" y="3881942"/>
                  <a:pt x="210" y="3852286"/>
                  <a:pt x="0" y="3815558"/>
                </a:cubicBezTo>
                <a:lnTo>
                  <a:pt x="0" y="66603"/>
                </a:lnTo>
                <a:cubicBezTo>
                  <a:pt x="-50" y="29869"/>
                  <a:pt x="29651" y="50"/>
                  <a:pt x="6634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1" anchor="ctr" bIns="72000" lIns="72000" spcFirstLastPara="1" rIns="72000" wrap="square" tIns="72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48"/>
          <p:cNvSpPr txBox="1"/>
          <p:nvPr>
            <p:ph idx="1" type="body"/>
          </p:nvPr>
        </p:nvSpPr>
        <p:spPr>
          <a:xfrm>
            <a:off x="590716" y="1624084"/>
            <a:ext cx="2841600" cy="17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00"/>
              <a:buNone/>
              <a:defRPr/>
            </a:lvl2pPr>
            <a:lvl3pPr indent="-32385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00"/>
              <a:buChar char="•"/>
              <a:defRPr/>
            </a:lvl3pPr>
            <a:lvl4pPr indent="-32385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00"/>
              <a:buChar char="•"/>
              <a:defRPr/>
            </a:lvl4pPr>
            <a:lvl5pPr indent="-32385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00"/>
              <a:buChar char="─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/>
        </p:txBody>
      </p:sp>
      <p:sp>
        <p:nvSpPr>
          <p:cNvPr id="245" name="Google Shape;245;p48"/>
          <p:cNvSpPr txBox="1"/>
          <p:nvPr>
            <p:ph idx="2" type="body"/>
          </p:nvPr>
        </p:nvSpPr>
        <p:spPr>
          <a:xfrm>
            <a:off x="4112859" y="1077518"/>
            <a:ext cx="4604100" cy="14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85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Divider (colour)" showMasterSp="0">
  <p:cSld name="Section Divider (colour)">
    <p:bg>
      <p:bgPr>
        <a:solidFill>
          <a:schemeClr val="dk2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9"/>
          <p:cNvSpPr/>
          <p:nvPr/>
        </p:nvSpPr>
        <p:spPr>
          <a:xfrm>
            <a:off x="426962" y="579390"/>
            <a:ext cx="3077627" cy="3881949"/>
          </a:xfrm>
          <a:custGeom>
            <a:rect b="b" l="l" r="r" t="t"/>
            <a:pathLst>
              <a:path extrusionOk="0" h="3881949" w="3077627">
                <a:moveTo>
                  <a:pt x="66687" y="3881942"/>
                </a:moveTo>
                <a:cubicBezTo>
                  <a:pt x="30005" y="3881942"/>
                  <a:pt x="210" y="3852286"/>
                  <a:pt x="0" y="3815558"/>
                </a:cubicBezTo>
                <a:lnTo>
                  <a:pt x="0" y="66603"/>
                </a:lnTo>
                <a:cubicBezTo>
                  <a:pt x="-50" y="29869"/>
                  <a:pt x="29651" y="50"/>
                  <a:pt x="66340" y="0"/>
                </a:cubicBezTo>
                <a:cubicBezTo>
                  <a:pt x="74158" y="-11"/>
                  <a:pt x="81915" y="1360"/>
                  <a:pt x="89256" y="4048"/>
                </a:cubicBezTo>
                <a:lnTo>
                  <a:pt x="3033678" y="1075269"/>
                </a:lnTo>
                <a:cubicBezTo>
                  <a:pt x="3059958" y="1084755"/>
                  <a:pt x="3077452" y="1109726"/>
                  <a:pt x="3077414" y="1137697"/>
                </a:cubicBezTo>
                <a:lnTo>
                  <a:pt x="3077414" y="2739230"/>
                </a:lnTo>
                <a:cubicBezTo>
                  <a:pt x="3079798" y="2768976"/>
                  <a:pt x="3062062" y="2796653"/>
                  <a:pt x="3034061" y="2806892"/>
                </a:cubicBezTo>
                <a:lnTo>
                  <a:pt x="89383" y="3878240"/>
                </a:lnTo>
                <a:cubicBezTo>
                  <a:pt x="82095" y="3880806"/>
                  <a:pt x="74411" y="3882057"/>
                  <a:pt x="66687" y="388194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r>
              <a:t/>
            </a:r>
            <a:endParaRPr b="0" i="0" sz="153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8" name="Google Shape;248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78511" y="2295246"/>
            <a:ext cx="2008566" cy="262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4346634" y="1560453"/>
            <a:ext cx="1273470" cy="1576383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49"/>
          <p:cNvSpPr/>
          <p:nvPr/>
        </p:nvSpPr>
        <p:spPr>
          <a:xfrm>
            <a:off x="8574142" y="119795"/>
            <a:ext cx="138174" cy="166211"/>
          </a:xfrm>
          <a:custGeom>
            <a:rect b="b" l="l" r="r" t="t"/>
            <a:pathLst>
              <a:path extrusionOk="0" h="443230" w="323215">
                <a:moveTo>
                  <a:pt x="322922" y="0"/>
                </a:moveTo>
                <a:lnTo>
                  <a:pt x="0" y="0"/>
                </a:lnTo>
                <a:lnTo>
                  <a:pt x="0" y="420154"/>
                </a:lnTo>
                <a:lnTo>
                  <a:pt x="2115" y="428951"/>
                </a:lnTo>
                <a:lnTo>
                  <a:pt x="7883" y="436132"/>
                </a:lnTo>
                <a:lnTo>
                  <a:pt x="16437" y="440972"/>
                </a:lnTo>
                <a:lnTo>
                  <a:pt x="26911" y="442747"/>
                </a:lnTo>
                <a:lnTo>
                  <a:pt x="29527" y="442747"/>
                </a:lnTo>
                <a:lnTo>
                  <a:pt x="32004" y="442341"/>
                </a:lnTo>
                <a:lnTo>
                  <a:pt x="322922" y="372732"/>
                </a:lnTo>
                <a:lnTo>
                  <a:pt x="322922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1080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fld id="{00000000-1234-1234-1234-123412341234}" type="slidenum">
              <a:rPr b="1" i="0" lang="en-GB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1" name="Google Shape;251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00157" y="4683004"/>
            <a:ext cx="2210889" cy="1556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2" name="Google Shape;252;p49"/>
          <p:cNvCxnSpPr/>
          <p:nvPr/>
        </p:nvCxnSpPr>
        <p:spPr>
          <a:xfrm>
            <a:off x="432000" y="275987"/>
            <a:ext cx="8280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3" name="Google Shape;253;p49"/>
          <p:cNvSpPr txBox="1"/>
          <p:nvPr>
            <p:ph idx="1" type="body"/>
          </p:nvPr>
        </p:nvSpPr>
        <p:spPr>
          <a:xfrm>
            <a:off x="599954" y="2107404"/>
            <a:ext cx="24381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/>
        </p:txBody>
      </p:sp>
      <p:sp>
        <p:nvSpPr>
          <p:cNvPr id="254" name="Google Shape;254;p49"/>
          <p:cNvSpPr txBox="1"/>
          <p:nvPr>
            <p:ph idx="2" type="body"/>
          </p:nvPr>
        </p:nvSpPr>
        <p:spPr>
          <a:xfrm>
            <a:off x="4410075" y="2102422"/>
            <a:ext cx="11229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Divider (white)">
  <p:cSld name="Section Divider (white)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4346634" y="1560453"/>
            <a:ext cx="1273470" cy="15763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8511" y="2295246"/>
            <a:ext cx="2008566" cy="262135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50"/>
          <p:cNvSpPr/>
          <p:nvPr/>
        </p:nvSpPr>
        <p:spPr>
          <a:xfrm>
            <a:off x="6344959" y="4516159"/>
            <a:ext cx="2491800" cy="481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1" anchor="ctr" bIns="72000" lIns="72000" spcFirstLastPara="1" rIns="72000" wrap="square" tIns="72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50"/>
          <p:cNvSpPr/>
          <p:nvPr/>
        </p:nvSpPr>
        <p:spPr>
          <a:xfrm>
            <a:off x="426962" y="579390"/>
            <a:ext cx="3077627" cy="3881949"/>
          </a:xfrm>
          <a:custGeom>
            <a:rect b="b" l="l" r="r" t="t"/>
            <a:pathLst>
              <a:path extrusionOk="0" h="3881949" w="3077627">
                <a:moveTo>
                  <a:pt x="66687" y="3881942"/>
                </a:moveTo>
                <a:cubicBezTo>
                  <a:pt x="30005" y="3881942"/>
                  <a:pt x="210" y="3852286"/>
                  <a:pt x="0" y="3815558"/>
                </a:cubicBezTo>
                <a:lnTo>
                  <a:pt x="0" y="66603"/>
                </a:lnTo>
                <a:cubicBezTo>
                  <a:pt x="-50" y="29869"/>
                  <a:pt x="29651" y="50"/>
                  <a:pt x="66340" y="0"/>
                </a:cubicBezTo>
                <a:cubicBezTo>
                  <a:pt x="74158" y="-11"/>
                  <a:pt x="81915" y="1360"/>
                  <a:pt x="89256" y="4048"/>
                </a:cubicBezTo>
                <a:lnTo>
                  <a:pt x="3033678" y="1075269"/>
                </a:lnTo>
                <a:cubicBezTo>
                  <a:pt x="3059958" y="1084755"/>
                  <a:pt x="3077452" y="1109726"/>
                  <a:pt x="3077414" y="1137697"/>
                </a:cubicBezTo>
                <a:lnTo>
                  <a:pt x="3077414" y="2739230"/>
                </a:lnTo>
                <a:cubicBezTo>
                  <a:pt x="3079798" y="2768976"/>
                  <a:pt x="3062062" y="2796653"/>
                  <a:pt x="3034061" y="2806892"/>
                </a:cubicBezTo>
                <a:lnTo>
                  <a:pt x="89383" y="3878240"/>
                </a:lnTo>
                <a:cubicBezTo>
                  <a:pt x="82095" y="3880806"/>
                  <a:pt x="74411" y="3882057"/>
                  <a:pt x="66687" y="388194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r>
              <a:t/>
            </a:r>
            <a:endParaRPr b="0" i="0" sz="153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50"/>
          <p:cNvSpPr txBox="1"/>
          <p:nvPr>
            <p:ph idx="1" type="body"/>
          </p:nvPr>
        </p:nvSpPr>
        <p:spPr>
          <a:xfrm>
            <a:off x="599954" y="2107404"/>
            <a:ext cx="24381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/>
        </p:txBody>
      </p:sp>
      <p:sp>
        <p:nvSpPr>
          <p:cNvPr id="261" name="Google Shape;261;p50"/>
          <p:cNvSpPr txBox="1"/>
          <p:nvPr>
            <p:ph idx="2" type="body"/>
          </p:nvPr>
        </p:nvSpPr>
        <p:spPr>
          <a:xfrm>
            <a:off x="4410075" y="2102422"/>
            <a:ext cx="11229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/>
        </p:txBody>
      </p:sp>
      <p:pic>
        <p:nvPicPr>
          <p:cNvPr id="262" name="Google Shape;262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20383" y="4683900"/>
            <a:ext cx="2198166" cy="15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Dark Blue" showMasterSp="0">
  <p:cSld name="Thank You Dark Blue">
    <p:bg>
      <p:bgPr>
        <a:solidFill>
          <a:schemeClr val="dk2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1"/>
          <p:cNvSpPr/>
          <p:nvPr/>
        </p:nvSpPr>
        <p:spPr>
          <a:xfrm>
            <a:off x="426962" y="579390"/>
            <a:ext cx="3077627" cy="3881949"/>
          </a:xfrm>
          <a:custGeom>
            <a:rect b="b" l="l" r="r" t="t"/>
            <a:pathLst>
              <a:path extrusionOk="0" h="3881949" w="3077627">
                <a:moveTo>
                  <a:pt x="66687" y="3881942"/>
                </a:moveTo>
                <a:cubicBezTo>
                  <a:pt x="30005" y="3881942"/>
                  <a:pt x="210" y="3852286"/>
                  <a:pt x="0" y="3815558"/>
                </a:cubicBezTo>
                <a:lnTo>
                  <a:pt x="0" y="66603"/>
                </a:lnTo>
                <a:cubicBezTo>
                  <a:pt x="-50" y="29869"/>
                  <a:pt x="29651" y="50"/>
                  <a:pt x="66340" y="0"/>
                </a:cubicBezTo>
                <a:cubicBezTo>
                  <a:pt x="74158" y="-11"/>
                  <a:pt x="81915" y="1360"/>
                  <a:pt x="89256" y="4048"/>
                </a:cubicBezTo>
                <a:lnTo>
                  <a:pt x="3033678" y="1075269"/>
                </a:lnTo>
                <a:cubicBezTo>
                  <a:pt x="3059958" y="1084755"/>
                  <a:pt x="3077452" y="1109726"/>
                  <a:pt x="3077414" y="1137697"/>
                </a:cubicBezTo>
                <a:lnTo>
                  <a:pt x="3077414" y="2739230"/>
                </a:lnTo>
                <a:cubicBezTo>
                  <a:pt x="3079798" y="2768976"/>
                  <a:pt x="3062062" y="2796653"/>
                  <a:pt x="3034061" y="2806892"/>
                </a:cubicBezTo>
                <a:lnTo>
                  <a:pt x="89383" y="3878240"/>
                </a:lnTo>
                <a:cubicBezTo>
                  <a:pt x="82095" y="3880806"/>
                  <a:pt x="74411" y="3882057"/>
                  <a:pt x="66687" y="3881942"/>
                </a:cubicBezTo>
                <a:close/>
              </a:path>
            </a:pathLst>
          </a:custGeom>
          <a:solidFill>
            <a:srgbClr val="00B0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r>
              <a:t/>
            </a:r>
            <a:endParaRPr b="0" i="0" sz="153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5" name="Google Shape;265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500157" y="4683004"/>
            <a:ext cx="2210889" cy="155696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51"/>
          <p:cNvSpPr txBox="1"/>
          <p:nvPr/>
        </p:nvSpPr>
        <p:spPr>
          <a:xfrm>
            <a:off x="610464" y="2378192"/>
            <a:ext cx="24633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Calibri"/>
              <a:buNone/>
            </a:pPr>
            <a:r>
              <a:rPr b="1" i="0" lang="en-GB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51"/>
          <p:cNvSpPr txBox="1"/>
          <p:nvPr>
            <p:ph idx="1" type="body"/>
          </p:nvPr>
        </p:nvSpPr>
        <p:spPr>
          <a:xfrm>
            <a:off x="3949700" y="2247379"/>
            <a:ext cx="255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chemeClr val="lt1"/>
                </a:solidFill>
              </a:defRPr>
            </a:lvl3pPr>
            <a:lvl4pPr indent="-32385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00"/>
              <a:buChar char="•"/>
              <a:defRPr>
                <a:solidFill>
                  <a:schemeClr val="lt1"/>
                </a:solidFill>
              </a:defRPr>
            </a:lvl4pPr>
            <a:lvl5pPr indent="-32385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00"/>
              <a:buChar char="─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/>
        </p:txBody>
      </p:sp>
      <p:sp>
        <p:nvSpPr>
          <p:cNvPr id="268" name="Google Shape;268;p51"/>
          <p:cNvSpPr/>
          <p:nvPr/>
        </p:nvSpPr>
        <p:spPr>
          <a:xfrm>
            <a:off x="8574142" y="119795"/>
            <a:ext cx="138174" cy="166211"/>
          </a:xfrm>
          <a:custGeom>
            <a:rect b="b" l="l" r="r" t="t"/>
            <a:pathLst>
              <a:path extrusionOk="0" h="443230" w="323215">
                <a:moveTo>
                  <a:pt x="322922" y="0"/>
                </a:moveTo>
                <a:lnTo>
                  <a:pt x="0" y="0"/>
                </a:lnTo>
                <a:lnTo>
                  <a:pt x="0" y="420154"/>
                </a:lnTo>
                <a:lnTo>
                  <a:pt x="2115" y="428951"/>
                </a:lnTo>
                <a:lnTo>
                  <a:pt x="7883" y="436132"/>
                </a:lnTo>
                <a:lnTo>
                  <a:pt x="16437" y="440972"/>
                </a:lnTo>
                <a:lnTo>
                  <a:pt x="26911" y="442747"/>
                </a:lnTo>
                <a:lnTo>
                  <a:pt x="29527" y="442747"/>
                </a:lnTo>
                <a:lnTo>
                  <a:pt x="32004" y="442341"/>
                </a:lnTo>
                <a:lnTo>
                  <a:pt x="322922" y="372732"/>
                </a:lnTo>
                <a:lnTo>
                  <a:pt x="322922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1080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fld id="{00000000-1234-1234-1234-123412341234}" type="slidenum">
              <a:rPr b="1" i="0" lang="en-GB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9" name="Google Shape;269;p51"/>
          <p:cNvCxnSpPr/>
          <p:nvPr/>
        </p:nvCxnSpPr>
        <p:spPr>
          <a:xfrm>
            <a:off x="432000" y="275987"/>
            <a:ext cx="8280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0" name="Google Shape;270;p51"/>
          <p:cNvSpPr/>
          <p:nvPr/>
        </p:nvSpPr>
        <p:spPr>
          <a:xfrm>
            <a:off x="9357764" y="1"/>
            <a:ext cx="2177700" cy="747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64250" lIns="64250" spcFirstLastPara="1" rIns="64250" wrap="square" tIns="642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b="1" i="0" lang="en-GB" sz="8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background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b="0" i="0" lang="en-GB" sz="8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change the background colour: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0" marL="133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Char char="•"/>
            </a:pPr>
            <a:r>
              <a:rPr b="0" i="0" lang="en-GB" sz="8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Right-click the slide and click ‘Format Background…’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0" marL="133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Char char="•"/>
            </a:pPr>
            <a:r>
              <a:rPr b="0" i="0" lang="en-GB" sz="8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a colour from the palette</a:t>
            </a:r>
            <a:endParaRPr b="0" i="0" sz="8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_blue_background">
  <p:cSld name="One column_blue_background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2"/>
          <p:cNvSpPr/>
          <p:nvPr/>
        </p:nvSpPr>
        <p:spPr>
          <a:xfrm>
            <a:off x="0" y="874368"/>
            <a:ext cx="9144000" cy="426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72000" lIns="72000" spcFirstLastPara="1" rIns="72000" wrap="square" tIns="72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52"/>
          <p:cNvSpPr txBox="1"/>
          <p:nvPr>
            <p:ph idx="1" type="body"/>
          </p:nvPr>
        </p:nvSpPr>
        <p:spPr>
          <a:xfrm>
            <a:off x="432000" y="567339"/>
            <a:ext cx="8280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/>
        </p:txBody>
      </p:sp>
      <p:sp>
        <p:nvSpPr>
          <p:cNvPr id="274" name="Google Shape;274;p52"/>
          <p:cNvSpPr txBox="1"/>
          <p:nvPr>
            <p:ph type="title"/>
          </p:nvPr>
        </p:nvSpPr>
        <p:spPr>
          <a:xfrm>
            <a:off x="432000" y="283073"/>
            <a:ext cx="82800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75" name="Google Shape;275;p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36237" y="4762678"/>
            <a:ext cx="1175763" cy="8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52"/>
          <p:cNvSpPr txBox="1"/>
          <p:nvPr>
            <p:ph idx="2" type="body"/>
          </p:nvPr>
        </p:nvSpPr>
        <p:spPr>
          <a:xfrm>
            <a:off x="419100" y="1074738"/>
            <a:ext cx="8299500" cy="25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00"/>
              <a:buNone/>
              <a:defRPr>
                <a:solidFill>
                  <a:schemeClr val="lt1"/>
                </a:solidFill>
              </a:defRPr>
            </a:lvl2pPr>
            <a:lvl3pPr indent="-32385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>
                <a:solidFill>
                  <a:schemeClr val="lt1"/>
                </a:solidFill>
              </a:defRPr>
            </a:lvl3pPr>
            <a:lvl4pPr indent="-32385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>
                <a:solidFill>
                  <a:schemeClr val="lt1"/>
                </a:solidFill>
              </a:defRPr>
            </a:lvl4pPr>
            <a:lvl5pPr indent="-32385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500"/>
              <a:buChar char="─"/>
              <a:defRPr>
                <a:solidFill>
                  <a:schemeClr val="lt1"/>
                </a:solidFill>
              </a:defRPr>
            </a:lvl5pPr>
            <a:lvl6pPr indent="-32385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500"/>
              <a:buChar char="−"/>
              <a:defRPr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>
                <a:solidFill>
                  <a:schemeClr val="lt1"/>
                </a:solidFill>
              </a:defRPr>
            </a:lvl7pPr>
            <a:lvl8pPr indent="-32385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  <a:defRPr>
                <a:solidFill>
                  <a:schemeClr val="lt1"/>
                </a:solidFill>
              </a:defRPr>
            </a:lvl8pPr>
            <a:lvl9pPr indent="-32385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lt1"/>
              </a:buClr>
              <a:buSzPts val="1500"/>
              <a:buAutoNum type="alphaLcPeriod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">
  <p:cSld name="One column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3"/>
          <p:cNvSpPr txBox="1"/>
          <p:nvPr>
            <p:ph idx="1" type="body"/>
          </p:nvPr>
        </p:nvSpPr>
        <p:spPr>
          <a:xfrm>
            <a:off x="432000" y="1077518"/>
            <a:ext cx="8280000" cy="14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/>
        </p:txBody>
      </p:sp>
      <p:sp>
        <p:nvSpPr>
          <p:cNvPr id="279" name="Google Shape;279;p53"/>
          <p:cNvSpPr txBox="1"/>
          <p:nvPr>
            <p:ph idx="2" type="body"/>
          </p:nvPr>
        </p:nvSpPr>
        <p:spPr>
          <a:xfrm>
            <a:off x="432000" y="567339"/>
            <a:ext cx="8280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/>
        </p:txBody>
      </p:sp>
      <p:sp>
        <p:nvSpPr>
          <p:cNvPr id="280" name="Google Shape;280;p53"/>
          <p:cNvSpPr txBox="1"/>
          <p:nvPr>
            <p:ph type="title"/>
          </p:nvPr>
        </p:nvSpPr>
        <p:spPr>
          <a:xfrm>
            <a:off x="432000" y="283073"/>
            <a:ext cx="82800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/>
          <p:nvPr>
            <p:ph type="title"/>
          </p:nvPr>
        </p:nvSpPr>
        <p:spPr>
          <a:xfrm>
            <a:off x="628650" y="274638"/>
            <a:ext cx="78867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0" type="dt"/>
          </p:nvPr>
        </p:nvSpPr>
        <p:spPr>
          <a:xfrm>
            <a:off x="62865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19"/>
          <p:cNvSpPr txBox="1"/>
          <p:nvPr>
            <p:ph idx="11" type="ftr"/>
          </p:nvPr>
        </p:nvSpPr>
        <p:spPr>
          <a:xfrm>
            <a:off x="3028950" y="4767263"/>
            <a:ext cx="30861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19"/>
          <p:cNvSpPr txBox="1"/>
          <p:nvPr>
            <p:ph idx="12" type="sldNum"/>
          </p:nvPr>
        </p:nvSpPr>
        <p:spPr>
          <a:xfrm>
            <a:off x="645795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_grey_background">
  <p:cSld name="One column_grey_background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4"/>
          <p:cNvSpPr/>
          <p:nvPr/>
        </p:nvSpPr>
        <p:spPr>
          <a:xfrm>
            <a:off x="0" y="874368"/>
            <a:ext cx="9144000" cy="4269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1" anchor="ctr" bIns="72000" lIns="72000" spcFirstLastPara="1" rIns="72000" wrap="square" tIns="72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3" name="Google Shape;283;p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63983" y="4764632"/>
            <a:ext cx="1148016" cy="80846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54"/>
          <p:cNvSpPr txBox="1"/>
          <p:nvPr>
            <p:ph idx="1" type="body"/>
          </p:nvPr>
        </p:nvSpPr>
        <p:spPr>
          <a:xfrm>
            <a:off x="432000" y="1077518"/>
            <a:ext cx="8280000" cy="14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/>
        </p:txBody>
      </p:sp>
      <p:sp>
        <p:nvSpPr>
          <p:cNvPr id="285" name="Google Shape;285;p54"/>
          <p:cNvSpPr txBox="1"/>
          <p:nvPr>
            <p:ph idx="2" type="body"/>
          </p:nvPr>
        </p:nvSpPr>
        <p:spPr>
          <a:xfrm>
            <a:off x="432000" y="567339"/>
            <a:ext cx="8280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/>
        </p:txBody>
      </p:sp>
      <p:sp>
        <p:nvSpPr>
          <p:cNvPr id="286" name="Google Shape;286;p54"/>
          <p:cNvSpPr txBox="1"/>
          <p:nvPr>
            <p:ph type="title"/>
          </p:nvPr>
        </p:nvSpPr>
        <p:spPr>
          <a:xfrm>
            <a:off x="432000" y="283073"/>
            <a:ext cx="82800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">
  <p:cSld name="Two column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5"/>
          <p:cNvSpPr txBox="1"/>
          <p:nvPr>
            <p:ph idx="1" type="body"/>
          </p:nvPr>
        </p:nvSpPr>
        <p:spPr>
          <a:xfrm>
            <a:off x="432000" y="1077518"/>
            <a:ext cx="3978000" cy="14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/>
        </p:txBody>
      </p:sp>
      <p:sp>
        <p:nvSpPr>
          <p:cNvPr id="289" name="Google Shape;289;p55"/>
          <p:cNvSpPr txBox="1"/>
          <p:nvPr>
            <p:ph idx="2" type="body"/>
          </p:nvPr>
        </p:nvSpPr>
        <p:spPr>
          <a:xfrm>
            <a:off x="4733925" y="1077518"/>
            <a:ext cx="3978000" cy="14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/>
        </p:txBody>
      </p:sp>
      <p:sp>
        <p:nvSpPr>
          <p:cNvPr id="290" name="Google Shape;290;p55"/>
          <p:cNvSpPr txBox="1"/>
          <p:nvPr>
            <p:ph type="title"/>
          </p:nvPr>
        </p:nvSpPr>
        <p:spPr>
          <a:xfrm>
            <a:off x="432000" y="283073"/>
            <a:ext cx="82800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55"/>
          <p:cNvSpPr txBox="1"/>
          <p:nvPr>
            <p:ph idx="3" type="body"/>
          </p:nvPr>
        </p:nvSpPr>
        <p:spPr>
          <a:xfrm>
            <a:off x="432000" y="567339"/>
            <a:ext cx="8280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+ image">
  <p:cSld name="One column + image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6"/>
          <p:cNvSpPr txBox="1"/>
          <p:nvPr>
            <p:ph idx="1" type="body"/>
          </p:nvPr>
        </p:nvSpPr>
        <p:spPr>
          <a:xfrm>
            <a:off x="432000" y="567339"/>
            <a:ext cx="8280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/>
        </p:txBody>
      </p:sp>
      <p:sp>
        <p:nvSpPr>
          <p:cNvPr id="294" name="Google Shape;294;p56"/>
          <p:cNvSpPr txBox="1"/>
          <p:nvPr>
            <p:ph idx="2" type="body"/>
          </p:nvPr>
        </p:nvSpPr>
        <p:spPr>
          <a:xfrm>
            <a:off x="432000" y="1077518"/>
            <a:ext cx="3978000" cy="14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/>
        </p:txBody>
      </p:sp>
      <p:sp>
        <p:nvSpPr>
          <p:cNvPr id="295" name="Google Shape;295;p56"/>
          <p:cNvSpPr txBox="1"/>
          <p:nvPr>
            <p:ph type="title"/>
          </p:nvPr>
        </p:nvSpPr>
        <p:spPr>
          <a:xfrm>
            <a:off x="432000" y="283073"/>
            <a:ext cx="82800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56"/>
          <p:cNvSpPr/>
          <p:nvPr>
            <p:ph idx="3" type="pic"/>
          </p:nvPr>
        </p:nvSpPr>
        <p:spPr>
          <a:xfrm>
            <a:off x="4733925" y="1077518"/>
            <a:ext cx="3978000" cy="354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">
  <p:cSld name="Three column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7"/>
          <p:cNvSpPr txBox="1"/>
          <p:nvPr>
            <p:ph idx="1" type="body"/>
          </p:nvPr>
        </p:nvSpPr>
        <p:spPr>
          <a:xfrm>
            <a:off x="431799" y="1074738"/>
            <a:ext cx="2543100" cy="14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/>
        </p:txBody>
      </p:sp>
      <p:sp>
        <p:nvSpPr>
          <p:cNvPr id="299" name="Google Shape;299;p57"/>
          <p:cNvSpPr txBox="1"/>
          <p:nvPr>
            <p:ph idx="2" type="body"/>
          </p:nvPr>
        </p:nvSpPr>
        <p:spPr>
          <a:xfrm>
            <a:off x="3295650" y="1074738"/>
            <a:ext cx="2543100" cy="14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/>
        </p:txBody>
      </p:sp>
      <p:sp>
        <p:nvSpPr>
          <p:cNvPr id="300" name="Google Shape;300;p57"/>
          <p:cNvSpPr txBox="1"/>
          <p:nvPr>
            <p:ph idx="3" type="body"/>
          </p:nvPr>
        </p:nvSpPr>
        <p:spPr>
          <a:xfrm>
            <a:off x="6162675" y="1074738"/>
            <a:ext cx="2543100" cy="14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/>
        </p:txBody>
      </p:sp>
      <p:sp>
        <p:nvSpPr>
          <p:cNvPr id="301" name="Google Shape;301;p57"/>
          <p:cNvSpPr txBox="1"/>
          <p:nvPr>
            <p:ph type="title"/>
          </p:nvPr>
        </p:nvSpPr>
        <p:spPr>
          <a:xfrm>
            <a:off x="432000" y="283073"/>
            <a:ext cx="82800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57"/>
          <p:cNvSpPr txBox="1"/>
          <p:nvPr>
            <p:ph idx="4" type="body"/>
          </p:nvPr>
        </p:nvSpPr>
        <p:spPr>
          <a:xfrm>
            <a:off x="432000" y="567339"/>
            <a:ext cx="8280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Horizontal trapezium boxes">
  <p:cSld name="2 Horizontal trapezium boxes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8"/>
          <p:cNvSpPr txBox="1"/>
          <p:nvPr>
            <p:ph type="title"/>
          </p:nvPr>
        </p:nvSpPr>
        <p:spPr>
          <a:xfrm>
            <a:off x="432000" y="283073"/>
            <a:ext cx="82800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5" name="Google Shape;305;p58"/>
          <p:cNvSpPr txBox="1"/>
          <p:nvPr>
            <p:ph idx="1" type="body"/>
          </p:nvPr>
        </p:nvSpPr>
        <p:spPr>
          <a:xfrm>
            <a:off x="432000" y="567339"/>
            <a:ext cx="8280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/>
        </p:txBody>
      </p:sp>
      <p:sp>
        <p:nvSpPr>
          <p:cNvPr id="306" name="Google Shape;306;p58"/>
          <p:cNvSpPr/>
          <p:nvPr/>
        </p:nvSpPr>
        <p:spPr>
          <a:xfrm>
            <a:off x="420687" y="1077683"/>
            <a:ext cx="3989400" cy="354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1" anchor="ctr" bIns="72000" lIns="72000" spcFirstLastPara="1" rIns="72000" wrap="square" tIns="72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58"/>
          <p:cNvSpPr/>
          <p:nvPr/>
        </p:nvSpPr>
        <p:spPr>
          <a:xfrm>
            <a:off x="421436" y="1076843"/>
            <a:ext cx="969951" cy="1223443"/>
          </a:xfrm>
          <a:custGeom>
            <a:rect b="b" l="l" r="r" t="t"/>
            <a:pathLst>
              <a:path extrusionOk="0" h="1223443" w="969951">
                <a:moveTo>
                  <a:pt x="21017" y="1223441"/>
                </a:moveTo>
                <a:cubicBezTo>
                  <a:pt x="9457" y="1223441"/>
                  <a:pt x="66" y="1214094"/>
                  <a:pt x="0" y="1202519"/>
                </a:cubicBezTo>
                <a:lnTo>
                  <a:pt x="0" y="20991"/>
                </a:lnTo>
                <a:cubicBezTo>
                  <a:pt x="-16" y="9414"/>
                  <a:pt x="9345" y="16"/>
                  <a:pt x="20908" y="0"/>
                </a:cubicBezTo>
                <a:cubicBezTo>
                  <a:pt x="23372" y="-4"/>
                  <a:pt x="25817" y="429"/>
                  <a:pt x="28130" y="1276"/>
                </a:cubicBezTo>
                <a:lnTo>
                  <a:pt x="956100" y="338884"/>
                </a:lnTo>
                <a:cubicBezTo>
                  <a:pt x="964382" y="341873"/>
                  <a:pt x="969896" y="349743"/>
                  <a:pt x="969884" y="358559"/>
                </a:cubicBezTo>
                <a:lnTo>
                  <a:pt x="969884" y="863301"/>
                </a:lnTo>
                <a:cubicBezTo>
                  <a:pt x="970635" y="872676"/>
                  <a:pt x="965046" y="881399"/>
                  <a:pt x="956221" y="884626"/>
                </a:cubicBezTo>
                <a:lnTo>
                  <a:pt x="28170" y="1222274"/>
                </a:lnTo>
                <a:cubicBezTo>
                  <a:pt x="25873" y="1223083"/>
                  <a:pt x="23452" y="1223477"/>
                  <a:pt x="21017" y="122344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r>
              <a:t/>
            </a:r>
            <a:endParaRPr b="0" i="0" sz="153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58"/>
          <p:cNvSpPr txBox="1"/>
          <p:nvPr>
            <p:ph idx="2" type="body"/>
          </p:nvPr>
        </p:nvSpPr>
        <p:spPr>
          <a:xfrm>
            <a:off x="1498600" y="1092458"/>
            <a:ext cx="2791200" cy="11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/>
        </p:txBody>
      </p:sp>
      <p:sp>
        <p:nvSpPr>
          <p:cNvPr id="309" name="Google Shape;309;p58"/>
          <p:cNvSpPr txBox="1"/>
          <p:nvPr>
            <p:ph idx="3" type="body"/>
          </p:nvPr>
        </p:nvSpPr>
        <p:spPr>
          <a:xfrm>
            <a:off x="520700" y="1402019"/>
            <a:ext cx="759000" cy="5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/>
        </p:txBody>
      </p:sp>
      <p:sp>
        <p:nvSpPr>
          <p:cNvPr id="310" name="Google Shape;310;p58"/>
          <p:cNvSpPr txBox="1"/>
          <p:nvPr>
            <p:ph idx="4" type="body"/>
          </p:nvPr>
        </p:nvSpPr>
        <p:spPr>
          <a:xfrm>
            <a:off x="420688" y="2433320"/>
            <a:ext cx="3989400" cy="14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8000" spcFirstLastPara="1" rIns="10800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/>
        </p:txBody>
      </p:sp>
      <p:sp>
        <p:nvSpPr>
          <p:cNvPr id="311" name="Google Shape;311;p58"/>
          <p:cNvSpPr/>
          <p:nvPr/>
        </p:nvSpPr>
        <p:spPr>
          <a:xfrm>
            <a:off x="4733927" y="1077683"/>
            <a:ext cx="3989400" cy="354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1" anchor="ctr" bIns="72000" lIns="72000" spcFirstLastPara="1" rIns="72000" wrap="square" tIns="72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58"/>
          <p:cNvSpPr/>
          <p:nvPr/>
        </p:nvSpPr>
        <p:spPr>
          <a:xfrm>
            <a:off x="4734676" y="1076843"/>
            <a:ext cx="969951" cy="1223443"/>
          </a:xfrm>
          <a:custGeom>
            <a:rect b="b" l="l" r="r" t="t"/>
            <a:pathLst>
              <a:path extrusionOk="0" h="1223443" w="969951">
                <a:moveTo>
                  <a:pt x="21017" y="1223441"/>
                </a:moveTo>
                <a:cubicBezTo>
                  <a:pt x="9457" y="1223441"/>
                  <a:pt x="66" y="1214094"/>
                  <a:pt x="0" y="1202519"/>
                </a:cubicBezTo>
                <a:lnTo>
                  <a:pt x="0" y="20991"/>
                </a:lnTo>
                <a:cubicBezTo>
                  <a:pt x="-16" y="9414"/>
                  <a:pt x="9345" y="16"/>
                  <a:pt x="20908" y="0"/>
                </a:cubicBezTo>
                <a:cubicBezTo>
                  <a:pt x="23372" y="-4"/>
                  <a:pt x="25817" y="429"/>
                  <a:pt x="28130" y="1276"/>
                </a:cubicBezTo>
                <a:lnTo>
                  <a:pt x="956100" y="338884"/>
                </a:lnTo>
                <a:cubicBezTo>
                  <a:pt x="964382" y="341873"/>
                  <a:pt x="969896" y="349743"/>
                  <a:pt x="969884" y="358559"/>
                </a:cubicBezTo>
                <a:lnTo>
                  <a:pt x="969884" y="863301"/>
                </a:lnTo>
                <a:cubicBezTo>
                  <a:pt x="970635" y="872676"/>
                  <a:pt x="965046" y="881399"/>
                  <a:pt x="956221" y="884626"/>
                </a:cubicBezTo>
                <a:lnTo>
                  <a:pt x="28170" y="1222274"/>
                </a:lnTo>
                <a:cubicBezTo>
                  <a:pt x="25873" y="1223083"/>
                  <a:pt x="23452" y="1223477"/>
                  <a:pt x="21017" y="12234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r>
              <a:t/>
            </a:r>
            <a:endParaRPr b="0" i="0" sz="153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58"/>
          <p:cNvSpPr txBox="1"/>
          <p:nvPr>
            <p:ph idx="5" type="body"/>
          </p:nvPr>
        </p:nvSpPr>
        <p:spPr>
          <a:xfrm>
            <a:off x="5811840" y="1092458"/>
            <a:ext cx="2791200" cy="11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/>
        </p:txBody>
      </p:sp>
      <p:sp>
        <p:nvSpPr>
          <p:cNvPr id="314" name="Google Shape;314;p58"/>
          <p:cNvSpPr txBox="1"/>
          <p:nvPr>
            <p:ph idx="6" type="body"/>
          </p:nvPr>
        </p:nvSpPr>
        <p:spPr>
          <a:xfrm>
            <a:off x="4833940" y="1402019"/>
            <a:ext cx="759000" cy="5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/>
        </p:txBody>
      </p:sp>
      <p:sp>
        <p:nvSpPr>
          <p:cNvPr id="315" name="Google Shape;315;p58"/>
          <p:cNvSpPr txBox="1"/>
          <p:nvPr>
            <p:ph idx="7" type="body"/>
          </p:nvPr>
        </p:nvSpPr>
        <p:spPr>
          <a:xfrm>
            <a:off x="4733928" y="2433320"/>
            <a:ext cx="3989400" cy="14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8000" spcFirstLastPara="1" rIns="10800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Horizontal trapezium boxes">
  <p:cSld name="3 Horizontal trapezium boxes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9"/>
          <p:cNvSpPr txBox="1"/>
          <p:nvPr>
            <p:ph type="title"/>
          </p:nvPr>
        </p:nvSpPr>
        <p:spPr>
          <a:xfrm>
            <a:off x="432000" y="283073"/>
            <a:ext cx="82800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59"/>
          <p:cNvSpPr txBox="1"/>
          <p:nvPr>
            <p:ph idx="1" type="body"/>
          </p:nvPr>
        </p:nvSpPr>
        <p:spPr>
          <a:xfrm>
            <a:off x="432000" y="567339"/>
            <a:ext cx="8280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/>
        </p:txBody>
      </p:sp>
      <p:sp>
        <p:nvSpPr>
          <p:cNvPr id="319" name="Google Shape;319;p59"/>
          <p:cNvSpPr/>
          <p:nvPr/>
        </p:nvSpPr>
        <p:spPr>
          <a:xfrm>
            <a:off x="420688" y="1077683"/>
            <a:ext cx="2554200" cy="354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1" anchor="ctr" bIns="72000" lIns="72000" spcFirstLastPara="1" rIns="72000" wrap="square" tIns="72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59"/>
          <p:cNvSpPr/>
          <p:nvPr/>
        </p:nvSpPr>
        <p:spPr>
          <a:xfrm>
            <a:off x="421436" y="1076843"/>
            <a:ext cx="969951" cy="1223443"/>
          </a:xfrm>
          <a:custGeom>
            <a:rect b="b" l="l" r="r" t="t"/>
            <a:pathLst>
              <a:path extrusionOk="0" h="1223443" w="969951">
                <a:moveTo>
                  <a:pt x="21017" y="1223441"/>
                </a:moveTo>
                <a:cubicBezTo>
                  <a:pt x="9457" y="1223441"/>
                  <a:pt x="66" y="1214094"/>
                  <a:pt x="0" y="1202519"/>
                </a:cubicBezTo>
                <a:lnTo>
                  <a:pt x="0" y="20991"/>
                </a:lnTo>
                <a:cubicBezTo>
                  <a:pt x="-16" y="9414"/>
                  <a:pt x="9345" y="16"/>
                  <a:pt x="20908" y="0"/>
                </a:cubicBezTo>
                <a:cubicBezTo>
                  <a:pt x="23372" y="-4"/>
                  <a:pt x="25817" y="429"/>
                  <a:pt x="28130" y="1276"/>
                </a:cubicBezTo>
                <a:lnTo>
                  <a:pt x="956100" y="338884"/>
                </a:lnTo>
                <a:cubicBezTo>
                  <a:pt x="964382" y="341873"/>
                  <a:pt x="969896" y="349743"/>
                  <a:pt x="969884" y="358559"/>
                </a:cubicBezTo>
                <a:lnTo>
                  <a:pt x="969884" y="863301"/>
                </a:lnTo>
                <a:cubicBezTo>
                  <a:pt x="970635" y="872676"/>
                  <a:pt x="965046" y="881399"/>
                  <a:pt x="956221" y="884626"/>
                </a:cubicBezTo>
                <a:lnTo>
                  <a:pt x="28170" y="1222274"/>
                </a:lnTo>
                <a:cubicBezTo>
                  <a:pt x="25873" y="1223083"/>
                  <a:pt x="23452" y="1223477"/>
                  <a:pt x="21017" y="122344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r>
              <a:t/>
            </a:r>
            <a:endParaRPr b="0" i="0" sz="153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59"/>
          <p:cNvSpPr txBox="1"/>
          <p:nvPr>
            <p:ph idx="2" type="body"/>
          </p:nvPr>
        </p:nvSpPr>
        <p:spPr>
          <a:xfrm>
            <a:off x="1498600" y="1092458"/>
            <a:ext cx="1430700" cy="11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/>
        </p:txBody>
      </p:sp>
      <p:sp>
        <p:nvSpPr>
          <p:cNvPr id="322" name="Google Shape;322;p59"/>
          <p:cNvSpPr txBox="1"/>
          <p:nvPr>
            <p:ph idx="3" type="body"/>
          </p:nvPr>
        </p:nvSpPr>
        <p:spPr>
          <a:xfrm>
            <a:off x="520700" y="1402019"/>
            <a:ext cx="759000" cy="5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/>
        </p:txBody>
      </p:sp>
      <p:sp>
        <p:nvSpPr>
          <p:cNvPr id="323" name="Google Shape;323;p59"/>
          <p:cNvSpPr txBox="1"/>
          <p:nvPr>
            <p:ph idx="4" type="body"/>
          </p:nvPr>
        </p:nvSpPr>
        <p:spPr>
          <a:xfrm>
            <a:off x="420688" y="2433320"/>
            <a:ext cx="2554200" cy="11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8000" spcFirstLastPara="1" rIns="10800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Char char="─"/>
              <a:defRPr sz="1200"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/>
        </p:txBody>
      </p:sp>
      <p:sp>
        <p:nvSpPr>
          <p:cNvPr id="324" name="Google Shape;324;p59"/>
          <p:cNvSpPr/>
          <p:nvPr/>
        </p:nvSpPr>
        <p:spPr>
          <a:xfrm>
            <a:off x="3295650" y="1077683"/>
            <a:ext cx="2554200" cy="354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1" anchor="ctr" bIns="72000" lIns="72000" spcFirstLastPara="1" rIns="72000" wrap="square" tIns="72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59"/>
          <p:cNvSpPr/>
          <p:nvPr/>
        </p:nvSpPr>
        <p:spPr>
          <a:xfrm>
            <a:off x="3296398" y="1076843"/>
            <a:ext cx="969951" cy="1223443"/>
          </a:xfrm>
          <a:custGeom>
            <a:rect b="b" l="l" r="r" t="t"/>
            <a:pathLst>
              <a:path extrusionOk="0" h="1223443" w="969951">
                <a:moveTo>
                  <a:pt x="21017" y="1223441"/>
                </a:moveTo>
                <a:cubicBezTo>
                  <a:pt x="9457" y="1223441"/>
                  <a:pt x="66" y="1214094"/>
                  <a:pt x="0" y="1202519"/>
                </a:cubicBezTo>
                <a:lnTo>
                  <a:pt x="0" y="20991"/>
                </a:lnTo>
                <a:cubicBezTo>
                  <a:pt x="-16" y="9414"/>
                  <a:pt x="9345" y="16"/>
                  <a:pt x="20908" y="0"/>
                </a:cubicBezTo>
                <a:cubicBezTo>
                  <a:pt x="23372" y="-4"/>
                  <a:pt x="25817" y="429"/>
                  <a:pt x="28130" y="1276"/>
                </a:cubicBezTo>
                <a:lnTo>
                  <a:pt x="956100" y="338884"/>
                </a:lnTo>
                <a:cubicBezTo>
                  <a:pt x="964382" y="341873"/>
                  <a:pt x="969896" y="349743"/>
                  <a:pt x="969884" y="358559"/>
                </a:cubicBezTo>
                <a:lnTo>
                  <a:pt x="969884" y="863301"/>
                </a:lnTo>
                <a:cubicBezTo>
                  <a:pt x="970635" y="872676"/>
                  <a:pt x="965046" y="881399"/>
                  <a:pt x="956221" y="884626"/>
                </a:cubicBezTo>
                <a:lnTo>
                  <a:pt x="28170" y="1222274"/>
                </a:lnTo>
                <a:cubicBezTo>
                  <a:pt x="25873" y="1223083"/>
                  <a:pt x="23452" y="1223477"/>
                  <a:pt x="21017" y="122344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r>
              <a:t/>
            </a:r>
            <a:endParaRPr b="0" i="0" sz="153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59"/>
          <p:cNvSpPr txBox="1"/>
          <p:nvPr>
            <p:ph idx="5" type="body"/>
          </p:nvPr>
        </p:nvSpPr>
        <p:spPr>
          <a:xfrm>
            <a:off x="4373562" y="1092458"/>
            <a:ext cx="1430700" cy="11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/>
        </p:txBody>
      </p:sp>
      <p:sp>
        <p:nvSpPr>
          <p:cNvPr id="327" name="Google Shape;327;p59"/>
          <p:cNvSpPr txBox="1"/>
          <p:nvPr>
            <p:ph idx="6" type="body"/>
          </p:nvPr>
        </p:nvSpPr>
        <p:spPr>
          <a:xfrm>
            <a:off x="3395662" y="1402019"/>
            <a:ext cx="759000" cy="5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/>
        </p:txBody>
      </p:sp>
      <p:sp>
        <p:nvSpPr>
          <p:cNvPr id="328" name="Google Shape;328;p59"/>
          <p:cNvSpPr txBox="1"/>
          <p:nvPr>
            <p:ph idx="7" type="body"/>
          </p:nvPr>
        </p:nvSpPr>
        <p:spPr>
          <a:xfrm>
            <a:off x="3295650" y="2433320"/>
            <a:ext cx="2554200" cy="11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8000" spcFirstLastPara="1" rIns="10800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Char char="─"/>
              <a:defRPr sz="1200"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/>
        </p:txBody>
      </p:sp>
      <p:sp>
        <p:nvSpPr>
          <p:cNvPr id="329" name="Google Shape;329;p59"/>
          <p:cNvSpPr/>
          <p:nvPr/>
        </p:nvSpPr>
        <p:spPr>
          <a:xfrm>
            <a:off x="6170611" y="1077683"/>
            <a:ext cx="2554200" cy="354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1" anchor="ctr" bIns="72000" lIns="72000" spcFirstLastPara="1" rIns="72000" wrap="square" tIns="72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59"/>
          <p:cNvSpPr/>
          <p:nvPr/>
        </p:nvSpPr>
        <p:spPr>
          <a:xfrm>
            <a:off x="6171359" y="1076843"/>
            <a:ext cx="969951" cy="1223443"/>
          </a:xfrm>
          <a:custGeom>
            <a:rect b="b" l="l" r="r" t="t"/>
            <a:pathLst>
              <a:path extrusionOk="0" h="1223443" w="969951">
                <a:moveTo>
                  <a:pt x="21017" y="1223441"/>
                </a:moveTo>
                <a:cubicBezTo>
                  <a:pt x="9457" y="1223441"/>
                  <a:pt x="66" y="1214094"/>
                  <a:pt x="0" y="1202519"/>
                </a:cubicBezTo>
                <a:lnTo>
                  <a:pt x="0" y="20991"/>
                </a:lnTo>
                <a:cubicBezTo>
                  <a:pt x="-16" y="9414"/>
                  <a:pt x="9345" y="16"/>
                  <a:pt x="20908" y="0"/>
                </a:cubicBezTo>
                <a:cubicBezTo>
                  <a:pt x="23372" y="-4"/>
                  <a:pt x="25817" y="429"/>
                  <a:pt x="28130" y="1276"/>
                </a:cubicBezTo>
                <a:lnTo>
                  <a:pt x="956100" y="338884"/>
                </a:lnTo>
                <a:cubicBezTo>
                  <a:pt x="964382" y="341873"/>
                  <a:pt x="969896" y="349743"/>
                  <a:pt x="969884" y="358559"/>
                </a:cubicBezTo>
                <a:lnTo>
                  <a:pt x="969884" y="863301"/>
                </a:lnTo>
                <a:cubicBezTo>
                  <a:pt x="970635" y="872676"/>
                  <a:pt x="965046" y="881399"/>
                  <a:pt x="956221" y="884626"/>
                </a:cubicBezTo>
                <a:lnTo>
                  <a:pt x="28170" y="1222274"/>
                </a:lnTo>
                <a:cubicBezTo>
                  <a:pt x="25873" y="1223083"/>
                  <a:pt x="23452" y="1223477"/>
                  <a:pt x="21017" y="122344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r>
              <a:t/>
            </a:r>
            <a:endParaRPr b="0" i="0" sz="153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59"/>
          <p:cNvSpPr txBox="1"/>
          <p:nvPr>
            <p:ph idx="8" type="body"/>
          </p:nvPr>
        </p:nvSpPr>
        <p:spPr>
          <a:xfrm>
            <a:off x="7248523" y="1092458"/>
            <a:ext cx="1430700" cy="11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/>
        </p:txBody>
      </p:sp>
      <p:sp>
        <p:nvSpPr>
          <p:cNvPr id="332" name="Google Shape;332;p59"/>
          <p:cNvSpPr txBox="1"/>
          <p:nvPr>
            <p:ph idx="9" type="body"/>
          </p:nvPr>
        </p:nvSpPr>
        <p:spPr>
          <a:xfrm>
            <a:off x="6270623" y="1402019"/>
            <a:ext cx="759000" cy="5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/>
        </p:txBody>
      </p:sp>
      <p:sp>
        <p:nvSpPr>
          <p:cNvPr id="333" name="Google Shape;333;p59"/>
          <p:cNvSpPr txBox="1"/>
          <p:nvPr>
            <p:ph idx="13" type="body"/>
          </p:nvPr>
        </p:nvSpPr>
        <p:spPr>
          <a:xfrm>
            <a:off x="6170611" y="2433320"/>
            <a:ext cx="2554200" cy="11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8000" spcFirstLastPara="1" rIns="10800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Char char="─"/>
              <a:defRPr sz="1200"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Vertical trapezium boxes">
  <p:cSld name="2 Vertical trapezium boxes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60"/>
          <p:cNvSpPr/>
          <p:nvPr/>
        </p:nvSpPr>
        <p:spPr>
          <a:xfrm>
            <a:off x="419100" y="1081694"/>
            <a:ext cx="8299500" cy="171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1" anchor="ctr" bIns="72000" lIns="72000" spcFirstLastPara="1" rIns="72000" wrap="square" tIns="72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60"/>
          <p:cNvSpPr/>
          <p:nvPr/>
        </p:nvSpPr>
        <p:spPr>
          <a:xfrm>
            <a:off x="419100" y="1093500"/>
            <a:ext cx="1342159" cy="1692925"/>
          </a:xfrm>
          <a:custGeom>
            <a:rect b="b" l="l" r="r" t="t"/>
            <a:pathLst>
              <a:path extrusionOk="0" h="1692925" w="1342159">
                <a:moveTo>
                  <a:pt x="29082" y="1692923"/>
                </a:moveTo>
                <a:cubicBezTo>
                  <a:pt x="13085" y="1692923"/>
                  <a:pt x="92" y="1679989"/>
                  <a:pt x="0" y="1663972"/>
                </a:cubicBezTo>
                <a:lnTo>
                  <a:pt x="0" y="29046"/>
                </a:lnTo>
                <a:cubicBezTo>
                  <a:pt x="-22" y="13026"/>
                  <a:pt x="12931" y="22"/>
                  <a:pt x="28931" y="0"/>
                </a:cubicBezTo>
                <a:cubicBezTo>
                  <a:pt x="32340" y="-5"/>
                  <a:pt x="35723" y="593"/>
                  <a:pt x="38925" y="1765"/>
                </a:cubicBezTo>
                <a:lnTo>
                  <a:pt x="1322993" y="468927"/>
                </a:lnTo>
                <a:cubicBezTo>
                  <a:pt x="1334453" y="473064"/>
                  <a:pt x="1342083" y="483953"/>
                  <a:pt x="1342066" y="496152"/>
                </a:cubicBezTo>
                <a:lnTo>
                  <a:pt x="1342066" y="1194583"/>
                </a:lnTo>
                <a:cubicBezTo>
                  <a:pt x="1343106" y="1207556"/>
                  <a:pt x="1335371" y="1219626"/>
                  <a:pt x="1323160" y="1224091"/>
                </a:cubicBezTo>
                <a:lnTo>
                  <a:pt x="38980" y="1691308"/>
                </a:lnTo>
                <a:cubicBezTo>
                  <a:pt x="35802" y="1692427"/>
                  <a:pt x="32451" y="1692973"/>
                  <a:pt x="29082" y="169292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r>
              <a:t/>
            </a:r>
            <a:endParaRPr b="0" i="0" sz="153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60"/>
          <p:cNvSpPr txBox="1"/>
          <p:nvPr>
            <p:ph type="title"/>
          </p:nvPr>
        </p:nvSpPr>
        <p:spPr>
          <a:xfrm>
            <a:off x="432000" y="283073"/>
            <a:ext cx="82800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8" name="Google Shape;338;p60"/>
          <p:cNvSpPr txBox="1"/>
          <p:nvPr>
            <p:ph idx="1" type="body"/>
          </p:nvPr>
        </p:nvSpPr>
        <p:spPr>
          <a:xfrm>
            <a:off x="432000" y="567339"/>
            <a:ext cx="8280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/>
        </p:txBody>
      </p:sp>
      <p:sp>
        <p:nvSpPr>
          <p:cNvPr id="339" name="Google Shape;339;p60"/>
          <p:cNvSpPr txBox="1"/>
          <p:nvPr>
            <p:ph idx="2" type="body"/>
          </p:nvPr>
        </p:nvSpPr>
        <p:spPr>
          <a:xfrm>
            <a:off x="502920" y="1653417"/>
            <a:ext cx="1201500" cy="5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/>
        </p:txBody>
      </p:sp>
      <p:sp>
        <p:nvSpPr>
          <p:cNvPr id="340" name="Google Shape;340;p60"/>
          <p:cNvSpPr txBox="1"/>
          <p:nvPr>
            <p:ph idx="3" type="body"/>
          </p:nvPr>
        </p:nvSpPr>
        <p:spPr>
          <a:xfrm>
            <a:off x="1861938" y="1234641"/>
            <a:ext cx="6750900" cy="14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/>
        </p:txBody>
      </p:sp>
      <p:sp>
        <p:nvSpPr>
          <p:cNvPr id="341" name="Google Shape;341;p60"/>
          <p:cNvSpPr/>
          <p:nvPr/>
        </p:nvSpPr>
        <p:spPr>
          <a:xfrm>
            <a:off x="419100" y="2907852"/>
            <a:ext cx="8299500" cy="171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1" anchor="ctr" bIns="72000" lIns="72000" spcFirstLastPara="1" rIns="72000" wrap="square" tIns="72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60"/>
          <p:cNvSpPr/>
          <p:nvPr/>
        </p:nvSpPr>
        <p:spPr>
          <a:xfrm>
            <a:off x="419100" y="2919658"/>
            <a:ext cx="1342159" cy="1692925"/>
          </a:xfrm>
          <a:custGeom>
            <a:rect b="b" l="l" r="r" t="t"/>
            <a:pathLst>
              <a:path extrusionOk="0" h="1692925" w="1342159">
                <a:moveTo>
                  <a:pt x="29082" y="1692923"/>
                </a:moveTo>
                <a:cubicBezTo>
                  <a:pt x="13085" y="1692923"/>
                  <a:pt x="92" y="1679989"/>
                  <a:pt x="0" y="1663972"/>
                </a:cubicBezTo>
                <a:lnTo>
                  <a:pt x="0" y="29046"/>
                </a:lnTo>
                <a:cubicBezTo>
                  <a:pt x="-22" y="13026"/>
                  <a:pt x="12931" y="22"/>
                  <a:pt x="28931" y="0"/>
                </a:cubicBezTo>
                <a:cubicBezTo>
                  <a:pt x="32340" y="-5"/>
                  <a:pt x="35723" y="593"/>
                  <a:pt x="38925" y="1765"/>
                </a:cubicBezTo>
                <a:lnTo>
                  <a:pt x="1322993" y="468927"/>
                </a:lnTo>
                <a:cubicBezTo>
                  <a:pt x="1334453" y="473064"/>
                  <a:pt x="1342083" y="483953"/>
                  <a:pt x="1342066" y="496152"/>
                </a:cubicBezTo>
                <a:lnTo>
                  <a:pt x="1342066" y="1194583"/>
                </a:lnTo>
                <a:cubicBezTo>
                  <a:pt x="1343106" y="1207556"/>
                  <a:pt x="1335371" y="1219626"/>
                  <a:pt x="1323160" y="1224091"/>
                </a:cubicBezTo>
                <a:lnTo>
                  <a:pt x="38980" y="1691308"/>
                </a:lnTo>
                <a:cubicBezTo>
                  <a:pt x="35802" y="1692427"/>
                  <a:pt x="32451" y="1692973"/>
                  <a:pt x="29082" y="16929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r>
              <a:t/>
            </a:r>
            <a:endParaRPr b="0" i="0" sz="153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60"/>
          <p:cNvSpPr txBox="1"/>
          <p:nvPr>
            <p:ph idx="4" type="body"/>
          </p:nvPr>
        </p:nvSpPr>
        <p:spPr>
          <a:xfrm>
            <a:off x="502920" y="3479575"/>
            <a:ext cx="1201500" cy="5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/>
        </p:txBody>
      </p:sp>
      <p:sp>
        <p:nvSpPr>
          <p:cNvPr id="344" name="Google Shape;344;p60"/>
          <p:cNvSpPr txBox="1"/>
          <p:nvPr>
            <p:ph idx="5" type="body"/>
          </p:nvPr>
        </p:nvSpPr>
        <p:spPr>
          <a:xfrm>
            <a:off x="1861938" y="3060799"/>
            <a:ext cx="6750900" cy="14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Vertical trapezium boxes">
  <p:cSld name="4 Vertical trapezium boxes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1"/>
          <p:cNvSpPr/>
          <p:nvPr/>
        </p:nvSpPr>
        <p:spPr>
          <a:xfrm>
            <a:off x="432000" y="1087597"/>
            <a:ext cx="8280000" cy="80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1" anchor="ctr" bIns="72000" lIns="72000" spcFirstLastPara="1" rIns="72000" wrap="square" tIns="72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61"/>
          <p:cNvSpPr/>
          <p:nvPr/>
        </p:nvSpPr>
        <p:spPr>
          <a:xfrm>
            <a:off x="1963195" y="1087597"/>
            <a:ext cx="637526" cy="804139"/>
          </a:xfrm>
          <a:custGeom>
            <a:rect b="b" l="l" r="r" t="t"/>
            <a:pathLst>
              <a:path extrusionOk="0" h="1692925" w="1342159">
                <a:moveTo>
                  <a:pt x="29082" y="1692923"/>
                </a:moveTo>
                <a:cubicBezTo>
                  <a:pt x="13085" y="1692923"/>
                  <a:pt x="92" y="1679989"/>
                  <a:pt x="0" y="1663972"/>
                </a:cubicBezTo>
                <a:lnTo>
                  <a:pt x="0" y="29046"/>
                </a:lnTo>
                <a:cubicBezTo>
                  <a:pt x="-22" y="13026"/>
                  <a:pt x="12931" y="22"/>
                  <a:pt x="28931" y="0"/>
                </a:cubicBezTo>
                <a:cubicBezTo>
                  <a:pt x="32340" y="-5"/>
                  <a:pt x="35723" y="593"/>
                  <a:pt x="38925" y="1765"/>
                </a:cubicBezTo>
                <a:lnTo>
                  <a:pt x="1322993" y="468927"/>
                </a:lnTo>
                <a:cubicBezTo>
                  <a:pt x="1334453" y="473064"/>
                  <a:pt x="1342083" y="483953"/>
                  <a:pt x="1342066" y="496152"/>
                </a:cubicBezTo>
                <a:lnTo>
                  <a:pt x="1342066" y="1194583"/>
                </a:lnTo>
                <a:cubicBezTo>
                  <a:pt x="1343106" y="1207556"/>
                  <a:pt x="1335371" y="1219626"/>
                  <a:pt x="1323160" y="1224091"/>
                </a:cubicBezTo>
                <a:lnTo>
                  <a:pt x="38980" y="1691308"/>
                </a:lnTo>
                <a:cubicBezTo>
                  <a:pt x="35802" y="1692427"/>
                  <a:pt x="32451" y="1692973"/>
                  <a:pt x="29082" y="169292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r>
              <a:t/>
            </a:r>
            <a:endParaRPr b="0" i="0" sz="153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61"/>
          <p:cNvSpPr txBox="1"/>
          <p:nvPr>
            <p:ph type="title"/>
          </p:nvPr>
        </p:nvSpPr>
        <p:spPr>
          <a:xfrm>
            <a:off x="432000" y="283073"/>
            <a:ext cx="82800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9" name="Google Shape;349;p61"/>
          <p:cNvSpPr txBox="1"/>
          <p:nvPr>
            <p:ph idx="1" type="body"/>
          </p:nvPr>
        </p:nvSpPr>
        <p:spPr>
          <a:xfrm>
            <a:off x="432000" y="567339"/>
            <a:ext cx="8280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/>
        </p:txBody>
      </p:sp>
      <p:sp>
        <p:nvSpPr>
          <p:cNvPr id="350" name="Google Shape;350;p61"/>
          <p:cNvSpPr txBox="1"/>
          <p:nvPr>
            <p:ph idx="2" type="body"/>
          </p:nvPr>
        </p:nvSpPr>
        <p:spPr>
          <a:xfrm>
            <a:off x="1963195" y="1202452"/>
            <a:ext cx="636600" cy="5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72000" spcFirstLastPara="1" rIns="7200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/>
        </p:txBody>
      </p:sp>
      <p:sp>
        <p:nvSpPr>
          <p:cNvPr id="351" name="Google Shape;351;p61"/>
          <p:cNvSpPr txBox="1"/>
          <p:nvPr>
            <p:ph idx="3" type="body"/>
          </p:nvPr>
        </p:nvSpPr>
        <p:spPr>
          <a:xfrm>
            <a:off x="2879295" y="1272271"/>
            <a:ext cx="57132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/>
        </p:txBody>
      </p:sp>
      <p:sp>
        <p:nvSpPr>
          <p:cNvPr id="352" name="Google Shape;352;p61"/>
          <p:cNvSpPr txBox="1"/>
          <p:nvPr>
            <p:ph idx="4" type="body"/>
          </p:nvPr>
        </p:nvSpPr>
        <p:spPr>
          <a:xfrm>
            <a:off x="518168" y="1272271"/>
            <a:ext cx="13590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/>
        </p:txBody>
      </p:sp>
      <p:sp>
        <p:nvSpPr>
          <p:cNvPr id="353" name="Google Shape;353;p61"/>
          <p:cNvSpPr/>
          <p:nvPr/>
        </p:nvSpPr>
        <p:spPr>
          <a:xfrm>
            <a:off x="432000" y="2001997"/>
            <a:ext cx="8280000" cy="80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1" anchor="ctr" bIns="72000" lIns="72000" spcFirstLastPara="1" rIns="72000" wrap="square" tIns="72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61"/>
          <p:cNvSpPr/>
          <p:nvPr/>
        </p:nvSpPr>
        <p:spPr>
          <a:xfrm>
            <a:off x="1963195" y="2001997"/>
            <a:ext cx="637526" cy="804139"/>
          </a:xfrm>
          <a:custGeom>
            <a:rect b="b" l="l" r="r" t="t"/>
            <a:pathLst>
              <a:path extrusionOk="0" h="1692925" w="1342159">
                <a:moveTo>
                  <a:pt x="29082" y="1692923"/>
                </a:moveTo>
                <a:cubicBezTo>
                  <a:pt x="13085" y="1692923"/>
                  <a:pt x="92" y="1679989"/>
                  <a:pt x="0" y="1663972"/>
                </a:cubicBezTo>
                <a:lnTo>
                  <a:pt x="0" y="29046"/>
                </a:lnTo>
                <a:cubicBezTo>
                  <a:pt x="-22" y="13026"/>
                  <a:pt x="12931" y="22"/>
                  <a:pt x="28931" y="0"/>
                </a:cubicBezTo>
                <a:cubicBezTo>
                  <a:pt x="32340" y="-5"/>
                  <a:pt x="35723" y="593"/>
                  <a:pt x="38925" y="1765"/>
                </a:cubicBezTo>
                <a:lnTo>
                  <a:pt x="1322993" y="468927"/>
                </a:lnTo>
                <a:cubicBezTo>
                  <a:pt x="1334453" y="473064"/>
                  <a:pt x="1342083" y="483953"/>
                  <a:pt x="1342066" y="496152"/>
                </a:cubicBezTo>
                <a:lnTo>
                  <a:pt x="1342066" y="1194583"/>
                </a:lnTo>
                <a:cubicBezTo>
                  <a:pt x="1343106" y="1207556"/>
                  <a:pt x="1335371" y="1219626"/>
                  <a:pt x="1323160" y="1224091"/>
                </a:cubicBezTo>
                <a:lnTo>
                  <a:pt x="38980" y="1691308"/>
                </a:lnTo>
                <a:cubicBezTo>
                  <a:pt x="35802" y="1692427"/>
                  <a:pt x="32451" y="1692973"/>
                  <a:pt x="29082" y="16929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r>
              <a:t/>
            </a:r>
            <a:endParaRPr b="0" i="0" sz="153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61"/>
          <p:cNvSpPr txBox="1"/>
          <p:nvPr>
            <p:ph idx="5" type="body"/>
          </p:nvPr>
        </p:nvSpPr>
        <p:spPr>
          <a:xfrm>
            <a:off x="1963195" y="2116852"/>
            <a:ext cx="636600" cy="5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72000" spcFirstLastPara="1" rIns="7200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/>
        </p:txBody>
      </p:sp>
      <p:sp>
        <p:nvSpPr>
          <p:cNvPr id="356" name="Google Shape;356;p61"/>
          <p:cNvSpPr txBox="1"/>
          <p:nvPr>
            <p:ph idx="6" type="body"/>
          </p:nvPr>
        </p:nvSpPr>
        <p:spPr>
          <a:xfrm>
            <a:off x="2879295" y="2186671"/>
            <a:ext cx="57132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/>
        </p:txBody>
      </p:sp>
      <p:sp>
        <p:nvSpPr>
          <p:cNvPr id="357" name="Google Shape;357;p61"/>
          <p:cNvSpPr txBox="1"/>
          <p:nvPr>
            <p:ph idx="7" type="body"/>
          </p:nvPr>
        </p:nvSpPr>
        <p:spPr>
          <a:xfrm>
            <a:off x="518168" y="2186671"/>
            <a:ext cx="13590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/>
        </p:txBody>
      </p:sp>
      <p:sp>
        <p:nvSpPr>
          <p:cNvPr id="358" name="Google Shape;358;p61"/>
          <p:cNvSpPr/>
          <p:nvPr/>
        </p:nvSpPr>
        <p:spPr>
          <a:xfrm>
            <a:off x="432000" y="2916397"/>
            <a:ext cx="8280000" cy="80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1" anchor="ctr" bIns="72000" lIns="72000" spcFirstLastPara="1" rIns="72000" wrap="square" tIns="72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61"/>
          <p:cNvSpPr/>
          <p:nvPr/>
        </p:nvSpPr>
        <p:spPr>
          <a:xfrm>
            <a:off x="1963195" y="2916397"/>
            <a:ext cx="637526" cy="804139"/>
          </a:xfrm>
          <a:custGeom>
            <a:rect b="b" l="l" r="r" t="t"/>
            <a:pathLst>
              <a:path extrusionOk="0" h="1692925" w="1342159">
                <a:moveTo>
                  <a:pt x="29082" y="1692923"/>
                </a:moveTo>
                <a:cubicBezTo>
                  <a:pt x="13085" y="1692923"/>
                  <a:pt x="92" y="1679989"/>
                  <a:pt x="0" y="1663972"/>
                </a:cubicBezTo>
                <a:lnTo>
                  <a:pt x="0" y="29046"/>
                </a:lnTo>
                <a:cubicBezTo>
                  <a:pt x="-22" y="13026"/>
                  <a:pt x="12931" y="22"/>
                  <a:pt x="28931" y="0"/>
                </a:cubicBezTo>
                <a:cubicBezTo>
                  <a:pt x="32340" y="-5"/>
                  <a:pt x="35723" y="593"/>
                  <a:pt x="38925" y="1765"/>
                </a:cubicBezTo>
                <a:lnTo>
                  <a:pt x="1322993" y="468927"/>
                </a:lnTo>
                <a:cubicBezTo>
                  <a:pt x="1334453" y="473064"/>
                  <a:pt x="1342083" y="483953"/>
                  <a:pt x="1342066" y="496152"/>
                </a:cubicBezTo>
                <a:lnTo>
                  <a:pt x="1342066" y="1194583"/>
                </a:lnTo>
                <a:cubicBezTo>
                  <a:pt x="1343106" y="1207556"/>
                  <a:pt x="1335371" y="1219626"/>
                  <a:pt x="1323160" y="1224091"/>
                </a:cubicBezTo>
                <a:lnTo>
                  <a:pt x="38980" y="1691308"/>
                </a:lnTo>
                <a:cubicBezTo>
                  <a:pt x="35802" y="1692427"/>
                  <a:pt x="32451" y="1692973"/>
                  <a:pt x="29082" y="169292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r>
              <a:t/>
            </a:r>
            <a:endParaRPr b="0" i="0" sz="153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61"/>
          <p:cNvSpPr txBox="1"/>
          <p:nvPr>
            <p:ph idx="8" type="body"/>
          </p:nvPr>
        </p:nvSpPr>
        <p:spPr>
          <a:xfrm>
            <a:off x="1963195" y="3031252"/>
            <a:ext cx="636600" cy="5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72000" spcFirstLastPara="1" rIns="7200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/>
        </p:txBody>
      </p:sp>
      <p:sp>
        <p:nvSpPr>
          <p:cNvPr id="361" name="Google Shape;361;p61"/>
          <p:cNvSpPr txBox="1"/>
          <p:nvPr>
            <p:ph idx="9" type="body"/>
          </p:nvPr>
        </p:nvSpPr>
        <p:spPr>
          <a:xfrm>
            <a:off x="2879295" y="3101071"/>
            <a:ext cx="57132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/>
        </p:txBody>
      </p:sp>
      <p:sp>
        <p:nvSpPr>
          <p:cNvPr id="362" name="Google Shape;362;p61"/>
          <p:cNvSpPr txBox="1"/>
          <p:nvPr>
            <p:ph idx="13" type="body"/>
          </p:nvPr>
        </p:nvSpPr>
        <p:spPr>
          <a:xfrm>
            <a:off x="518168" y="3101071"/>
            <a:ext cx="13590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/>
        </p:txBody>
      </p:sp>
      <p:sp>
        <p:nvSpPr>
          <p:cNvPr id="363" name="Google Shape;363;p61"/>
          <p:cNvSpPr/>
          <p:nvPr/>
        </p:nvSpPr>
        <p:spPr>
          <a:xfrm>
            <a:off x="432000" y="3830797"/>
            <a:ext cx="8280000" cy="80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1" anchor="ctr" bIns="72000" lIns="72000" spcFirstLastPara="1" rIns="72000" wrap="square" tIns="72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61"/>
          <p:cNvSpPr/>
          <p:nvPr/>
        </p:nvSpPr>
        <p:spPr>
          <a:xfrm>
            <a:off x="1963195" y="3830797"/>
            <a:ext cx="637526" cy="804139"/>
          </a:xfrm>
          <a:custGeom>
            <a:rect b="b" l="l" r="r" t="t"/>
            <a:pathLst>
              <a:path extrusionOk="0" h="1692925" w="1342159">
                <a:moveTo>
                  <a:pt x="29082" y="1692923"/>
                </a:moveTo>
                <a:cubicBezTo>
                  <a:pt x="13085" y="1692923"/>
                  <a:pt x="92" y="1679989"/>
                  <a:pt x="0" y="1663972"/>
                </a:cubicBezTo>
                <a:lnTo>
                  <a:pt x="0" y="29046"/>
                </a:lnTo>
                <a:cubicBezTo>
                  <a:pt x="-22" y="13026"/>
                  <a:pt x="12931" y="22"/>
                  <a:pt x="28931" y="0"/>
                </a:cubicBezTo>
                <a:cubicBezTo>
                  <a:pt x="32340" y="-5"/>
                  <a:pt x="35723" y="593"/>
                  <a:pt x="38925" y="1765"/>
                </a:cubicBezTo>
                <a:lnTo>
                  <a:pt x="1322993" y="468927"/>
                </a:lnTo>
                <a:cubicBezTo>
                  <a:pt x="1334453" y="473064"/>
                  <a:pt x="1342083" y="483953"/>
                  <a:pt x="1342066" y="496152"/>
                </a:cubicBezTo>
                <a:lnTo>
                  <a:pt x="1342066" y="1194583"/>
                </a:lnTo>
                <a:cubicBezTo>
                  <a:pt x="1343106" y="1207556"/>
                  <a:pt x="1335371" y="1219626"/>
                  <a:pt x="1323160" y="1224091"/>
                </a:cubicBezTo>
                <a:lnTo>
                  <a:pt x="38980" y="1691308"/>
                </a:lnTo>
                <a:cubicBezTo>
                  <a:pt x="35802" y="1692427"/>
                  <a:pt x="32451" y="1692973"/>
                  <a:pt x="29082" y="16929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r>
              <a:t/>
            </a:r>
            <a:endParaRPr b="0" i="0" sz="153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61"/>
          <p:cNvSpPr txBox="1"/>
          <p:nvPr>
            <p:ph idx="14" type="body"/>
          </p:nvPr>
        </p:nvSpPr>
        <p:spPr>
          <a:xfrm>
            <a:off x="1963195" y="3945652"/>
            <a:ext cx="636600" cy="5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72000" spcFirstLastPara="1" rIns="7200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/>
        </p:txBody>
      </p:sp>
      <p:sp>
        <p:nvSpPr>
          <p:cNvPr id="366" name="Google Shape;366;p61"/>
          <p:cNvSpPr txBox="1"/>
          <p:nvPr>
            <p:ph idx="15" type="body"/>
          </p:nvPr>
        </p:nvSpPr>
        <p:spPr>
          <a:xfrm>
            <a:off x="2879295" y="4015471"/>
            <a:ext cx="57132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/>
        </p:txBody>
      </p:sp>
      <p:sp>
        <p:nvSpPr>
          <p:cNvPr id="367" name="Google Shape;367;p61"/>
          <p:cNvSpPr txBox="1"/>
          <p:nvPr>
            <p:ph idx="16" type="body"/>
          </p:nvPr>
        </p:nvSpPr>
        <p:spPr>
          <a:xfrm>
            <a:off x="518168" y="4015471"/>
            <a:ext cx="13590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2"/>
          <p:cNvSpPr txBox="1"/>
          <p:nvPr>
            <p:ph type="title"/>
          </p:nvPr>
        </p:nvSpPr>
        <p:spPr>
          <a:xfrm>
            <a:off x="432000" y="283073"/>
            <a:ext cx="82800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0" name="Google Shape;370;p62"/>
          <p:cNvSpPr txBox="1"/>
          <p:nvPr>
            <p:ph idx="1" type="body"/>
          </p:nvPr>
        </p:nvSpPr>
        <p:spPr>
          <a:xfrm>
            <a:off x="432000" y="567339"/>
            <a:ext cx="8280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Divider">
  <p:cSld name="Image Divider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63"/>
          <p:cNvSpPr/>
          <p:nvPr>
            <p:ph idx="2" type="pic"/>
          </p:nvPr>
        </p:nvSpPr>
        <p:spPr>
          <a:xfrm>
            <a:off x="0" y="848682"/>
            <a:ext cx="9144000" cy="4294800"/>
          </a:xfrm>
          <a:prstGeom prst="rect">
            <a:avLst/>
          </a:prstGeom>
          <a:noFill/>
          <a:ln>
            <a:noFill/>
          </a:ln>
        </p:spPr>
      </p:sp>
      <p:sp>
        <p:nvSpPr>
          <p:cNvPr id="373" name="Google Shape;373;p63"/>
          <p:cNvSpPr txBox="1"/>
          <p:nvPr>
            <p:ph idx="1" type="body"/>
          </p:nvPr>
        </p:nvSpPr>
        <p:spPr>
          <a:xfrm>
            <a:off x="426962" y="1175685"/>
            <a:ext cx="2714700" cy="3424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18000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/>
        </p:txBody>
      </p:sp>
      <p:sp>
        <p:nvSpPr>
          <p:cNvPr id="374" name="Google Shape;374;p63"/>
          <p:cNvSpPr txBox="1"/>
          <p:nvPr>
            <p:ph idx="3" type="body"/>
          </p:nvPr>
        </p:nvSpPr>
        <p:spPr>
          <a:xfrm>
            <a:off x="419100" y="142875"/>
            <a:ext cx="28767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/>
        </p:txBody>
      </p:sp>
      <p:sp>
        <p:nvSpPr>
          <p:cNvPr id="375" name="Google Shape;375;p63"/>
          <p:cNvSpPr txBox="1"/>
          <p:nvPr>
            <p:ph idx="4" type="body"/>
          </p:nvPr>
        </p:nvSpPr>
        <p:spPr>
          <a:xfrm>
            <a:off x="2630419" y="1410382"/>
            <a:ext cx="1056600" cy="133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"/>
              <a:buNone/>
              <a:defRPr b="0" sz="100"/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/>
        </p:txBody>
      </p:sp>
      <p:sp>
        <p:nvSpPr>
          <p:cNvPr id="376" name="Google Shape;376;p63"/>
          <p:cNvSpPr/>
          <p:nvPr>
            <p:ph idx="5" type="pic"/>
          </p:nvPr>
        </p:nvSpPr>
        <p:spPr>
          <a:xfrm>
            <a:off x="419100" y="378784"/>
            <a:ext cx="8299500" cy="357000"/>
          </a:xfrm>
          <a:prstGeom prst="rect">
            <a:avLst/>
          </a:prstGeom>
          <a:noFill/>
          <a:ln>
            <a:noFill/>
          </a:ln>
        </p:spPr>
      </p:sp>
      <p:sp>
        <p:nvSpPr>
          <p:cNvPr id="377" name="Google Shape;377;p63"/>
          <p:cNvSpPr txBox="1"/>
          <p:nvPr>
            <p:ph idx="6" type="body"/>
          </p:nvPr>
        </p:nvSpPr>
        <p:spPr>
          <a:xfrm>
            <a:off x="599954" y="2476520"/>
            <a:ext cx="24381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Dark Blue" showMasterSp="0">
  <p:cSld name="Thank You Dark Blue">
    <p:bg>
      <p:bgPr>
        <a:solidFill>
          <a:schemeClr val="dk2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0"/>
          <p:cNvSpPr/>
          <p:nvPr/>
        </p:nvSpPr>
        <p:spPr>
          <a:xfrm>
            <a:off x="426962" y="579390"/>
            <a:ext cx="3077627" cy="3881949"/>
          </a:xfrm>
          <a:custGeom>
            <a:rect b="b" l="l" r="r" t="t"/>
            <a:pathLst>
              <a:path extrusionOk="0" h="3881949" w="3077627">
                <a:moveTo>
                  <a:pt x="66687" y="3881942"/>
                </a:moveTo>
                <a:cubicBezTo>
                  <a:pt x="30005" y="3881942"/>
                  <a:pt x="210" y="3852286"/>
                  <a:pt x="0" y="3815558"/>
                </a:cubicBezTo>
                <a:lnTo>
                  <a:pt x="0" y="66603"/>
                </a:lnTo>
                <a:cubicBezTo>
                  <a:pt x="-50" y="29869"/>
                  <a:pt x="29651" y="50"/>
                  <a:pt x="66340" y="0"/>
                </a:cubicBezTo>
                <a:cubicBezTo>
                  <a:pt x="74158" y="-11"/>
                  <a:pt x="81915" y="1360"/>
                  <a:pt x="89256" y="4048"/>
                </a:cubicBezTo>
                <a:lnTo>
                  <a:pt x="3033678" y="1075269"/>
                </a:lnTo>
                <a:cubicBezTo>
                  <a:pt x="3059958" y="1084755"/>
                  <a:pt x="3077452" y="1109726"/>
                  <a:pt x="3077414" y="1137697"/>
                </a:cubicBezTo>
                <a:lnTo>
                  <a:pt x="3077414" y="2739230"/>
                </a:lnTo>
                <a:cubicBezTo>
                  <a:pt x="3079798" y="2768976"/>
                  <a:pt x="3062062" y="2796653"/>
                  <a:pt x="3034061" y="2806892"/>
                </a:cubicBezTo>
                <a:lnTo>
                  <a:pt x="89383" y="3878240"/>
                </a:lnTo>
                <a:cubicBezTo>
                  <a:pt x="82095" y="3880806"/>
                  <a:pt x="74411" y="3882057"/>
                  <a:pt x="66687" y="3881942"/>
                </a:cubicBezTo>
                <a:close/>
              </a:path>
            </a:pathLst>
          </a:custGeom>
          <a:solidFill>
            <a:srgbClr val="00B0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r>
              <a:t/>
            </a:r>
            <a:endParaRPr b="0" i="0" sz="153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" name="Google Shape;34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500157" y="4683004"/>
            <a:ext cx="2210888" cy="155696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20"/>
          <p:cNvSpPr txBox="1"/>
          <p:nvPr/>
        </p:nvSpPr>
        <p:spPr>
          <a:xfrm>
            <a:off x="610464" y="2378192"/>
            <a:ext cx="2463285" cy="2779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Calibri"/>
              <a:buNone/>
            </a:pPr>
            <a:r>
              <a:rPr b="1" i="0" lang="en-GB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20"/>
          <p:cNvSpPr txBox="1"/>
          <p:nvPr>
            <p:ph idx="1" type="body"/>
          </p:nvPr>
        </p:nvSpPr>
        <p:spPr>
          <a:xfrm>
            <a:off x="3949700" y="2247379"/>
            <a:ext cx="2550457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chemeClr val="lt1"/>
                </a:solidFill>
              </a:defRPr>
            </a:lvl3pPr>
            <a:lvl4pPr indent="-32385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00"/>
              <a:buChar char="•"/>
              <a:defRPr>
                <a:solidFill>
                  <a:schemeClr val="lt1"/>
                </a:solidFill>
              </a:defRPr>
            </a:lvl4pPr>
            <a:lvl5pPr indent="-32385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00"/>
              <a:buChar char="─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/>
        </p:txBody>
      </p:sp>
      <p:sp>
        <p:nvSpPr>
          <p:cNvPr id="37" name="Google Shape;37;p20"/>
          <p:cNvSpPr/>
          <p:nvPr/>
        </p:nvSpPr>
        <p:spPr>
          <a:xfrm>
            <a:off x="8574142" y="119795"/>
            <a:ext cx="137858" cy="165763"/>
          </a:xfrm>
          <a:custGeom>
            <a:rect b="b" l="l" r="r" t="t"/>
            <a:pathLst>
              <a:path extrusionOk="0" h="443230" w="323215">
                <a:moveTo>
                  <a:pt x="322922" y="0"/>
                </a:moveTo>
                <a:lnTo>
                  <a:pt x="0" y="0"/>
                </a:lnTo>
                <a:lnTo>
                  <a:pt x="0" y="420154"/>
                </a:lnTo>
                <a:lnTo>
                  <a:pt x="2115" y="428951"/>
                </a:lnTo>
                <a:lnTo>
                  <a:pt x="7883" y="436132"/>
                </a:lnTo>
                <a:lnTo>
                  <a:pt x="16437" y="440972"/>
                </a:lnTo>
                <a:lnTo>
                  <a:pt x="26911" y="442747"/>
                </a:lnTo>
                <a:lnTo>
                  <a:pt x="29527" y="442747"/>
                </a:lnTo>
                <a:lnTo>
                  <a:pt x="32004" y="442341"/>
                </a:lnTo>
                <a:lnTo>
                  <a:pt x="322922" y="372732"/>
                </a:lnTo>
                <a:lnTo>
                  <a:pt x="322922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1080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fld id="{00000000-1234-1234-1234-123412341234}" type="slidenum">
              <a:rPr b="1" i="0" lang="en-GB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" name="Google Shape;38;p20"/>
          <p:cNvCxnSpPr/>
          <p:nvPr/>
        </p:nvCxnSpPr>
        <p:spPr>
          <a:xfrm>
            <a:off x="432000" y="275987"/>
            <a:ext cx="8280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20"/>
          <p:cNvSpPr/>
          <p:nvPr/>
        </p:nvSpPr>
        <p:spPr>
          <a:xfrm>
            <a:off x="9357764" y="1"/>
            <a:ext cx="2177744" cy="7477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64250" lIns="64250" spcFirstLastPara="1" rIns="64250" wrap="square" tIns="642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b="1" i="0" lang="en-GB" sz="8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background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b="0" i="0" lang="en-GB" sz="8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change the background colour: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0" marL="133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Char char="•"/>
            </a:pPr>
            <a:r>
              <a:rPr b="0" i="0" lang="en-GB" sz="8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Right-click the slide and click ‘Format Background…’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0" marL="133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Char char="•"/>
            </a:pPr>
            <a:r>
              <a:rPr b="0" i="0" lang="en-GB" sz="8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a colour from the palette</a:t>
            </a:r>
            <a:endParaRPr b="0" i="0" sz="8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 Cover" showMasterSp="0">
  <p:cSld name="Back Cover">
    <p:bg>
      <p:bgPr>
        <a:solidFill>
          <a:schemeClr val="accent1"/>
        </a:solidFill>
      </p:bgPr>
    </p:bg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Google Shape;379;p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22891" y="609608"/>
            <a:ext cx="2750215" cy="2509572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64"/>
          <p:cNvSpPr/>
          <p:nvPr/>
        </p:nvSpPr>
        <p:spPr>
          <a:xfrm>
            <a:off x="426962" y="579390"/>
            <a:ext cx="3077627" cy="3881949"/>
          </a:xfrm>
          <a:custGeom>
            <a:rect b="b" l="l" r="r" t="t"/>
            <a:pathLst>
              <a:path extrusionOk="0" h="3881949" w="3077627">
                <a:moveTo>
                  <a:pt x="66687" y="3881942"/>
                </a:moveTo>
                <a:cubicBezTo>
                  <a:pt x="30005" y="3881942"/>
                  <a:pt x="210" y="3852286"/>
                  <a:pt x="0" y="3815558"/>
                </a:cubicBezTo>
                <a:lnTo>
                  <a:pt x="0" y="66603"/>
                </a:lnTo>
                <a:cubicBezTo>
                  <a:pt x="-50" y="29869"/>
                  <a:pt x="29651" y="50"/>
                  <a:pt x="66340" y="0"/>
                </a:cubicBezTo>
                <a:cubicBezTo>
                  <a:pt x="74158" y="-11"/>
                  <a:pt x="81915" y="1360"/>
                  <a:pt x="89256" y="4048"/>
                </a:cubicBezTo>
                <a:lnTo>
                  <a:pt x="3033678" y="1075269"/>
                </a:lnTo>
                <a:cubicBezTo>
                  <a:pt x="3059958" y="1084755"/>
                  <a:pt x="3077452" y="1109726"/>
                  <a:pt x="3077414" y="1137697"/>
                </a:cubicBezTo>
                <a:lnTo>
                  <a:pt x="3077414" y="2739230"/>
                </a:lnTo>
                <a:cubicBezTo>
                  <a:pt x="3079798" y="2768976"/>
                  <a:pt x="3062062" y="2796653"/>
                  <a:pt x="3034061" y="2806892"/>
                </a:cubicBezTo>
                <a:lnTo>
                  <a:pt x="89383" y="3878240"/>
                </a:lnTo>
                <a:cubicBezTo>
                  <a:pt x="82095" y="3880806"/>
                  <a:pt x="74411" y="3882057"/>
                  <a:pt x="66687" y="388194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r>
              <a:t/>
            </a:r>
            <a:endParaRPr b="0" i="0" sz="153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1" name="Google Shape;381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8511" y="2295246"/>
            <a:ext cx="2008566" cy="262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00157" y="4683004"/>
            <a:ext cx="2210889" cy="155696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64"/>
          <p:cNvSpPr/>
          <p:nvPr/>
        </p:nvSpPr>
        <p:spPr>
          <a:xfrm>
            <a:off x="9357764" y="1"/>
            <a:ext cx="2177700" cy="747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64250" lIns="64250" spcFirstLastPara="1" rIns="64250" wrap="square" tIns="642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b="1" i="0" lang="en-GB" sz="8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background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b="0" i="0" lang="en-GB" sz="8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change the background colour: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0" marL="133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Char char="•"/>
            </a:pPr>
            <a:r>
              <a:rPr b="0" i="0" lang="en-GB" sz="8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Right-click the slide and click ‘Format Background…’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0" marL="133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Char char="•"/>
            </a:pPr>
            <a:r>
              <a:rPr b="0" i="0" lang="en-GB" sz="8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a colour from the palette</a:t>
            </a:r>
            <a:endParaRPr b="0" i="0" sz="8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Page_Image 2 (blue-scale)" showMasterSp="0">
  <p:cSld name="Cover Page_Image 2 (blue-scale)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65"/>
          <p:cNvPicPr preferRelativeResize="0"/>
          <p:nvPr/>
        </p:nvPicPr>
        <p:blipFill rotWithShape="1">
          <a:blip r:embed="rId2">
            <a:alphaModFix/>
          </a:blip>
          <a:srcRect b="7295" l="5508" r="487" t="0"/>
          <a:stretch/>
        </p:blipFill>
        <p:spPr>
          <a:xfrm>
            <a:off x="1" y="-2522"/>
            <a:ext cx="7428600" cy="514149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6" name="Google Shape;386;p65"/>
          <p:cNvGrpSpPr/>
          <p:nvPr/>
        </p:nvGrpSpPr>
        <p:grpSpPr>
          <a:xfrm>
            <a:off x="4545335" y="-2521"/>
            <a:ext cx="4144846" cy="2444216"/>
            <a:chOff x="4891355" y="-10176"/>
            <a:chExt cx="4490138" cy="3258955"/>
          </a:xfrm>
        </p:grpSpPr>
        <p:sp>
          <p:nvSpPr>
            <p:cNvPr id="387" name="Google Shape;387;p65"/>
            <p:cNvSpPr/>
            <p:nvPr/>
          </p:nvSpPr>
          <p:spPr>
            <a:xfrm>
              <a:off x="6390050" y="1666042"/>
              <a:ext cx="2991443" cy="1582737"/>
            </a:xfrm>
            <a:custGeom>
              <a:rect b="b" l="l" r="r" t="t"/>
              <a:pathLst>
                <a:path extrusionOk="0" h="489" w="924">
                  <a:moveTo>
                    <a:pt x="924" y="370"/>
                  </a:moveTo>
                  <a:cubicBezTo>
                    <a:pt x="924" y="0"/>
                    <a:pt x="924" y="0"/>
                    <a:pt x="924" y="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766" y="482"/>
                    <a:pt x="766" y="482"/>
                    <a:pt x="766" y="482"/>
                  </a:cubicBezTo>
                  <a:cubicBezTo>
                    <a:pt x="778" y="486"/>
                    <a:pt x="791" y="489"/>
                    <a:pt x="805" y="489"/>
                  </a:cubicBezTo>
                  <a:cubicBezTo>
                    <a:pt x="871" y="489"/>
                    <a:pt x="924" y="436"/>
                    <a:pt x="924" y="370"/>
                  </a:cubicBezTo>
                </a:path>
              </a:pathLst>
            </a:custGeom>
            <a:solidFill>
              <a:srgbClr val="3D9BD6"/>
            </a:solidFill>
            <a:ln>
              <a:noFill/>
            </a:ln>
          </p:spPr>
          <p:txBody>
            <a:bodyPr anchorCtr="0" anchor="t" bIns="39550" lIns="79125" spcFirstLastPara="1" rIns="79125" wrap="square" tIns="39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65"/>
            <p:cNvSpPr/>
            <p:nvPr/>
          </p:nvSpPr>
          <p:spPr>
            <a:xfrm>
              <a:off x="4891355" y="-10176"/>
              <a:ext cx="4490136" cy="2845748"/>
            </a:xfrm>
            <a:custGeom>
              <a:rect b="b" l="l" r="r" t="t"/>
              <a:pathLst>
                <a:path extrusionOk="0" h="906" w="1429">
                  <a:moveTo>
                    <a:pt x="0" y="0"/>
                  </a:moveTo>
                  <a:cubicBezTo>
                    <a:pt x="1429" y="0"/>
                    <a:pt x="1429" y="0"/>
                    <a:pt x="1429" y="0"/>
                  </a:cubicBezTo>
                  <a:cubicBezTo>
                    <a:pt x="1429" y="537"/>
                    <a:pt x="1429" y="537"/>
                    <a:pt x="1429" y="537"/>
                  </a:cubicBezTo>
                  <a:cubicBezTo>
                    <a:pt x="152" y="901"/>
                    <a:pt x="152" y="901"/>
                    <a:pt x="152" y="901"/>
                  </a:cubicBezTo>
                  <a:cubicBezTo>
                    <a:pt x="141" y="904"/>
                    <a:pt x="130" y="906"/>
                    <a:pt x="119" y="906"/>
                  </a:cubicBezTo>
                  <a:cubicBezTo>
                    <a:pt x="53" y="906"/>
                    <a:pt x="0" y="853"/>
                    <a:pt x="0" y="78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9550" lIns="79125" spcFirstLastPara="1" rIns="79125" wrap="square" tIns="39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9" name="Google Shape;389;p65"/>
          <p:cNvSpPr/>
          <p:nvPr/>
        </p:nvSpPr>
        <p:spPr>
          <a:xfrm>
            <a:off x="1108" y="2612"/>
            <a:ext cx="9141781" cy="5143500"/>
          </a:xfrm>
          <a:custGeom>
            <a:rect b="b" l="l" r="r" t="t"/>
            <a:pathLst>
              <a:path extrusionOk="0" h="2160" w="3119">
                <a:moveTo>
                  <a:pt x="366" y="2002"/>
                </a:moveTo>
                <a:cubicBezTo>
                  <a:pt x="263" y="2002"/>
                  <a:pt x="179" y="1924"/>
                  <a:pt x="170" y="1824"/>
                </a:cubicBezTo>
                <a:cubicBezTo>
                  <a:pt x="169" y="1820"/>
                  <a:pt x="169" y="1814"/>
                  <a:pt x="169" y="1808"/>
                </a:cubicBezTo>
                <a:cubicBezTo>
                  <a:pt x="169" y="0"/>
                  <a:pt x="169" y="0"/>
                  <a:pt x="16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3119" y="2160"/>
                  <a:pt x="3119" y="2160"/>
                  <a:pt x="3119" y="2160"/>
                </a:cubicBezTo>
                <a:cubicBezTo>
                  <a:pt x="3119" y="1225"/>
                  <a:pt x="3119" y="1225"/>
                  <a:pt x="3119" y="1225"/>
                </a:cubicBezTo>
                <a:cubicBezTo>
                  <a:pt x="3119" y="1225"/>
                  <a:pt x="416" y="1995"/>
                  <a:pt x="415" y="1995"/>
                </a:cubicBezTo>
                <a:cubicBezTo>
                  <a:pt x="399" y="1999"/>
                  <a:pt x="383" y="2002"/>
                  <a:pt x="366" y="200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0" name="Google Shape;390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33630" y="4543426"/>
            <a:ext cx="2377544" cy="229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65"/>
          <p:cNvSpPr txBox="1"/>
          <p:nvPr>
            <p:ph type="title"/>
          </p:nvPr>
        </p:nvSpPr>
        <p:spPr>
          <a:xfrm>
            <a:off x="4769772" y="380705"/>
            <a:ext cx="36957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6A7E"/>
              </a:buClr>
              <a:buSzPts val="2000"/>
              <a:buFont typeface="Calibri"/>
              <a:buNone/>
              <a:defRPr b="1" sz="2000">
                <a:solidFill>
                  <a:srgbClr val="486A7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92" name="Google Shape;392;p65"/>
          <p:cNvSpPr txBox="1"/>
          <p:nvPr>
            <p:ph idx="1" type="body"/>
          </p:nvPr>
        </p:nvSpPr>
        <p:spPr>
          <a:xfrm>
            <a:off x="4769743" y="956072"/>
            <a:ext cx="36957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b="0" sz="17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200"/>
            </a:lvl3pPr>
            <a:lvl4pPr indent="-3302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200"/>
            </a:lvl4pPr>
            <a:lvl5pPr indent="-3302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─"/>
              <a:defRPr sz="1200"/>
            </a:lvl5pPr>
            <a:lvl6pPr indent="-3302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−"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200"/>
            </a:lvl7pPr>
            <a:lvl8pPr indent="-3302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AutoNum type="arabicPeriod"/>
              <a:defRPr sz="1200"/>
            </a:lvl8pPr>
            <a:lvl9pPr indent="-330200" lvl="8" marL="41148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600"/>
              <a:buAutoNum type="alphaLcPeriod"/>
              <a:defRPr sz="12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996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">
  <p:cSld name="One column_1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6"/>
          <p:cNvSpPr txBox="1"/>
          <p:nvPr>
            <p:ph idx="1" type="body"/>
          </p:nvPr>
        </p:nvSpPr>
        <p:spPr>
          <a:xfrm>
            <a:off x="762000" y="1077516"/>
            <a:ext cx="7605300" cy="12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200"/>
            </a:lvl2pPr>
            <a:lvl3pPr indent="-3302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200"/>
            </a:lvl3pPr>
            <a:lvl4pPr indent="-3302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200"/>
            </a:lvl4pPr>
            <a:lvl5pPr indent="-3302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─"/>
              <a:defRPr sz="1200"/>
            </a:lvl5pPr>
            <a:lvl6pPr indent="-3302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−"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200"/>
            </a:lvl7pPr>
            <a:lvl8pPr indent="-3302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AutoNum type="arabicPeriod"/>
              <a:defRPr sz="1200"/>
            </a:lvl8pPr>
            <a:lvl9pPr indent="-330200" lvl="8" marL="41148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600"/>
              <a:buAutoNum type="alphaLcPeriod"/>
              <a:defRPr sz="1200"/>
            </a:lvl9pPr>
          </a:lstStyle>
          <a:p/>
        </p:txBody>
      </p:sp>
      <p:sp>
        <p:nvSpPr>
          <p:cNvPr id="395" name="Google Shape;395;p66"/>
          <p:cNvSpPr txBox="1"/>
          <p:nvPr>
            <p:ph type="title"/>
          </p:nvPr>
        </p:nvSpPr>
        <p:spPr>
          <a:xfrm>
            <a:off x="762000" y="403622"/>
            <a:ext cx="76053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6A7E"/>
              </a:buClr>
              <a:buSzPts val="16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page 1" showMasterSp="0">
  <p:cSld name="Backpage 1">
    <p:bg>
      <p:bgPr>
        <a:solidFill>
          <a:schemeClr val="lt1"/>
        </a:solidFill>
      </p:bgPr>
    </p:bg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7"/>
          <p:cNvSpPr/>
          <p:nvPr/>
        </p:nvSpPr>
        <p:spPr>
          <a:xfrm>
            <a:off x="492369" y="1"/>
            <a:ext cx="8645117" cy="4468595"/>
          </a:xfrm>
          <a:custGeom>
            <a:rect b="b" l="l" r="r" t="t"/>
            <a:pathLst>
              <a:path extrusionOk="0" h="5958126" w="9371400">
                <a:moveTo>
                  <a:pt x="0" y="0"/>
                </a:moveTo>
                <a:lnTo>
                  <a:pt x="9371400" y="0"/>
                </a:lnTo>
                <a:lnTo>
                  <a:pt x="9371400" y="3503614"/>
                </a:lnTo>
                <a:lnTo>
                  <a:pt x="773906" y="5936455"/>
                </a:lnTo>
                <a:cubicBezTo>
                  <a:pt x="728663" y="5941482"/>
                  <a:pt x="626930" y="5968337"/>
                  <a:pt x="535782" y="5953918"/>
                </a:cubicBezTo>
                <a:cubicBezTo>
                  <a:pt x="444634" y="5939499"/>
                  <a:pt x="337741" y="5917010"/>
                  <a:pt x="198438" y="5792788"/>
                </a:cubicBezTo>
                <a:cubicBezTo>
                  <a:pt x="59135" y="5668566"/>
                  <a:pt x="3016" y="5434703"/>
                  <a:pt x="0" y="532288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1" anchor="ctr" bIns="62300" lIns="62300" spcFirstLastPara="1" rIns="62300" wrap="square" tIns="62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67"/>
          <p:cNvSpPr txBox="1"/>
          <p:nvPr>
            <p:ph type="title"/>
          </p:nvPr>
        </p:nvSpPr>
        <p:spPr>
          <a:xfrm>
            <a:off x="762001" y="422672"/>
            <a:ext cx="76053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Calibri"/>
              <a:buNone/>
              <a:defRPr b="1" sz="3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99" name="Google Shape;399;p67"/>
          <p:cNvSpPr/>
          <p:nvPr/>
        </p:nvSpPr>
        <p:spPr>
          <a:xfrm>
            <a:off x="8367345" y="-1"/>
            <a:ext cx="320920" cy="361531"/>
          </a:xfrm>
          <a:custGeom>
            <a:rect b="b" l="l" r="r" t="t"/>
            <a:pathLst>
              <a:path extrusionOk="0" h="164" w="120">
                <a:moveTo>
                  <a:pt x="0" y="0"/>
                </a:moveTo>
                <a:cubicBezTo>
                  <a:pt x="120" y="0"/>
                  <a:pt x="120" y="0"/>
                  <a:pt x="120" y="0"/>
                </a:cubicBezTo>
                <a:cubicBezTo>
                  <a:pt x="120" y="138"/>
                  <a:pt x="120" y="138"/>
                  <a:pt x="120" y="138"/>
                </a:cubicBezTo>
                <a:cubicBezTo>
                  <a:pt x="13" y="164"/>
                  <a:pt x="13" y="164"/>
                  <a:pt x="13" y="164"/>
                </a:cubicBezTo>
                <a:cubicBezTo>
                  <a:pt x="12" y="164"/>
                  <a:pt x="11" y="164"/>
                  <a:pt x="10" y="164"/>
                </a:cubicBezTo>
                <a:cubicBezTo>
                  <a:pt x="4" y="164"/>
                  <a:pt x="0" y="160"/>
                  <a:pt x="0" y="15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1" anchor="ctr" bIns="3115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alibri"/>
              <a:buNone/>
            </a:pPr>
            <a:fld id="{00000000-1234-1234-1234-123412341234}" type="slidenum">
              <a:rPr b="0" i="0" lang="en-GB" sz="1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67"/>
          <p:cNvSpPr txBox="1"/>
          <p:nvPr>
            <p:ph idx="1" type="body"/>
          </p:nvPr>
        </p:nvSpPr>
        <p:spPr>
          <a:xfrm>
            <a:off x="762000" y="1059656"/>
            <a:ext cx="5181600" cy="14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0" sz="19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200"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200">
                <a:solidFill>
                  <a:schemeClr val="lt1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200"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─"/>
              <a:defRPr sz="1200">
                <a:solidFill>
                  <a:schemeClr val="lt1"/>
                </a:solidFill>
              </a:defRPr>
            </a:lvl5pPr>
            <a:lvl6pPr indent="-3302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−"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200"/>
            </a:lvl7pPr>
            <a:lvl8pPr indent="-3302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AutoNum type="arabicPeriod"/>
              <a:defRPr sz="1200"/>
            </a:lvl8pPr>
            <a:lvl9pPr indent="-330200" lvl="8" marL="41148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600"/>
              <a:buAutoNum type="alphaLcPeriod"/>
              <a:defRPr sz="1200"/>
            </a:lvl9pPr>
          </a:lstStyle>
          <a:p/>
        </p:txBody>
      </p:sp>
      <p:sp>
        <p:nvSpPr>
          <p:cNvPr id="401" name="Google Shape;401;p67"/>
          <p:cNvSpPr/>
          <p:nvPr/>
        </p:nvSpPr>
        <p:spPr>
          <a:xfrm>
            <a:off x="5399203" y="4228155"/>
            <a:ext cx="3487800" cy="915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1" anchor="ctr" bIns="62300" lIns="62300" spcFirstLastPara="1" rIns="62300" wrap="square" tIns="62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2" name="Google Shape;402;p6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733630" y="4676411"/>
            <a:ext cx="2377544" cy="22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996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 type="titleOnly">
  <p:cSld name="TITLE_ONLY"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68"/>
          <p:cNvSpPr txBox="1"/>
          <p:nvPr>
            <p:ph type="title"/>
          </p:nvPr>
        </p:nvSpPr>
        <p:spPr>
          <a:xfrm>
            <a:off x="628650" y="274638"/>
            <a:ext cx="78867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5" name="Google Shape;405;p68"/>
          <p:cNvSpPr txBox="1"/>
          <p:nvPr>
            <p:ph idx="10" type="dt"/>
          </p:nvPr>
        </p:nvSpPr>
        <p:spPr>
          <a:xfrm>
            <a:off x="62865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6" name="Google Shape;406;p68"/>
          <p:cNvSpPr txBox="1"/>
          <p:nvPr>
            <p:ph idx="11" type="ftr"/>
          </p:nvPr>
        </p:nvSpPr>
        <p:spPr>
          <a:xfrm>
            <a:off x="3028950" y="4767263"/>
            <a:ext cx="30861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7" name="Google Shape;407;p68"/>
          <p:cNvSpPr txBox="1"/>
          <p:nvPr>
            <p:ph idx="12" type="sldNum"/>
          </p:nvPr>
        </p:nvSpPr>
        <p:spPr>
          <a:xfrm>
            <a:off x="645795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divider 3" showMasterSp="0">
  <p:cSld name="Section divider 3">
    <p:bg>
      <p:bgPr>
        <a:solidFill>
          <a:schemeClr val="lt2"/>
        </a:solidFill>
      </p:bgPr>
    </p:bg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AEC4D1"/>
          </a:solidFill>
          <a:ln>
            <a:noFill/>
          </a:ln>
        </p:spPr>
        <p:txBody>
          <a:bodyPr anchorCtr="1" anchor="ctr" bIns="62300" lIns="62300" spcFirstLastPara="1" rIns="62300" wrap="square" tIns="62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69"/>
          <p:cNvSpPr/>
          <p:nvPr/>
        </p:nvSpPr>
        <p:spPr>
          <a:xfrm rot="-5400000">
            <a:off x="5816474" y="1415395"/>
            <a:ext cx="2120409" cy="4528562"/>
          </a:xfrm>
          <a:custGeom>
            <a:rect b="b" l="l" r="r" t="t"/>
            <a:pathLst>
              <a:path extrusionOk="0" h="4817619" w="2771777">
                <a:moveTo>
                  <a:pt x="0" y="4817619"/>
                </a:moveTo>
                <a:lnTo>
                  <a:pt x="1400087" y="0"/>
                </a:lnTo>
                <a:lnTo>
                  <a:pt x="2771777" y="4817619"/>
                </a:lnTo>
                <a:lnTo>
                  <a:pt x="0" y="4817619"/>
                </a:lnTo>
                <a:close/>
              </a:path>
            </a:pathLst>
          </a:custGeom>
          <a:solidFill>
            <a:srgbClr val="D6E1E8"/>
          </a:solidFill>
          <a:ln>
            <a:noFill/>
          </a:ln>
        </p:spPr>
        <p:txBody>
          <a:bodyPr anchorCtr="1" anchor="ctr" bIns="62300" lIns="62300" spcFirstLastPara="1" rIns="62300" wrap="square" tIns="62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69"/>
          <p:cNvSpPr/>
          <p:nvPr/>
        </p:nvSpPr>
        <p:spPr>
          <a:xfrm>
            <a:off x="492369" y="1"/>
            <a:ext cx="8645117" cy="4468595"/>
          </a:xfrm>
          <a:custGeom>
            <a:rect b="b" l="l" r="r" t="t"/>
            <a:pathLst>
              <a:path extrusionOk="0" h="5958126" w="9371400">
                <a:moveTo>
                  <a:pt x="0" y="0"/>
                </a:moveTo>
                <a:lnTo>
                  <a:pt x="9371400" y="0"/>
                </a:lnTo>
                <a:lnTo>
                  <a:pt x="9371400" y="3503614"/>
                </a:lnTo>
                <a:lnTo>
                  <a:pt x="773906" y="5936455"/>
                </a:lnTo>
                <a:cubicBezTo>
                  <a:pt x="728663" y="5941482"/>
                  <a:pt x="626930" y="5968337"/>
                  <a:pt x="535782" y="5953918"/>
                </a:cubicBezTo>
                <a:cubicBezTo>
                  <a:pt x="444634" y="5939499"/>
                  <a:pt x="337741" y="5917010"/>
                  <a:pt x="198438" y="5792788"/>
                </a:cubicBezTo>
                <a:cubicBezTo>
                  <a:pt x="59135" y="5668566"/>
                  <a:pt x="3016" y="5434703"/>
                  <a:pt x="0" y="532288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1" anchor="ctr" bIns="62300" lIns="62300" spcFirstLastPara="1" rIns="62300" wrap="square" tIns="62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69"/>
          <p:cNvSpPr/>
          <p:nvPr/>
        </p:nvSpPr>
        <p:spPr>
          <a:xfrm>
            <a:off x="8367345" y="-1"/>
            <a:ext cx="320920" cy="361531"/>
          </a:xfrm>
          <a:custGeom>
            <a:rect b="b" l="l" r="r" t="t"/>
            <a:pathLst>
              <a:path extrusionOk="0" h="164" w="120">
                <a:moveTo>
                  <a:pt x="0" y="0"/>
                </a:moveTo>
                <a:cubicBezTo>
                  <a:pt x="120" y="0"/>
                  <a:pt x="120" y="0"/>
                  <a:pt x="120" y="0"/>
                </a:cubicBezTo>
                <a:cubicBezTo>
                  <a:pt x="120" y="138"/>
                  <a:pt x="120" y="138"/>
                  <a:pt x="120" y="138"/>
                </a:cubicBezTo>
                <a:cubicBezTo>
                  <a:pt x="13" y="164"/>
                  <a:pt x="13" y="164"/>
                  <a:pt x="13" y="164"/>
                </a:cubicBezTo>
                <a:cubicBezTo>
                  <a:pt x="12" y="164"/>
                  <a:pt x="11" y="164"/>
                  <a:pt x="10" y="164"/>
                </a:cubicBezTo>
                <a:cubicBezTo>
                  <a:pt x="4" y="164"/>
                  <a:pt x="0" y="160"/>
                  <a:pt x="0" y="15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1" anchor="ctr" bIns="3115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alibri"/>
              <a:buNone/>
            </a:pPr>
            <a:fld id="{00000000-1234-1234-1234-123412341234}" type="slidenum">
              <a:rPr b="0" i="0" lang="en-GB" sz="1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69"/>
          <p:cNvSpPr txBox="1"/>
          <p:nvPr>
            <p:ph type="title"/>
          </p:nvPr>
        </p:nvSpPr>
        <p:spPr>
          <a:xfrm>
            <a:off x="762001" y="403622"/>
            <a:ext cx="76053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alibri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996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efine">
  <p:cSld name="1_Define"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70"/>
          <p:cNvSpPr txBox="1"/>
          <p:nvPr>
            <p:ph type="title"/>
          </p:nvPr>
        </p:nvSpPr>
        <p:spPr>
          <a:xfrm>
            <a:off x="265113" y="1191"/>
            <a:ext cx="8878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900"/>
              <a:buNone/>
              <a:defRPr>
                <a:solidFill>
                  <a:srgbClr val="003366"/>
                </a:solidFill>
              </a:defRPr>
            </a:lvl1pPr>
            <a:lvl2pPr lvl="1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Analyze">
  <p:cSld name="1_Analyze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71"/>
          <p:cNvSpPr txBox="1"/>
          <p:nvPr>
            <p:ph type="title"/>
          </p:nvPr>
        </p:nvSpPr>
        <p:spPr>
          <a:xfrm>
            <a:off x="265113" y="1191"/>
            <a:ext cx="8878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900"/>
              <a:buNone/>
              <a:defRPr>
                <a:solidFill>
                  <a:srgbClr val="003366"/>
                </a:solidFill>
              </a:defRPr>
            </a:lvl1pPr>
            <a:lvl2pPr lvl="1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1">
  <p:cSld name="One column_3"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2"/>
          <p:cNvSpPr txBox="1"/>
          <p:nvPr>
            <p:ph idx="1" type="body"/>
          </p:nvPr>
        </p:nvSpPr>
        <p:spPr>
          <a:xfrm>
            <a:off x="762000" y="1077516"/>
            <a:ext cx="7605300" cy="12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200"/>
            </a:lvl1pPr>
            <a:lvl2pPr indent="-330200" lvl="1" marL="9144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600"/>
              <a:buChar char="●"/>
              <a:defRPr sz="1200"/>
            </a:lvl2pPr>
            <a:lvl3pPr indent="-330200" lvl="2" marL="13716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600"/>
              <a:buChar char="●"/>
              <a:defRPr sz="1200"/>
            </a:lvl3pPr>
            <a:lvl4pPr indent="-330200" lvl="3" marL="18288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600"/>
              <a:buChar char="●"/>
              <a:defRPr sz="1200"/>
            </a:lvl4pPr>
            <a:lvl5pPr indent="-330200" lvl="4" marL="22860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600"/>
              <a:buChar char="–"/>
              <a:defRPr sz="1200"/>
            </a:lvl5pPr>
            <a:lvl6pPr indent="-330200" lvl="5" marL="27432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600"/>
              <a:buChar char="–"/>
              <a:defRPr sz="1200"/>
            </a:lvl6pPr>
            <a:lvl7pPr indent="-330200" lvl="6" marL="32004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600"/>
              <a:buChar char="●"/>
              <a:defRPr sz="1200"/>
            </a:lvl7pPr>
            <a:lvl8pPr indent="-330200" lvl="7" marL="36576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600"/>
              <a:buChar char="●"/>
              <a:defRPr sz="1200"/>
            </a:lvl8pPr>
            <a:lvl9pPr indent="-330200" lvl="8" marL="411480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SzPts val="1600"/>
              <a:buChar char="●"/>
              <a:defRPr sz="1200"/>
            </a:lvl9pPr>
          </a:lstStyle>
          <a:p/>
        </p:txBody>
      </p:sp>
      <p:sp>
        <p:nvSpPr>
          <p:cNvPr id="420" name="Google Shape;420;p72"/>
          <p:cNvSpPr txBox="1"/>
          <p:nvPr>
            <p:ph type="title"/>
          </p:nvPr>
        </p:nvSpPr>
        <p:spPr>
          <a:xfrm>
            <a:off x="762000" y="403622"/>
            <a:ext cx="76053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6A7E"/>
              </a:buClr>
              <a:buSzPts val="16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Teal Blue" showMasterSp="0">
  <p:cSld name="Title Teal Blue">
    <p:bg>
      <p:bgPr>
        <a:solidFill>
          <a:schemeClr val="accen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/>
          <p:nvPr/>
        </p:nvSpPr>
        <p:spPr>
          <a:xfrm>
            <a:off x="428852" y="579390"/>
            <a:ext cx="3077627" cy="3881949"/>
          </a:xfrm>
          <a:custGeom>
            <a:rect b="b" l="l" r="r" t="t"/>
            <a:pathLst>
              <a:path extrusionOk="0" h="3881949" w="3077627">
                <a:moveTo>
                  <a:pt x="66687" y="3881942"/>
                </a:moveTo>
                <a:cubicBezTo>
                  <a:pt x="30005" y="3881942"/>
                  <a:pt x="210" y="3852286"/>
                  <a:pt x="0" y="3815558"/>
                </a:cubicBezTo>
                <a:lnTo>
                  <a:pt x="0" y="66603"/>
                </a:lnTo>
                <a:cubicBezTo>
                  <a:pt x="-50" y="29869"/>
                  <a:pt x="29651" y="50"/>
                  <a:pt x="66340" y="0"/>
                </a:cubicBezTo>
                <a:cubicBezTo>
                  <a:pt x="74158" y="-11"/>
                  <a:pt x="81915" y="1360"/>
                  <a:pt x="89256" y="4048"/>
                </a:cubicBezTo>
                <a:lnTo>
                  <a:pt x="3033678" y="1075269"/>
                </a:lnTo>
                <a:cubicBezTo>
                  <a:pt x="3059958" y="1084755"/>
                  <a:pt x="3077452" y="1109726"/>
                  <a:pt x="3077414" y="1137697"/>
                </a:cubicBezTo>
                <a:lnTo>
                  <a:pt x="3077414" y="2739230"/>
                </a:lnTo>
                <a:cubicBezTo>
                  <a:pt x="3079798" y="2768976"/>
                  <a:pt x="3062062" y="2796653"/>
                  <a:pt x="3034061" y="2806892"/>
                </a:cubicBezTo>
                <a:lnTo>
                  <a:pt x="89383" y="3878240"/>
                </a:lnTo>
                <a:cubicBezTo>
                  <a:pt x="82095" y="3880806"/>
                  <a:pt x="74411" y="3882057"/>
                  <a:pt x="66687" y="388194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r>
              <a:t/>
            </a:r>
            <a:endParaRPr b="0" i="0" sz="153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" name="Google Shape;42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78511" y="2295246"/>
            <a:ext cx="2008566" cy="262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22891" y="609608"/>
            <a:ext cx="2750214" cy="2509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00157" y="4683004"/>
            <a:ext cx="2210888" cy="155696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21"/>
          <p:cNvSpPr txBox="1"/>
          <p:nvPr>
            <p:ph idx="1" type="body"/>
          </p:nvPr>
        </p:nvSpPr>
        <p:spPr>
          <a:xfrm>
            <a:off x="599953" y="1657307"/>
            <a:ext cx="2375022" cy="17261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solidFill>
                  <a:schemeClr val="accen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hite" showMasterSp="0">
  <p:cSld name="Title White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2"/>
          <p:cNvSpPr/>
          <p:nvPr/>
        </p:nvSpPr>
        <p:spPr>
          <a:xfrm>
            <a:off x="426962" y="579390"/>
            <a:ext cx="3077627" cy="3881949"/>
          </a:xfrm>
          <a:custGeom>
            <a:rect b="b" l="l" r="r" t="t"/>
            <a:pathLst>
              <a:path extrusionOk="0" h="3881949" w="3077627">
                <a:moveTo>
                  <a:pt x="66687" y="3881942"/>
                </a:moveTo>
                <a:cubicBezTo>
                  <a:pt x="30005" y="3881942"/>
                  <a:pt x="210" y="3852286"/>
                  <a:pt x="0" y="3815558"/>
                </a:cubicBezTo>
                <a:lnTo>
                  <a:pt x="0" y="66603"/>
                </a:lnTo>
                <a:cubicBezTo>
                  <a:pt x="-50" y="29869"/>
                  <a:pt x="29651" y="50"/>
                  <a:pt x="66340" y="0"/>
                </a:cubicBezTo>
                <a:cubicBezTo>
                  <a:pt x="74158" y="-11"/>
                  <a:pt x="81915" y="1360"/>
                  <a:pt x="89256" y="4048"/>
                </a:cubicBezTo>
                <a:lnTo>
                  <a:pt x="3033678" y="1075269"/>
                </a:lnTo>
                <a:cubicBezTo>
                  <a:pt x="3059958" y="1084755"/>
                  <a:pt x="3077452" y="1109726"/>
                  <a:pt x="3077414" y="1137697"/>
                </a:cubicBezTo>
                <a:lnTo>
                  <a:pt x="3077414" y="2739230"/>
                </a:lnTo>
                <a:cubicBezTo>
                  <a:pt x="3079798" y="2768976"/>
                  <a:pt x="3062062" y="2796653"/>
                  <a:pt x="3034061" y="2806892"/>
                </a:cubicBezTo>
                <a:lnTo>
                  <a:pt x="89383" y="3878240"/>
                </a:lnTo>
                <a:cubicBezTo>
                  <a:pt x="82095" y="3880806"/>
                  <a:pt x="74411" y="3882057"/>
                  <a:pt x="66687" y="3881942"/>
                </a:cubicBezTo>
                <a:close/>
              </a:path>
            </a:pathLst>
          </a:custGeom>
          <a:solidFill>
            <a:srgbClr val="00B0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r>
              <a:t/>
            </a:r>
            <a:endParaRPr b="0" i="0" sz="153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" name="Google Shape;48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78511" y="2295246"/>
            <a:ext cx="2008566" cy="262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1312" y="4683004"/>
            <a:ext cx="2210888" cy="155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22891" y="609608"/>
            <a:ext cx="2750214" cy="2509571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2"/>
          <p:cNvSpPr txBox="1"/>
          <p:nvPr>
            <p:ph idx="1" type="body"/>
          </p:nvPr>
        </p:nvSpPr>
        <p:spPr>
          <a:xfrm>
            <a:off x="599953" y="1657307"/>
            <a:ext cx="2375022" cy="17261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solidFill>
                  <a:schemeClr val="dk2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pezium">
  <p:cSld name="Trapezium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3"/>
          <p:cNvSpPr/>
          <p:nvPr/>
        </p:nvSpPr>
        <p:spPr>
          <a:xfrm>
            <a:off x="426962" y="579390"/>
            <a:ext cx="3077627" cy="3881949"/>
          </a:xfrm>
          <a:custGeom>
            <a:rect b="b" l="l" r="r" t="t"/>
            <a:pathLst>
              <a:path extrusionOk="0" h="3881949" w="3077627">
                <a:moveTo>
                  <a:pt x="66340" y="0"/>
                </a:moveTo>
                <a:cubicBezTo>
                  <a:pt x="74158" y="-11"/>
                  <a:pt x="81915" y="1360"/>
                  <a:pt x="89256" y="4048"/>
                </a:cubicBezTo>
                <a:lnTo>
                  <a:pt x="3033678" y="1075269"/>
                </a:lnTo>
                <a:cubicBezTo>
                  <a:pt x="3059958" y="1084755"/>
                  <a:pt x="3077452" y="1109726"/>
                  <a:pt x="3077414" y="1137697"/>
                </a:cubicBezTo>
                <a:lnTo>
                  <a:pt x="3077414" y="2739230"/>
                </a:lnTo>
                <a:cubicBezTo>
                  <a:pt x="3079798" y="2768976"/>
                  <a:pt x="3062062" y="2796653"/>
                  <a:pt x="3034061" y="2806892"/>
                </a:cubicBezTo>
                <a:lnTo>
                  <a:pt x="89383" y="3878240"/>
                </a:lnTo>
                <a:cubicBezTo>
                  <a:pt x="82095" y="3880806"/>
                  <a:pt x="74411" y="3882057"/>
                  <a:pt x="66687" y="3881942"/>
                </a:cubicBezTo>
                <a:cubicBezTo>
                  <a:pt x="30005" y="3881942"/>
                  <a:pt x="210" y="3852286"/>
                  <a:pt x="0" y="3815558"/>
                </a:cubicBezTo>
                <a:lnTo>
                  <a:pt x="0" y="66603"/>
                </a:lnTo>
                <a:cubicBezTo>
                  <a:pt x="-50" y="29869"/>
                  <a:pt x="29651" y="50"/>
                  <a:pt x="6634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1" anchor="ctr" bIns="72000" lIns="72000" spcFirstLastPara="1" rIns="72000" wrap="square" tIns="72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23"/>
          <p:cNvSpPr txBox="1"/>
          <p:nvPr>
            <p:ph idx="1" type="body"/>
          </p:nvPr>
        </p:nvSpPr>
        <p:spPr>
          <a:xfrm>
            <a:off x="590716" y="1624084"/>
            <a:ext cx="2841696" cy="1792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00"/>
              <a:buNone/>
              <a:defRPr/>
            </a:lvl2pPr>
            <a:lvl3pPr indent="-32385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00"/>
              <a:buChar char="•"/>
              <a:defRPr/>
            </a:lvl3pPr>
            <a:lvl4pPr indent="-32385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00"/>
              <a:buChar char="•"/>
              <a:defRPr/>
            </a:lvl4pPr>
            <a:lvl5pPr indent="-32385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00"/>
              <a:buChar char="─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/>
        </p:txBody>
      </p:sp>
      <p:sp>
        <p:nvSpPr>
          <p:cNvPr id="55" name="Google Shape;55;p23"/>
          <p:cNvSpPr txBox="1"/>
          <p:nvPr>
            <p:ph idx="2" type="body"/>
          </p:nvPr>
        </p:nvSpPr>
        <p:spPr>
          <a:xfrm>
            <a:off x="4112859" y="1077518"/>
            <a:ext cx="4604179" cy="14106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8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Divider (colour)" showMasterSp="0">
  <p:cSld name="Section Divider (colour)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4"/>
          <p:cNvSpPr/>
          <p:nvPr/>
        </p:nvSpPr>
        <p:spPr>
          <a:xfrm>
            <a:off x="426962" y="579390"/>
            <a:ext cx="3077627" cy="3881949"/>
          </a:xfrm>
          <a:custGeom>
            <a:rect b="b" l="l" r="r" t="t"/>
            <a:pathLst>
              <a:path extrusionOk="0" h="3881949" w="3077627">
                <a:moveTo>
                  <a:pt x="66687" y="3881942"/>
                </a:moveTo>
                <a:cubicBezTo>
                  <a:pt x="30005" y="3881942"/>
                  <a:pt x="210" y="3852286"/>
                  <a:pt x="0" y="3815558"/>
                </a:cubicBezTo>
                <a:lnTo>
                  <a:pt x="0" y="66603"/>
                </a:lnTo>
                <a:cubicBezTo>
                  <a:pt x="-50" y="29869"/>
                  <a:pt x="29651" y="50"/>
                  <a:pt x="66340" y="0"/>
                </a:cubicBezTo>
                <a:cubicBezTo>
                  <a:pt x="74158" y="-11"/>
                  <a:pt x="81915" y="1360"/>
                  <a:pt x="89256" y="4048"/>
                </a:cubicBezTo>
                <a:lnTo>
                  <a:pt x="3033678" y="1075269"/>
                </a:lnTo>
                <a:cubicBezTo>
                  <a:pt x="3059958" y="1084755"/>
                  <a:pt x="3077452" y="1109726"/>
                  <a:pt x="3077414" y="1137697"/>
                </a:cubicBezTo>
                <a:lnTo>
                  <a:pt x="3077414" y="2739230"/>
                </a:lnTo>
                <a:cubicBezTo>
                  <a:pt x="3079798" y="2768976"/>
                  <a:pt x="3062062" y="2796653"/>
                  <a:pt x="3034061" y="2806892"/>
                </a:cubicBezTo>
                <a:lnTo>
                  <a:pt x="89383" y="3878240"/>
                </a:lnTo>
                <a:cubicBezTo>
                  <a:pt x="82095" y="3880806"/>
                  <a:pt x="74411" y="3882057"/>
                  <a:pt x="66687" y="388194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r>
              <a:t/>
            </a:r>
            <a:endParaRPr b="0" i="0" sz="153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" name="Google Shape;58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78511" y="2295246"/>
            <a:ext cx="2008566" cy="262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4346634" y="1560453"/>
            <a:ext cx="1273470" cy="1576383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24"/>
          <p:cNvSpPr/>
          <p:nvPr/>
        </p:nvSpPr>
        <p:spPr>
          <a:xfrm>
            <a:off x="8574142" y="119795"/>
            <a:ext cx="137858" cy="165763"/>
          </a:xfrm>
          <a:custGeom>
            <a:rect b="b" l="l" r="r" t="t"/>
            <a:pathLst>
              <a:path extrusionOk="0" h="443230" w="323215">
                <a:moveTo>
                  <a:pt x="322922" y="0"/>
                </a:moveTo>
                <a:lnTo>
                  <a:pt x="0" y="0"/>
                </a:lnTo>
                <a:lnTo>
                  <a:pt x="0" y="420154"/>
                </a:lnTo>
                <a:lnTo>
                  <a:pt x="2115" y="428951"/>
                </a:lnTo>
                <a:lnTo>
                  <a:pt x="7883" y="436132"/>
                </a:lnTo>
                <a:lnTo>
                  <a:pt x="16437" y="440972"/>
                </a:lnTo>
                <a:lnTo>
                  <a:pt x="26911" y="442747"/>
                </a:lnTo>
                <a:lnTo>
                  <a:pt x="29527" y="442747"/>
                </a:lnTo>
                <a:lnTo>
                  <a:pt x="32004" y="442341"/>
                </a:lnTo>
                <a:lnTo>
                  <a:pt x="322922" y="372732"/>
                </a:lnTo>
                <a:lnTo>
                  <a:pt x="322922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1080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fld id="{00000000-1234-1234-1234-123412341234}" type="slidenum">
              <a:rPr b="1" i="0" lang="en-GB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" name="Google Shape;61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00157" y="4683004"/>
            <a:ext cx="2210888" cy="1556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" name="Google Shape;62;p24"/>
          <p:cNvCxnSpPr/>
          <p:nvPr/>
        </p:nvCxnSpPr>
        <p:spPr>
          <a:xfrm>
            <a:off x="432000" y="275987"/>
            <a:ext cx="8280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24"/>
          <p:cNvSpPr txBox="1"/>
          <p:nvPr>
            <p:ph idx="1" type="body"/>
          </p:nvPr>
        </p:nvSpPr>
        <p:spPr>
          <a:xfrm>
            <a:off x="599954" y="2107404"/>
            <a:ext cx="2438214" cy="8082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/>
        </p:txBody>
      </p:sp>
      <p:sp>
        <p:nvSpPr>
          <p:cNvPr id="64" name="Google Shape;64;p24"/>
          <p:cNvSpPr txBox="1"/>
          <p:nvPr>
            <p:ph idx="2" type="body"/>
          </p:nvPr>
        </p:nvSpPr>
        <p:spPr>
          <a:xfrm>
            <a:off x="4410075" y="2102422"/>
            <a:ext cx="1122766" cy="4924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theme" Target="../theme/theme3.xml"/><Relationship Id="rId3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8.xml"/><Relationship Id="rId22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49.xml"/><Relationship Id="rId24" Type="http://schemas.openxmlformats.org/officeDocument/2006/relationships/slideLayout" Target="../slideLayouts/slideLayout52.xml"/><Relationship Id="rId23" Type="http://schemas.openxmlformats.org/officeDocument/2006/relationships/slideLayout" Target="../slideLayouts/slideLayout51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26" Type="http://schemas.openxmlformats.org/officeDocument/2006/relationships/slideLayout" Target="../slideLayouts/slideLayout54.xml"/><Relationship Id="rId25" Type="http://schemas.openxmlformats.org/officeDocument/2006/relationships/slideLayout" Target="../slideLayouts/slideLayout53.xml"/><Relationship Id="rId28" Type="http://schemas.openxmlformats.org/officeDocument/2006/relationships/slideLayout" Target="../slideLayouts/slideLayout56.xml"/><Relationship Id="rId27" Type="http://schemas.openxmlformats.org/officeDocument/2006/relationships/slideLayout" Target="../slideLayouts/slideLayout55.xml"/><Relationship Id="rId5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4.xml"/><Relationship Id="rId29" Type="http://schemas.openxmlformats.org/officeDocument/2006/relationships/slideLayout" Target="../slideLayouts/slideLayout57.xml"/><Relationship Id="rId7" Type="http://schemas.openxmlformats.org/officeDocument/2006/relationships/slideLayout" Target="../slideLayouts/slideLayout35.xml"/><Relationship Id="rId8" Type="http://schemas.openxmlformats.org/officeDocument/2006/relationships/slideLayout" Target="../slideLayouts/slideLayout36.xml"/><Relationship Id="rId31" Type="http://schemas.openxmlformats.org/officeDocument/2006/relationships/theme" Target="../theme/theme2.xml"/><Relationship Id="rId30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44.xml"/><Relationship Id="rId19" Type="http://schemas.openxmlformats.org/officeDocument/2006/relationships/slideLayout" Target="../slideLayouts/slideLayout47.xml"/><Relationship Id="rId18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Calibri"/>
              <a:buNone/>
              <a:defRPr b="1" i="0" sz="19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432000" y="1077517"/>
            <a:ext cx="8280000" cy="25904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─"/>
              <a:defRPr b="0" i="0" sz="1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−"/>
              <a:defRPr b="0" i="0" sz="1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b="0" i="0" sz="1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AutoNum type="arabicPeriod"/>
              <a:defRPr b="0" i="0" sz="1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accent1"/>
              </a:buClr>
              <a:buSzPts val="1500"/>
              <a:buFont typeface="Calibri"/>
              <a:buAutoNum type="alphaLcPeriod"/>
              <a:defRPr b="0" i="0" sz="1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3"/>
          <p:cNvSpPr/>
          <p:nvPr/>
        </p:nvSpPr>
        <p:spPr>
          <a:xfrm>
            <a:off x="8574142" y="119795"/>
            <a:ext cx="137858" cy="165763"/>
          </a:xfrm>
          <a:custGeom>
            <a:rect b="b" l="l" r="r" t="t"/>
            <a:pathLst>
              <a:path extrusionOk="0" h="443230" w="323215">
                <a:moveTo>
                  <a:pt x="322922" y="0"/>
                </a:moveTo>
                <a:lnTo>
                  <a:pt x="0" y="0"/>
                </a:lnTo>
                <a:lnTo>
                  <a:pt x="0" y="420154"/>
                </a:lnTo>
                <a:lnTo>
                  <a:pt x="2115" y="428951"/>
                </a:lnTo>
                <a:lnTo>
                  <a:pt x="7883" y="436132"/>
                </a:lnTo>
                <a:lnTo>
                  <a:pt x="16437" y="440972"/>
                </a:lnTo>
                <a:lnTo>
                  <a:pt x="26911" y="442747"/>
                </a:lnTo>
                <a:lnTo>
                  <a:pt x="29527" y="442747"/>
                </a:lnTo>
                <a:lnTo>
                  <a:pt x="32004" y="442341"/>
                </a:lnTo>
                <a:lnTo>
                  <a:pt x="322922" y="372732"/>
                </a:lnTo>
                <a:lnTo>
                  <a:pt x="322922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2700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Calibri"/>
              <a:buNone/>
            </a:pPr>
            <a:fld id="{00000000-1234-1234-1234-123412341234}" type="slidenum">
              <a:rPr b="1" i="0" lang="en-GB" sz="9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9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13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563983" y="4764632"/>
            <a:ext cx="1148017" cy="8084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Google Shape;14;p13"/>
          <p:cNvCxnSpPr/>
          <p:nvPr/>
        </p:nvCxnSpPr>
        <p:spPr>
          <a:xfrm>
            <a:off x="432000" y="275987"/>
            <a:ext cx="8280000" cy="0"/>
          </a:xfrm>
          <a:prstGeom prst="straightConnector1">
            <a:avLst/>
          </a:prstGeom>
          <a:noFill/>
          <a:ln cap="flat" cmpd="sng" w="9525">
            <a:solidFill>
              <a:srgbClr val="00AEC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60">
          <p15:clr>
            <a:srgbClr val="F26B43"/>
          </p15:clr>
        </p15:guide>
        <p15:guide id="2" pos="264">
          <p15:clr>
            <a:srgbClr val="F26B43"/>
          </p15:clr>
        </p15:guide>
        <p15:guide id="3" pos="5492">
          <p15:clr>
            <a:srgbClr val="F26B43"/>
          </p15:clr>
        </p15:guide>
        <p15:guide id="4" orient="horz" pos="677">
          <p15:clr>
            <a:srgbClr val="F26B43"/>
          </p15:clr>
        </p15:guide>
        <p15:guide id="5" orient="horz" pos="2913">
          <p15:clr>
            <a:srgbClr val="F26B43"/>
          </p15:clr>
        </p15:guide>
        <p15:guide id="6" orient="horz" pos="3048">
          <p15:clr>
            <a:srgbClr val="F26B43"/>
          </p15:clr>
        </p15:guide>
        <p15:guide id="7" pos="1874">
          <p15:clr>
            <a:srgbClr val="F26B43"/>
          </p15:clr>
        </p15:guide>
        <p15:guide id="8" pos="2076">
          <p15:clr>
            <a:srgbClr val="F26B43"/>
          </p15:clr>
        </p15:guide>
        <p15:guide id="9" pos="2778">
          <p15:clr>
            <a:srgbClr val="F26B43"/>
          </p15:clr>
        </p15:guide>
        <p15:guide id="10" pos="2982">
          <p15:clr>
            <a:srgbClr val="F26B43"/>
          </p15:clr>
        </p15:guide>
        <p15:guide id="11" pos="3680">
          <p15:clr>
            <a:srgbClr val="F26B43"/>
          </p15:clr>
        </p15:guide>
        <p15:guide id="12" pos="388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5"/>
          <p:cNvSpPr txBox="1"/>
          <p:nvPr>
            <p:ph type="title"/>
          </p:nvPr>
        </p:nvSpPr>
        <p:spPr>
          <a:xfrm>
            <a:off x="432000" y="283073"/>
            <a:ext cx="82800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Calibri"/>
              <a:buNone/>
              <a:defRPr b="1" i="0" sz="19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7" name="Google Shape;217;p15"/>
          <p:cNvSpPr txBox="1"/>
          <p:nvPr>
            <p:ph idx="1" type="body"/>
          </p:nvPr>
        </p:nvSpPr>
        <p:spPr>
          <a:xfrm>
            <a:off x="432000" y="1077517"/>
            <a:ext cx="8280000" cy="25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─"/>
              <a:defRPr b="0" i="0" sz="1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−"/>
              <a:defRPr b="0" i="0" sz="1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b="0" i="0" sz="1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AutoNum type="arabicPeriod"/>
              <a:defRPr b="0" i="0" sz="1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accent1"/>
              </a:buClr>
              <a:buSzPts val="1500"/>
              <a:buFont typeface="Calibri"/>
              <a:buAutoNum type="alphaLcPeriod"/>
              <a:defRPr b="0" i="0" sz="1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8" name="Google Shape;218;p15"/>
          <p:cNvSpPr/>
          <p:nvPr/>
        </p:nvSpPr>
        <p:spPr>
          <a:xfrm>
            <a:off x="8574142" y="119795"/>
            <a:ext cx="138174" cy="166211"/>
          </a:xfrm>
          <a:custGeom>
            <a:rect b="b" l="l" r="r" t="t"/>
            <a:pathLst>
              <a:path extrusionOk="0" h="443230" w="323215">
                <a:moveTo>
                  <a:pt x="322922" y="0"/>
                </a:moveTo>
                <a:lnTo>
                  <a:pt x="0" y="0"/>
                </a:lnTo>
                <a:lnTo>
                  <a:pt x="0" y="420154"/>
                </a:lnTo>
                <a:lnTo>
                  <a:pt x="2115" y="428951"/>
                </a:lnTo>
                <a:lnTo>
                  <a:pt x="7883" y="436132"/>
                </a:lnTo>
                <a:lnTo>
                  <a:pt x="16437" y="440972"/>
                </a:lnTo>
                <a:lnTo>
                  <a:pt x="26911" y="442747"/>
                </a:lnTo>
                <a:lnTo>
                  <a:pt x="29527" y="442747"/>
                </a:lnTo>
                <a:lnTo>
                  <a:pt x="32004" y="442341"/>
                </a:lnTo>
                <a:lnTo>
                  <a:pt x="322922" y="372732"/>
                </a:lnTo>
                <a:lnTo>
                  <a:pt x="322922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2700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Calibri"/>
              <a:buNone/>
            </a:pPr>
            <a:fld id="{00000000-1234-1234-1234-123412341234}" type="slidenum">
              <a:rPr b="1" i="0" lang="en-GB" sz="9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9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9" name="Google Shape;219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563983" y="4764632"/>
            <a:ext cx="1148016" cy="8084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0" name="Google Shape;220;p15"/>
          <p:cNvCxnSpPr/>
          <p:nvPr/>
        </p:nvCxnSpPr>
        <p:spPr>
          <a:xfrm>
            <a:off x="432000" y="275987"/>
            <a:ext cx="8280000" cy="0"/>
          </a:xfrm>
          <a:prstGeom prst="straightConnector1">
            <a:avLst/>
          </a:prstGeom>
          <a:noFill/>
          <a:ln cap="flat" cmpd="sng" w="9525">
            <a:solidFill>
              <a:srgbClr val="00AEC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  <p:sldLayoutId id="2147483696" r:id="rId19"/>
    <p:sldLayoutId id="2147483697" r:id="rId20"/>
    <p:sldLayoutId id="2147483698" r:id="rId21"/>
    <p:sldLayoutId id="2147483699" r:id="rId22"/>
    <p:sldLayoutId id="2147483700" r:id="rId23"/>
    <p:sldLayoutId id="2147483701" r:id="rId24"/>
    <p:sldLayoutId id="2147483702" r:id="rId25"/>
    <p:sldLayoutId id="2147483703" r:id="rId26"/>
    <p:sldLayoutId id="2147483704" r:id="rId27"/>
    <p:sldLayoutId id="2147483705" r:id="rId28"/>
    <p:sldLayoutId id="2147483706" r:id="rId29"/>
    <p:sldLayoutId id="2147483707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60">
          <p15:clr>
            <a:srgbClr val="F26B43"/>
          </p15:clr>
        </p15:guide>
        <p15:guide id="2" pos="264">
          <p15:clr>
            <a:srgbClr val="F26B43"/>
          </p15:clr>
        </p15:guide>
        <p15:guide id="3" pos="5492">
          <p15:clr>
            <a:srgbClr val="F26B43"/>
          </p15:clr>
        </p15:guide>
        <p15:guide id="4" orient="horz" pos="677">
          <p15:clr>
            <a:srgbClr val="F26B43"/>
          </p15:clr>
        </p15:guide>
        <p15:guide id="5" orient="horz" pos="2913">
          <p15:clr>
            <a:srgbClr val="F26B43"/>
          </p15:clr>
        </p15:guide>
        <p15:guide id="6" orient="horz" pos="3048">
          <p15:clr>
            <a:srgbClr val="F26B43"/>
          </p15:clr>
        </p15:guide>
        <p15:guide id="7" pos="1874">
          <p15:clr>
            <a:srgbClr val="F26B43"/>
          </p15:clr>
        </p15:guide>
        <p15:guide id="8" pos="2076">
          <p15:clr>
            <a:srgbClr val="F26B43"/>
          </p15:clr>
        </p15:guide>
        <p15:guide id="9" pos="2778">
          <p15:clr>
            <a:srgbClr val="F26B43"/>
          </p15:clr>
        </p15:guide>
        <p15:guide id="10" pos="2982">
          <p15:clr>
            <a:srgbClr val="F26B43"/>
          </p15:clr>
        </p15:guide>
        <p15:guide id="11" pos="3680">
          <p15:clr>
            <a:srgbClr val="F26B43"/>
          </p15:clr>
        </p15:guide>
        <p15:guide id="12" pos="388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4.png"/><Relationship Id="rId6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"/>
          <p:cNvSpPr txBox="1"/>
          <p:nvPr>
            <p:ph idx="1" type="body"/>
          </p:nvPr>
        </p:nvSpPr>
        <p:spPr>
          <a:xfrm>
            <a:off x="599953" y="1657307"/>
            <a:ext cx="2375022" cy="17261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6A7E"/>
              </a:buClr>
              <a:buSzPts val="2000"/>
              <a:buFont typeface="Calibri"/>
              <a:buNone/>
            </a:pPr>
            <a:r>
              <a:rPr lang="en-GB" sz="1900"/>
              <a:t>Implementation Project Name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6A7E"/>
              </a:buClr>
              <a:buSzPts val="2000"/>
              <a:buFont typeface="Calibri"/>
              <a:buNone/>
            </a:pPr>
            <a:r>
              <a:rPr lang="en-GB" sz="1900"/>
              <a:t>Project ID:</a:t>
            </a:r>
            <a:endParaRPr sz="1900"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GB"/>
              <a:t>Project Leader: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GB"/>
              <a:t>Project Mentor: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200"/>
              <a:buFont typeface="Calibri"/>
              <a:buNone/>
            </a:pPr>
            <a:r>
              <a:rPr lang="en-GB"/>
              <a:t>Last Updated: </a:t>
            </a:r>
            <a:r>
              <a:rPr b="0" i="0" lang="en-GB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00 Month 202</a:t>
            </a:r>
            <a:r>
              <a:rPr lang="en-GB"/>
              <a:t>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10"/>
          <p:cNvSpPr txBox="1"/>
          <p:nvPr>
            <p:ph type="title"/>
          </p:nvPr>
        </p:nvSpPr>
        <p:spPr>
          <a:xfrm>
            <a:off x="457200" y="403622"/>
            <a:ext cx="76053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6A7E"/>
              </a:buClr>
              <a:buSzPts val="2300"/>
              <a:buFont typeface="Calibri"/>
              <a:buNone/>
            </a:pPr>
            <a:r>
              <a:rPr lang="en-GB" sz="1500"/>
              <a:t>Financial Benefit calculation, if any</a:t>
            </a:r>
            <a:endParaRPr sz="1500"/>
          </a:p>
        </p:txBody>
      </p:sp>
      <p:sp>
        <p:nvSpPr>
          <p:cNvPr id="541" name="Google Shape;541;p10"/>
          <p:cNvSpPr txBox="1"/>
          <p:nvPr/>
        </p:nvSpPr>
        <p:spPr>
          <a:xfrm>
            <a:off x="953500" y="2350175"/>
            <a:ext cx="733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10"/>
          <p:cNvSpPr txBox="1"/>
          <p:nvPr/>
        </p:nvSpPr>
        <p:spPr>
          <a:xfrm>
            <a:off x="762000" y="11185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10"/>
          <p:cNvSpPr txBox="1"/>
          <p:nvPr/>
        </p:nvSpPr>
        <p:spPr>
          <a:xfrm>
            <a:off x="5951500" y="469175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IMP-Validate Results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11"/>
          <p:cNvSpPr txBox="1"/>
          <p:nvPr>
            <p:ph idx="1" type="body"/>
          </p:nvPr>
        </p:nvSpPr>
        <p:spPr>
          <a:xfrm>
            <a:off x="762000" y="848916"/>
            <a:ext cx="7605300" cy="32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validation</a:t>
            </a:r>
            <a:r>
              <a:rPr lang="en-GB" sz="12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/>
              <a:t>: Sign Off (To be filled by the </a:t>
            </a:r>
            <a:r>
              <a:rPr lang="en-GB"/>
              <a:t>Sponsor</a:t>
            </a:r>
            <a:r>
              <a:rPr lang="en-GB" sz="1200"/>
              <a:t> &amp; Champions)</a:t>
            </a:r>
            <a:endParaRPr sz="1200"/>
          </a:p>
          <a:p>
            <a:pPr indent="-190500" lvl="2" marL="190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</a:pPr>
            <a:r>
              <a:rPr b="1" lang="en-GB" sz="1200"/>
              <a:t>Recommendations/Changes Suggested:</a:t>
            </a:r>
            <a:endParaRPr sz="1200"/>
          </a:p>
          <a:p>
            <a:pPr indent="-203200" lvl="3" marL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</a:pPr>
            <a:r>
              <a:rPr lang="en-GB" sz="1200"/>
              <a:t>Bulleted list level two text</a:t>
            </a:r>
            <a:endParaRPr sz="1200"/>
          </a:p>
          <a:p>
            <a:pPr indent="-203200" lvl="3" marL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</a:pPr>
            <a:r>
              <a:rPr lang="en-GB" sz="1200"/>
              <a:t>Bulleted list</a:t>
            </a:r>
            <a:endParaRPr sz="1200"/>
          </a:p>
          <a:p>
            <a:pPr indent="-190500" lvl="2" marL="190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</a:pPr>
            <a:r>
              <a:rPr b="1" lang="en-GB" sz="1200"/>
              <a:t>Highlights</a:t>
            </a:r>
            <a:r>
              <a:rPr lang="en-GB" sz="1200"/>
              <a:t>:</a:t>
            </a:r>
            <a:endParaRPr sz="1200"/>
          </a:p>
          <a:p>
            <a:pPr indent="-203200" lvl="3" marL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</a:pPr>
            <a:r>
              <a:rPr lang="en-GB" sz="1200"/>
              <a:t>Bulleted list level two text</a:t>
            </a:r>
            <a:endParaRPr sz="1200"/>
          </a:p>
          <a:p>
            <a:pPr indent="-203200" lvl="3" marL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</a:pPr>
            <a:r>
              <a:rPr lang="en-GB" sz="1200"/>
              <a:t>Bulleted list</a:t>
            </a:r>
            <a:endParaRPr sz="1200"/>
          </a:p>
          <a:p>
            <a:pPr indent="-190500" lvl="2" marL="190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</a:pPr>
            <a:r>
              <a:rPr b="1" lang="en-GB" sz="1200"/>
              <a:t>Sign Off date</a:t>
            </a:r>
            <a:endParaRPr sz="1200"/>
          </a:p>
          <a:p>
            <a:pPr indent="-190500" lvl="2" marL="190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</a:pPr>
            <a:r>
              <a:rPr b="1" lang="en-GB" sz="1200">
                <a:latin typeface="Calibri"/>
                <a:ea typeface="Calibri"/>
                <a:cs typeface="Calibri"/>
                <a:sym typeface="Calibri"/>
              </a:rPr>
              <a:t>Reason (if any delay):</a:t>
            </a:r>
            <a:endParaRPr sz="1200"/>
          </a:p>
          <a:p>
            <a:pPr indent="-203200" lvl="3" marL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</a:pPr>
            <a:r>
              <a:rPr lang="en-GB" sz="1200"/>
              <a:t>Bulleted list level two text</a:t>
            </a:r>
            <a:endParaRPr sz="1200"/>
          </a:p>
          <a:p>
            <a:pPr indent="-203200" lvl="3" marL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</a:pPr>
            <a:r>
              <a:rPr lang="en-GB" sz="1200"/>
              <a:t>Bulleted list</a:t>
            </a:r>
            <a:endParaRPr b="1" sz="1200"/>
          </a:p>
        </p:txBody>
      </p:sp>
      <p:sp>
        <p:nvSpPr>
          <p:cNvPr id="549" name="Google Shape;549;p11"/>
          <p:cNvSpPr txBox="1"/>
          <p:nvPr>
            <p:ph type="title"/>
          </p:nvPr>
        </p:nvSpPr>
        <p:spPr>
          <a:xfrm>
            <a:off x="762000" y="403622"/>
            <a:ext cx="76053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6A7E"/>
              </a:buClr>
              <a:buSzPts val="2300"/>
              <a:buFont typeface="Calibri"/>
              <a:buNone/>
            </a:pPr>
            <a:r>
              <a:rPr lang="en-GB"/>
              <a:t>Project - </a:t>
            </a:r>
            <a:r>
              <a:rPr lang="en-GB" sz="1200"/>
              <a:t>Sign Off</a:t>
            </a:r>
            <a:endParaRPr sz="1200"/>
          </a:p>
        </p:txBody>
      </p:sp>
      <p:sp>
        <p:nvSpPr>
          <p:cNvPr id="550" name="Google Shape;550;p11"/>
          <p:cNvSpPr txBox="1"/>
          <p:nvPr/>
        </p:nvSpPr>
        <p:spPr>
          <a:xfrm>
            <a:off x="419090" y="4391010"/>
            <a:ext cx="25848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Sponsor Approval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11"/>
          <p:cNvSpPr txBox="1"/>
          <p:nvPr/>
        </p:nvSpPr>
        <p:spPr>
          <a:xfrm>
            <a:off x="6403226" y="4391010"/>
            <a:ext cx="20355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 Champion Approval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11"/>
          <p:cNvSpPr txBox="1"/>
          <p:nvPr/>
        </p:nvSpPr>
        <p:spPr>
          <a:xfrm>
            <a:off x="3411158" y="4391010"/>
            <a:ext cx="25848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Champion Approval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11"/>
          <p:cNvSpPr txBox="1"/>
          <p:nvPr/>
        </p:nvSpPr>
        <p:spPr>
          <a:xfrm>
            <a:off x="6607150" y="350075"/>
            <a:ext cx="2111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IMP-Project closer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12"/>
          <p:cNvSpPr txBox="1"/>
          <p:nvPr>
            <p:ph idx="1" type="body"/>
          </p:nvPr>
        </p:nvSpPr>
        <p:spPr>
          <a:xfrm>
            <a:off x="3949700" y="2247379"/>
            <a:ext cx="2550457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GB"/>
              <a:t>Presentation prepared by</a:t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GB"/>
              <a:t>Name Person</a:t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GB"/>
              <a:t>Job Title</a:t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GB"/>
              <a:t>Department name</a:t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GB"/>
              <a:t>name@springernature.com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"/>
          <p:cNvSpPr txBox="1"/>
          <p:nvPr>
            <p:ph idx="1" type="body"/>
          </p:nvPr>
        </p:nvSpPr>
        <p:spPr>
          <a:xfrm>
            <a:off x="745300" y="479091"/>
            <a:ext cx="76053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1500"/>
              <a:t>Project Name:</a:t>
            </a:r>
            <a:endParaRPr sz="1500"/>
          </a:p>
        </p:txBody>
      </p:sp>
      <p:graphicFrame>
        <p:nvGraphicFramePr>
          <p:cNvPr id="431" name="Google Shape;431;p2"/>
          <p:cNvGraphicFramePr/>
          <p:nvPr/>
        </p:nvGraphicFramePr>
        <p:xfrm>
          <a:off x="745304" y="9364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{E40D25BD-ED3D-493A-89C9-0E1C4AC0971B}</a:tableStyleId>
              </a:tblPr>
              <a:tblGrid>
                <a:gridCol w="2264500"/>
                <a:gridCol w="5642125"/>
              </a:tblGrid>
              <a:tr h="335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b="1" lang="en-GB" sz="1500" u="none" cap="none" strike="noStrike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Project Leader:</a:t>
                      </a:r>
                      <a:endParaRPr b="1" sz="1500" u="none" cap="none" strike="noStrik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0" marR="8800" marL="79125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E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t/>
                      </a:r>
                      <a:endParaRPr b="0" sz="1500" u="none" cap="none" strike="noStrik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0500" marB="40500" marR="49850" marL="49850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EF0"/>
                    </a:solidFill>
                  </a:tcPr>
                </a:tc>
              </a:tr>
              <a:tr h="335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b="1" lang="en-GB" sz="1500" u="none" cap="none" strike="noStrike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Employee ID:</a:t>
                      </a:r>
                      <a:endParaRPr sz="15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7150" marB="0" marR="8800" marL="79125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t/>
                      </a:r>
                      <a:endParaRPr b="0" sz="1500" u="none" cap="none" strike="noStrik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0500" marB="40500" marR="49850" marL="49850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b="1" lang="en-GB" sz="1500" u="none" cap="none" strike="noStrike">
                          <a:solidFill>
                            <a:schemeClr val="dk2"/>
                          </a:solidFill>
                        </a:rPr>
                        <a:t>Project Lead e-mail ID:</a:t>
                      </a:r>
                      <a:endParaRPr sz="15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7150" marB="0" marR="8800" marL="79125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t/>
                      </a:r>
                      <a:endParaRPr b="0" sz="1500" u="none" cap="none" strike="noStrik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0500" marB="40500" marR="49850" marL="49850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b="1" lang="en-GB" sz="1500" u="none" cap="none" strike="noStrike">
                          <a:solidFill>
                            <a:schemeClr val="dk2"/>
                          </a:solidFill>
                        </a:rPr>
                        <a:t>Vertical:</a:t>
                      </a:r>
                      <a:endParaRPr sz="15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7150" marB="0" marR="8800" marL="79125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t/>
                      </a:r>
                      <a:endParaRPr b="0" sz="1500" u="none" cap="none" strike="noStrik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0500" marB="40500" marR="49850" marL="49850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b="1" lang="en-GB" sz="1500" u="none" cap="none" strike="noStrike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Project Sponsor:</a:t>
                      </a:r>
                      <a:endParaRPr sz="15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7150" marB="0" marR="8800" marL="79125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t/>
                      </a:r>
                      <a:endParaRPr b="0" sz="1500" u="none" cap="none" strike="noStrik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0500" marB="40500" marR="49850" marL="49850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b="1" lang="en-GB" sz="1500" u="none" cap="none" strike="noStrike">
                          <a:solidFill>
                            <a:schemeClr val="dk2"/>
                          </a:solidFill>
                        </a:rPr>
                        <a:t>CI</a:t>
                      </a:r>
                      <a:r>
                        <a:rPr b="1" lang="en-GB" sz="1500" u="none" cap="none" strike="noStrike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Champion:</a:t>
                      </a:r>
                      <a:endParaRPr sz="15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7150" marB="0" marR="8800" marL="79125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t/>
                      </a:r>
                      <a:endParaRPr b="0" sz="1500" u="none" cap="none" strike="noStrik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0500" marB="40500" marR="49850" marL="49850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GB" sz="1500" u="none" cap="none" strike="noStrike">
                          <a:solidFill>
                            <a:schemeClr val="dk2"/>
                          </a:solidFill>
                        </a:rPr>
                        <a:t>Process Champion:</a:t>
                      </a:r>
                      <a:endParaRPr b="1" sz="1500" u="none" cap="none" strike="noStrik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0" marR="8800" marL="79125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b="0" sz="1500" u="none" cap="none" strike="noStrik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0500" marB="40500" marR="49850" marL="49850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b="1" lang="en-GB" sz="1500" u="none" cap="none" strike="noStrike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Mentor N</a:t>
                      </a:r>
                      <a:r>
                        <a:rPr b="1" lang="en-GB" sz="1500" u="none" cap="none" strike="noStrike">
                          <a:solidFill>
                            <a:schemeClr val="dk2"/>
                          </a:solidFill>
                        </a:rPr>
                        <a:t>ame</a:t>
                      </a:r>
                      <a:r>
                        <a:rPr b="1" lang="en-GB" sz="1500" u="none" cap="none" strike="noStrike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</a:t>
                      </a:r>
                      <a:endParaRPr b="1" sz="1500" u="none" cap="none" strike="noStrik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0" marR="8800" marL="79125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t/>
                      </a:r>
                      <a:endParaRPr b="0" sz="1500" u="none" cap="none" strike="noStrik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0500" marB="40500" marR="49850" marL="49850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b="1" lang="en-GB" sz="1500" u="none" cap="none" strike="noStrike">
                          <a:solidFill>
                            <a:schemeClr val="dk2"/>
                          </a:solidFill>
                        </a:rPr>
                        <a:t>Team Members:</a:t>
                      </a:r>
                      <a:endParaRPr b="1" sz="1500" u="none" cap="none" strike="noStrik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0" marR="8800" marL="79125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t/>
                      </a:r>
                      <a:endParaRPr b="0" sz="1500" u="none" cap="none" strike="noStrik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0500" marB="40500" marR="49850" marL="49850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32" name="Google Shape;432;p2"/>
          <p:cNvSpPr txBox="1"/>
          <p:nvPr/>
        </p:nvSpPr>
        <p:spPr>
          <a:xfrm>
            <a:off x="7129625" y="432500"/>
            <a:ext cx="1419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IMP-Define</a:t>
            </a:r>
            <a:r>
              <a:rPr b="0" i="0" lang="en-GB" sz="15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500" u="none" cap="none" strike="noStrike">
              <a:solidFill>
                <a:srgbClr val="000000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7" name="Google Shape;437;p3"/>
          <p:cNvGraphicFramePr/>
          <p:nvPr/>
        </p:nvGraphicFramePr>
        <p:xfrm>
          <a:off x="3085473" y="304559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{E40D25BD-ED3D-493A-89C9-0E1C4AC0971B}</a:tableStyleId>
              </a:tblPr>
              <a:tblGrid>
                <a:gridCol w="790275"/>
                <a:gridCol w="1138325"/>
                <a:gridCol w="1109325"/>
                <a:gridCol w="1224475"/>
                <a:gridCol w="10656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Phase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Planned start date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Actual start date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Planned end date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Actual end date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72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/>
                        <a:t>Planning</a:t>
                      </a:r>
                      <a:endParaRPr sz="9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4F4"/>
                    </a:solidFill>
                  </a:tcPr>
                </a:tc>
              </a:tr>
              <a:tr h="365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/>
                        <a:t>Solution Design</a:t>
                      </a:r>
                      <a:endParaRPr sz="9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4F4"/>
                    </a:solidFill>
                  </a:tcPr>
                </a:tc>
              </a:tr>
              <a:tr h="365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/>
                        <a:t>Implementation</a:t>
                      </a:r>
                      <a:endParaRPr sz="9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4F4"/>
                    </a:solidFill>
                  </a:tcPr>
                </a:tc>
              </a:tr>
              <a:tr h="272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/>
                        <a:t>Validation</a:t>
                      </a:r>
                      <a:endParaRPr sz="9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4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8" name="Google Shape;438;p3"/>
          <p:cNvGraphicFramePr/>
          <p:nvPr/>
        </p:nvGraphicFramePr>
        <p:xfrm>
          <a:off x="762000" y="3045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{E40D25BD-ED3D-493A-89C9-0E1C4AC0971B}</a:tableStyleId>
              </a:tblPr>
              <a:tblGrid>
                <a:gridCol w="2212975"/>
              </a:tblGrid>
              <a:tr h="231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Project scope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1273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1100" u="none" cap="none" strike="noStrike"/>
                        <a:t>In Scope: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1100" u="none" cap="none" strike="noStrike"/>
                        <a:t>Out of Scope:</a:t>
                      </a:r>
                      <a:endParaRPr sz="11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4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9" name="Google Shape;439;p3"/>
          <p:cNvGraphicFramePr/>
          <p:nvPr/>
        </p:nvGraphicFramePr>
        <p:xfrm>
          <a:off x="762000" y="24467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{E40D25BD-ED3D-493A-89C9-0E1C4AC0971B}</a:tableStyleId>
              </a:tblPr>
              <a:tblGrid>
                <a:gridCol w="7666200"/>
              </a:tblGrid>
              <a:tr h="208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Goal statement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3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4F4"/>
                    </a:solidFill>
                  </a:tcPr>
                </a:tc>
              </a:tr>
            </a:tbl>
          </a:graphicData>
        </a:graphic>
      </p:graphicFrame>
      <p:sp>
        <p:nvSpPr>
          <p:cNvPr id="440" name="Google Shape;440;p3"/>
          <p:cNvSpPr txBox="1"/>
          <p:nvPr>
            <p:ph type="title"/>
          </p:nvPr>
        </p:nvSpPr>
        <p:spPr>
          <a:xfrm>
            <a:off x="762000" y="327425"/>
            <a:ext cx="4555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6A7E"/>
              </a:buClr>
              <a:buSzPts val="2300"/>
              <a:buFont typeface="Calibri"/>
              <a:buNone/>
            </a:pPr>
            <a:r>
              <a:rPr lang="en-GB" sz="1500"/>
              <a:t>Project Charter</a:t>
            </a:r>
            <a:endParaRPr sz="1500"/>
          </a:p>
        </p:txBody>
      </p:sp>
      <p:graphicFrame>
        <p:nvGraphicFramePr>
          <p:cNvPr id="441" name="Google Shape;441;p3"/>
          <p:cNvGraphicFramePr/>
          <p:nvPr/>
        </p:nvGraphicFramePr>
        <p:xfrm>
          <a:off x="762000" y="18688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{E40D25BD-ED3D-493A-89C9-0E1C4AC0971B}</a:tableStyleId>
              </a:tblPr>
              <a:tblGrid>
                <a:gridCol w="7652925"/>
              </a:tblGrid>
              <a:tr h="149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Problem statement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09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4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2" name="Google Shape;442;p3"/>
          <p:cNvGraphicFramePr/>
          <p:nvPr/>
        </p:nvGraphicFramePr>
        <p:xfrm>
          <a:off x="762000" y="94589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{E40D25BD-ED3D-493A-89C9-0E1C4AC0971B}</a:tableStyleId>
              </a:tblPr>
              <a:tblGrid>
                <a:gridCol w="7651475"/>
              </a:tblGrid>
              <a:tr h="155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Business Case &amp; Estimated Financial Benefits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39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4F4"/>
                    </a:solidFill>
                  </a:tcPr>
                </a:tc>
              </a:tr>
            </a:tbl>
          </a:graphicData>
        </a:graphic>
      </p:graphicFrame>
      <p:sp>
        <p:nvSpPr>
          <p:cNvPr id="443" name="Google Shape;443;p3"/>
          <p:cNvSpPr txBox="1"/>
          <p:nvPr/>
        </p:nvSpPr>
        <p:spPr>
          <a:xfrm>
            <a:off x="7129625" y="432500"/>
            <a:ext cx="1419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IMP-Define</a:t>
            </a:r>
            <a:r>
              <a:rPr b="0" i="0" lang="en-GB" sz="15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500" u="none" cap="none" strike="noStrike">
              <a:solidFill>
                <a:srgbClr val="000000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"/>
          <p:cNvSpPr txBox="1"/>
          <p:nvPr>
            <p:ph type="title"/>
          </p:nvPr>
        </p:nvSpPr>
        <p:spPr>
          <a:xfrm>
            <a:off x="457200" y="403622"/>
            <a:ext cx="76053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6A7E"/>
              </a:buClr>
              <a:buSzPts val="2300"/>
              <a:buFont typeface="Calibri"/>
              <a:buNone/>
            </a:pPr>
            <a:r>
              <a:rPr lang="en-GB" sz="1500"/>
              <a:t>Estimated Financial Benefit Calculation, if any</a:t>
            </a:r>
            <a:endParaRPr sz="1500"/>
          </a:p>
        </p:txBody>
      </p:sp>
      <p:sp>
        <p:nvSpPr>
          <p:cNvPr id="449" name="Google Shape;449;p4"/>
          <p:cNvSpPr txBox="1"/>
          <p:nvPr/>
        </p:nvSpPr>
        <p:spPr>
          <a:xfrm>
            <a:off x="953500" y="2350175"/>
            <a:ext cx="733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4"/>
          <p:cNvSpPr txBox="1"/>
          <p:nvPr/>
        </p:nvSpPr>
        <p:spPr>
          <a:xfrm>
            <a:off x="762000" y="11185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4"/>
          <p:cNvSpPr txBox="1"/>
          <p:nvPr/>
        </p:nvSpPr>
        <p:spPr>
          <a:xfrm>
            <a:off x="7129625" y="432500"/>
            <a:ext cx="1419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IMP-Define</a:t>
            </a:r>
            <a:r>
              <a:rPr b="0" i="0" lang="en-GB" sz="15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500" u="none" cap="none" strike="noStrike">
              <a:solidFill>
                <a:srgbClr val="000000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"/>
          <p:cNvSpPr txBox="1"/>
          <p:nvPr>
            <p:ph type="title"/>
          </p:nvPr>
        </p:nvSpPr>
        <p:spPr>
          <a:xfrm>
            <a:off x="457200" y="411956"/>
            <a:ext cx="76053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</a:pPr>
            <a:r>
              <a:rPr lang="en-GB" sz="1500"/>
              <a:t>Solution Design</a:t>
            </a:r>
            <a:br>
              <a:rPr lang="en-GB" sz="1500">
                <a:solidFill>
                  <a:schemeClr val="dk2"/>
                </a:solidFill>
              </a:rPr>
            </a:br>
            <a:br>
              <a:rPr lang="en-GB" sz="1500">
                <a:solidFill>
                  <a:schemeClr val="dk2"/>
                </a:solidFill>
              </a:rPr>
            </a:br>
            <a:endParaRPr sz="1500"/>
          </a:p>
        </p:txBody>
      </p:sp>
      <p:sp>
        <p:nvSpPr>
          <p:cNvPr id="457" name="Google Shape;457;p5"/>
          <p:cNvSpPr/>
          <p:nvPr/>
        </p:nvSpPr>
        <p:spPr>
          <a:xfrm>
            <a:off x="591232" y="995509"/>
            <a:ext cx="7637700" cy="580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2300" lIns="62300" spcFirstLastPara="1" rIns="62300" wrap="square" tIns="623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5"/>
          <p:cNvSpPr txBox="1"/>
          <p:nvPr/>
        </p:nvSpPr>
        <p:spPr>
          <a:xfrm>
            <a:off x="6724775" y="432500"/>
            <a:ext cx="1928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IMP-Design Solution</a:t>
            </a:r>
            <a:r>
              <a:rPr b="0" i="0" lang="en-GB" sz="15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500" u="none" cap="none" strike="noStrike">
              <a:solidFill>
                <a:srgbClr val="000000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"/>
          <p:cNvSpPr txBox="1"/>
          <p:nvPr>
            <p:ph type="title"/>
          </p:nvPr>
        </p:nvSpPr>
        <p:spPr>
          <a:xfrm>
            <a:off x="457200" y="420979"/>
            <a:ext cx="76053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6A7E"/>
              </a:buClr>
              <a:buSzPts val="2300"/>
              <a:buFont typeface="Calibri"/>
              <a:buNone/>
            </a:pPr>
            <a:r>
              <a:rPr lang="en-GB" sz="1500"/>
              <a:t>Implementation Plan</a:t>
            </a:r>
            <a:endParaRPr sz="1500"/>
          </a:p>
        </p:txBody>
      </p:sp>
      <p:sp>
        <p:nvSpPr>
          <p:cNvPr id="464" name="Google Shape;464;p6"/>
          <p:cNvSpPr txBox="1"/>
          <p:nvPr/>
        </p:nvSpPr>
        <p:spPr>
          <a:xfrm>
            <a:off x="6724775" y="432500"/>
            <a:ext cx="1928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IMP-Implement</a:t>
            </a:r>
            <a:r>
              <a:rPr b="0" i="0" lang="en-GB" sz="15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500" u="none" cap="none" strike="noStrike">
              <a:solidFill>
                <a:srgbClr val="000000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7"/>
          <p:cNvSpPr txBox="1"/>
          <p:nvPr/>
        </p:nvSpPr>
        <p:spPr>
          <a:xfrm>
            <a:off x="419091" y="432604"/>
            <a:ext cx="76053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6A7E"/>
              </a:buClr>
              <a:buSzPts val="2300"/>
              <a:buFont typeface="Calibri"/>
              <a:buNone/>
            </a:pPr>
            <a:r>
              <a:rPr b="1" i="0" lang="en-GB" sz="1500" u="none" cap="none" strike="noStrike">
                <a:solidFill>
                  <a:srgbClr val="486A7E"/>
                </a:solidFill>
                <a:latin typeface="Calibri"/>
                <a:ea typeface="Calibri"/>
                <a:cs typeface="Calibri"/>
                <a:sym typeface="Calibri"/>
              </a:rPr>
              <a:t>Validation</a:t>
            </a:r>
            <a:endParaRPr b="1" i="0" sz="1500" u="none" cap="none" strike="noStrike">
              <a:solidFill>
                <a:srgbClr val="486A7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7"/>
          <p:cNvSpPr txBox="1"/>
          <p:nvPr/>
        </p:nvSpPr>
        <p:spPr>
          <a:xfrm>
            <a:off x="6724775" y="432500"/>
            <a:ext cx="1928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IMP-Validate Results </a:t>
            </a:r>
            <a:endParaRPr b="0" i="0" sz="1500" u="none" cap="none" strike="noStrike">
              <a:solidFill>
                <a:srgbClr val="000000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8"/>
          <p:cNvSpPr txBox="1"/>
          <p:nvPr>
            <p:ph type="title"/>
          </p:nvPr>
        </p:nvSpPr>
        <p:spPr>
          <a:xfrm>
            <a:off x="381000" y="403622"/>
            <a:ext cx="76053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6A7E"/>
              </a:buClr>
              <a:buSzPts val="2300"/>
              <a:buFont typeface="Calibri"/>
              <a:buNone/>
            </a:pPr>
            <a:r>
              <a:rPr lang="en-GB" sz="1500"/>
              <a:t>Before &amp; After Comparison</a:t>
            </a:r>
            <a:endParaRPr sz="1500"/>
          </a:p>
        </p:txBody>
      </p:sp>
      <p:cxnSp>
        <p:nvCxnSpPr>
          <p:cNvPr id="476" name="Google Shape;476;p8"/>
          <p:cNvCxnSpPr/>
          <p:nvPr/>
        </p:nvCxnSpPr>
        <p:spPr>
          <a:xfrm>
            <a:off x="4297450" y="671475"/>
            <a:ext cx="17400" cy="340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7" name="Google Shape;477;p8"/>
          <p:cNvSpPr txBox="1"/>
          <p:nvPr/>
        </p:nvSpPr>
        <p:spPr>
          <a:xfrm>
            <a:off x="85725" y="400050"/>
            <a:ext cx="54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8"/>
          <p:cNvSpPr txBox="1"/>
          <p:nvPr/>
        </p:nvSpPr>
        <p:spPr>
          <a:xfrm>
            <a:off x="676275" y="733425"/>
            <a:ext cx="12288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Before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8"/>
          <p:cNvSpPr txBox="1"/>
          <p:nvPr/>
        </p:nvSpPr>
        <p:spPr>
          <a:xfrm>
            <a:off x="6353175" y="681425"/>
            <a:ext cx="12288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After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8"/>
          <p:cNvSpPr txBox="1"/>
          <p:nvPr/>
        </p:nvSpPr>
        <p:spPr>
          <a:xfrm>
            <a:off x="6021025" y="350075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IMP-Validate Results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9"/>
          <p:cNvSpPr txBox="1"/>
          <p:nvPr/>
        </p:nvSpPr>
        <p:spPr>
          <a:xfrm>
            <a:off x="405926" y="404431"/>
            <a:ext cx="39711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62300" lIns="62300" spcFirstLastPara="1" rIns="62300" wrap="square" tIns="623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rgbClr val="3E3E3E"/>
                </a:solidFill>
                <a:latin typeface="Calibri"/>
                <a:ea typeface="Calibri"/>
                <a:cs typeface="Calibri"/>
                <a:sym typeface="Calibri"/>
              </a:rPr>
              <a:t>Project Benefits</a:t>
            </a:r>
            <a:endParaRPr b="1" i="0" sz="1500" u="none" cap="none" strike="noStrike">
              <a:solidFill>
                <a:srgbClr val="3E3E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87" name="Google Shape;487;p9"/>
          <p:cNvGrpSpPr/>
          <p:nvPr/>
        </p:nvGrpSpPr>
        <p:grpSpPr>
          <a:xfrm>
            <a:off x="472502" y="1311914"/>
            <a:ext cx="3970979" cy="1019886"/>
            <a:chOff x="710274" y="1456476"/>
            <a:chExt cx="3703926" cy="1132200"/>
          </a:xfrm>
        </p:grpSpPr>
        <p:sp>
          <p:nvSpPr>
            <p:cNvPr id="488" name="Google Shape;488;p9"/>
            <p:cNvSpPr/>
            <p:nvPr/>
          </p:nvSpPr>
          <p:spPr>
            <a:xfrm>
              <a:off x="1364700" y="1531938"/>
              <a:ext cx="3049500" cy="981300"/>
            </a:xfrm>
            <a:prstGeom prst="homePlate">
              <a:avLst>
                <a:gd fmla="val 29403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9"/>
            <p:cNvSpPr/>
            <p:nvPr/>
          </p:nvSpPr>
          <p:spPr>
            <a:xfrm>
              <a:off x="710274" y="1456476"/>
              <a:ext cx="1307100" cy="1132200"/>
            </a:xfrm>
            <a:prstGeom prst="hexagon">
              <a:avLst>
                <a:gd fmla="val 28729" name="adj"/>
                <a:gd fmla="val 115470" name="vf"/>
              </a:avLst>
            </a:prstGeom>
            <a:solidFill>
              <a:srgbClr val="00B0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83425" y="1606475"/>
              <a:ext cx="960900" cy="832200"/>
            </a:xfrm>
            <a:prstGeom prst="hexagon">
              <a:avLst>
                <a:gd fmla="val 28729" name="adj"/>
                <a:gd fmla="val 115470" name="vf"/>
              </a:avLst>
            </a:prstGeom>
            <a:solidFill>
              <a:srgbClr val="0051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9"/>
            <p:cNvSpPr txBox="1"/>
            <p:nvPr/>
          </p:nvSpPr>
          <p:spPr>
            <a:xfrm>
              <a:off x="2017385" y="1532099"/>
              <a:ext cx="2079600" cy="98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GB" sz="1100" u="none" cap="none" strike="noStrike">
                  <a:solidFill>
                    <a:schemeClr val="accent5"/>
                  </a:solidFill>
                  <a:latin typeface="Calibri"/>
                  <a:ea typeface="Calibri"/>
                  <a:cs typeface="Calibri"/>
                  <a:sym typeface="Calibri"/>
                </a:rPr>
                <a:t>Sample Text</a:t>
              </a:r>
              <a:endParaRPr b="0" i="0" sz="11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2" name="Google Shape;492;p9"/>
          <p:cNvGrpSpPr/>
          <p:nvPr/>
        </p:nvGrpSpPr>
        <p:grpSpPr>
          <a:xfrm>
            <a:off x="472502" y="2578045"/>
            <a:ext cx="3970979" cy="1019886"/>
            <a:chOff x="710274" y="1456476"/>
            <a:chExt cx="3703926" cy="1132200"/>
          </a:xfrm>
        </p:grpSpPr>
        <p:sp>
          <p:nvSpPr>
            <p:cNvPr id="493" name="Google Shape;493;p9"/>
            <p:cNvSpPr/>
            <p:nvPr/>
          </p:nvSpPr>
          <p:spPr>
            <a:xfrm>
              <a:off x="1364700" y="1531938"/>
              <a:ext cx="3049500" cy="981300"/>
            </a:xfrm>
            <a:prstGeom prst="homePlate">
              <a:avLst>
                <a:gd fmla="val 29403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9"/>
            <p:cNvSpPr/>
            <p:nvPr/>
          </p:nvSpPr>
          <p:spPr>
            <a:xfrm>
              <a:off x="710274" y="1456476"/>
              <a:ext cx="1307100" cy="1132200"/>
            </a:xfrm>
            <a:prstGeom prst="hexagon">
              <a:avLst>
                <a:gd fmla="val 28729" name="adj"/>
                <a:gd fmla="val 115470" name="vf"/>
              </a:avLst>
            </a:prstGeom>
            <a:solidFill>
              <a:srgbClr val="00B0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883425" y="1606475"/>
              <a:ext cx="960900" cy="832200"/>
            </a:xfrm>
            <a:prstGeom prst="hexagon">
              <a:avLst>
                <a:gd fmla="val 28729" name="adj"/>
                <a:gd fmla="val 115470" name="vf"/>
              </a:avLst>
            </a:prstGeom>
            <a:solidFill>
              <a:srgbClr val="0051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9"/>
            <p:cNvSpPr txBox="1"/>
            <p:nvPr/>
          </p:nvSpPr>
          <p:spPr>
            <a:xfrm>
              <a:off x="2017385" y="1531954"/>
              <a:ext cx="2079600" cy="98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GB" sz="1100" u="none" cap="none" strike="noStrike">
                  <a:solidFill>
                    <a:schemeClr val="accent5"/>
                  </a:solidFill>
                  <a:latin typeface="Calibri"/>
                  <a:ea typeface="Calibri"/>
                  <a:cs typeface="Calibri"/>
                  <a:sym typeface="Calibri"/>
                </a:rPr>
                <a:t>Sample Text</a:t>
              </a:r>
              <a:endParaRPr b="0" i="0" sz="11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7" name="Google Shape;497;p9"/>
          <p:cNvGrpSpPr/>
          <p:nvPr/>
        </p:nvGrpSpPr>
        <p:grpSpPr>
          <a:xfrm>
            <a:off x="4663721" y="1311914"/>
            <a:ext cx="3888011" cy="1019886"/>
            <a:chOff x="710274" y="1456476"/>
            <a:chExt cx="3703926" cy="1132200"/>
          </a:xfrm>
        </p:grpSpPr>
        <p:sp>
          <p:nvSpPr>
            <p:cNvPr id="498" name="Google Shape;498;p9"/>
            <p:cNvSpPr/>
            <p:nvPr/>
          </p:nvSpPr>
          <p:spPr>
            <a:xfrm>
              <a:off x="1364700" y="1531938"/>
              <a:ext cx="3049500" cy="981300"/>
            </a:xfrm>
            <a:prstGeom prst="homePlate">
              <a:avLst>
                <a:gd fmla="val 29403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710274" y="1456476"/>
              <a:ext cx="1307100" cy="1132200"/>
            </a:xfrm>
            <a:prstGeom prst="hexagon">
              <a:avLst>
                <a:gd fmla="val 28729" name="adj"/>
                <a:gd fmla="val 115470" name="vf"/>
              </a:avLst>
            </a:prstGeom>
            <a:solidFill>
              <a:srgbClr val="00B0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883425" y="1606475"/>
              <a:ext cx="960900" cy="832200"/>
            </a:xfrm>
            <a:prstGeom prst="hexagon">
              <a:avLst>
                <a:gd fmla="val 28729" name="adj"/>
                <a:gd fmla="val 115470" name="vf"/>
              </a:avLst>
            </a:prstGeom>
            <a:solidFill>
              <a:srgbClr val="0051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9"/>
            <p:cNvSpPr txBox="1"/>
            <p:nvPr/>
          </p:nvSpPr>
          <p:spPr>
            <a:xfrm>
              <a:off x="2017385" y="1531953"/>
              <a:ext cx="2079600" cy="98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GB" sz="1100" u="none" cap="none" strike="noStrike">
                  <a:solidFill>
                    <a:schemeClr val="accent5"/>
                  </a:solidFill>
                  <a:latin typeface="Calibri"/>
                  <a:ea typeface="Calibri"/>
                  <a:cs typeface="Calibri"/>
                  <a:sym typeface="Calibri"/>
                </a:rPr>
                <a:t>Sample Text</a:t>
              </a:r>
              <a:endParaRPr b="0" i="0" sz="10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2" name="Google Shape;502;p9"/>
          <p:cNvGrpSpPr/>
          <p:nvPr/>
        </p:nvGrpSpPr>
        <p:grpSpPr>
          <a:xfrm>
            <a:off x="4663721" y="2578045"/>
            <a:ext cx="3888011" cy="1019886"/>
            <a:chOff x="710274" y="1456476"/>
            <a:chExt cx="3703926" cy="1132200"/>
          </a:xfrm>
        </p:grpSpPr>
        <p:sp>
          <p:nvSpPr>
            <p:cNvPr id="503" name="Google Shape;503;p9"/>
            <p:cNvSpPr/>
            <p:nvPr/>
          </p:nvSpPr>
          <p:spPr>
            <a:xfrm>
              <a:off x="1364700" y="1531938"/>
              <a:ext cx="3049500" cy="981300"/>
            </a:xfrm>
            <a:prstGeom prst="homePlate">
              <a:avLst>
                <a:gd fmla="val 29403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9"/>
            <p:cNvSpPr/>
            <p:nvPr/>
          </p:nvSpPr>
          <p:spPr>
            <a:xfrm>
              <a:off x="710274" y="1456476"/>
              <a:ext cx="1307100" cy="1132200"/>
            </a:xfrm>
            <a:prstGeom prst="hexagon">
              <a:avLst>
                <a:gd fmla="val 28729" name="adj"/>
                <a:gd fmla="val 115470" name="vf"/>
              </a:avLst>
            </a:prstGeom>
            <a:solidFill>
              <a:srgbClr val="00B0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9"/>
            <p:cNvSpPr/>
            <p:nvPr/>
          </p:nvSpPr>
          <p:spPr>
            <a:xfrm>
              <a:off x="883425" y="1606475"/>
              <a:ext cx="960900" cy="832200"/>
            </a:xfrm>
            <a:prstGeom prst="hexagon">
              <a:avLst>
                <a:gd fmla="val 28729" name="adj"/>
                <a:gd fmla="val 115470" name="vf"/>
              </a:avLst>
            </a:prstGeom>
            <a:solidFill>
              <a:srgbClr val="0051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9"/>
            <p:cNvSpPr txBox="1"/>
            <p:nvPr/>
          </p:nvSpPr>
          <p:spPr>
            <a:xfrm>
              <a:off x="2017385" y="1531954"/>
              <a:ext cx="2079600" cy="98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GB" sz="1100" u="none" cap="none" strike="noStrike">
                  <a:solidFill>
                    <a:schemeClr val="accent5"/>
                  </a:solidFill>
                  <a:latin typeface="Calibri"/>
                  <a:ea typeface="Calibri"/>
                  <a:cs typeface="Calibri"/>
                  <a:sym typeface="Calibri"/>
                </a:rPr>
                <a:t>Sample Text</a:t>
              </a:r>
              <a:endPara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7" name="Google Shape;507;p9"/>
          <p:cNvGrpSpPr/>
          <p:nvPr/>
        </p:nvGrpSpPr>
        <p:grpSpPr>
          <a:xfrm>
            <a:off x="2377527" y="3674194"/>
            <a:ext cx="3888011" cy="1088384"/>
            <a:chOff x="710274" y="1456476"/>
            <a:chExt cx="3703926" cy="1132200"/>
          </a:xfrm>
        </p:grpSpPr>
        <p:sp>
          <p:nvSpPr>
            <p:cNvPr id="508" name="Google Shape;508;p9"/>
            <p:cNvSpPr/>
            <p:nvPr/>
          </p:nvSpPr>
          <p:spPr>
            <a:xfrm>
              <a:off x="1364700" y="1531938"/>
              <a:ext cx="3049500" cy="981300"/>
            </a:xfrm>
            <a:prstGeom prst="homePlate">
              <a:avLst>
                <a:gd fmla="val 29403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9"/>
            <p:cNvSpPr/>
            <p:nvPr/>
          </p:nvSpPr>
          <p:spPr>
            <a:xfrm>
              <a:off x="710274" y="1456476"/>
              <a:ext cx="1307100" cy="1132200"/>
            </a:xfrm>
            <a:prstGeom prst="hexagon">
              <a:avLst>
                <a:gd fmla="val 28729" name="adj"/>
                <a:gd fmla="val 115470" name="vf"/>
              </a:avLst>
            </a:prstGeom>
            <a:solidFill>
              <a:srgbClr val="00B0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9"/>
            <p:cNvSpPr/>
            <p:nvPr/>
          </p:nvSpPr>
          <p:spPr>
            <a:xfrm>
              <a:off x="883425" y="1606475"/>
              <a:ext cx="960900" cy="832200"/>
            </a:xfrm>
            <a:prstGeom prst="hexagon">
              <a:avLst>
                <a:gd fmla="val 28729" name="adj"/>
                <a:gd fmla="val 115470" name="vf"/>
              </a:avLst>
            </a:prstGeom>
            <a:solidFill>
              <a:srgbClr val="0051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9"/>
            <p:cNvSpPr txBox="1"/>
            <p:nvPr/>
          </p:nvSpPr>
          <p:spPr>
            <a:xfrm>
              <a:off x="2017384" y="1531953"/>
              <a:ext cx="2139000" cy="98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GB" sz="1100" u="none" cap="none" strike="noStrike">
                  <a:solidFill>
                    <a:schemeClr val="accent5"/>
                  </a:solidFill>
                  <a:latin typeface="Calibri"/>
                  <a:ea typeface="Calibri"/>
                  <a:cs typeface="Calibri"/>
                  <a:sym typeface="Calibri"/>
                </a:rPr>
                <a:t>Sample Text</a:t>
              </a:r>
              <a:endPara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12" name="Google Shape;51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9131" y="1518862"/>
            <a:ext cx="538620" cy="544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63023" y="3884953"/>
            <a:ext cx="618523" cy="666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49193" y="2775607"/>
            <a:ext cx="618510" cy="624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8458" y="2775600"/>
            <a:ext cx="647700" cy="647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6" name="Google Shape;516;p9"/>
          <p:cNvGrpSpPr/>
          <p:nvPr/>
        </p:nvGrpSpPr>
        <p:grpSpPr>
          <a:xfrm>
            <a:off x="985681" y="1617213"/>
            <a:ext cx="392628" cy="409086"/>
            <a:chOff x="5220616" y="2791061"/>
            <a:chExt cx="373185" cy="302466"/>
          </a:xfrm>
        </p:grpSpPr>
        <p:sp>
          <p:nvSpPr>
            <p:cNvPr id="517" name="Google Shape;517;p9"/>
            <p:cNvSpPr/>
            <p:nvPr/>
          </p:nvSpPr>
          <p:spPr>
            <a:xfrm>
              <a:off x="5220616" y="2791061"/>
              <a:ext cx="373185" cy="302466"/>
            </a:xfrm>
            <a:custGeom>
              <a:rect b="b" l="l" r="r" t="t"/>
              <a:pathLst>
                <a:path extrusionOk="0" h="9525" w="11752">
                  <a:moveTo>
                    <a:pt x="1834" y="345"/>
                  </a:moveTo>
                  <a:cubicBezTo>
                    <a:pt x="1834" y="345"/>
                    <a:pt x="1846" y="345"/>
                    <a:pt x="1846" y="357"/>
                  </a:cubicBezTo>
                  <a:lnTo>
                    <a:pt x="1846" y="1083"/>
                  </a:lnTo>
                  <a:cubicBezTo>
                    <a:pt x="1846" y="1083"/>
                    <a:pt x="1846" y="1107"/>
                    <a:pt x="1834" y="1107"/>
                  </a:cubicBezTo>
                  <a:lnTo>
                    <a:pt x="1465" y="1107"/>
                  </a:lnTo>
                  <a:cubicBezTo>
                    <a:pt x="1465" y="1107"/>
                    <a:pt x="1453" y="1107"/>
                    <a:pt x="1453" y="1083"/>
                  </a:cubicBezTo>
                  <a:lnTo>
                    <a:pt x="1453" y="357"/>
                  </a:lnTo>
                  <a:lnTo>
                    <a:pt x="1465" y="357"/>
                  </a:lnTo>
                  <a:cubicBezTo>
                    <a:pt x="1465" y="351"/>
                    <a:pt x="1468" y="348"/>
                    <a:pt x="1469" y="348"/>
                  </a:cubicBezTo>
                  <a:lnTo>
                    <a:pt x="1469" y="348"/>
                  </a:lnTo>
                  <a:cubicBezTo>
                    <a:pt x="1471" y="348"/>
                    <a:pt x="1471" y="351"/>
                    <a:pt x="1465" y="357"/>
                  </a:cubicBezTo>
                  <a:lnTo>
                    <a:pt x="1834" y="345"/>
                  </a:lnTo>
                  <a:close/>
                  <a:moveTo>
                    <a:pt x="10276" y="345"/>
                  </a:moveTo>
                  <a:cubicBezTo>
                    <a:pt x="10276" y="345"/>
                    <a:pt x="10288" y="345"/>
                    <a:pt x="10288" y="357"/>
                  </a:cubicBezTo>
                  <a:lnTo>
                    <a:pt x="10288" y="1083"/>
                  </a:lnTo>
                  <a:cubicBezTo>
                    <a:pt x="10288" y="1083"/>
                    <a:pt x="10288" y="1107"/>
                    <a:pt x="10276" y="1107"/>
                  </a:cubicBezTo>
                  <a:lnTo>
                    <a:pt x="9907" y="1107"/>
                  </a:lnTo>
                  <a:cubicBezTo>
                    <a:pt x="9907" y="1107"/>
                    <a:pt x="9895" y="1107"/>
                    <a:pt x="9895" y="1083"/>
                  </a:cubicBezTo>
                  <a:lnTo>
                    <a:pt x="9895" y="357"/>
                  </a:lnTo>
                  <a:lnTo>
                    <a:pt x="9907" y="357"/>
                  </a:lnTo>
                  <a:cubicBezTo>
                    <a:pt x="9907" y="351"/>
                    <a:pt x="9910" y="348"/>
                    <a:pt x="9911" y="348"/>
                  </a:cubicBezTo>
                  <a:lnTo>
                    <a:pt x="9911" y="348"/>
                  </a:lnTo>
                  <a:cubicBezTo>
                    <a:pt x="9912" y="348"/>
                    <a:pt x="9912" y="351"/>
                    <a:pt x="9907" y="357"/>
                  </a:cubicBezTo>
                  <a:lnTo>
                    <a:pt x="10276" y="345"/>
                  </a:lnTo>
                  <a:close/>
                  <a:moveTo>
                    <a:pt x="11038" y="1107"/>
                  </a:moveTo>
                  <a:cubicBezTo>
                    <a:pt x="11240" y="1107"/>
                    <a:pt x="11407" y="1262"/>
                    <a:pt x="11407" y="1476"/>
                  </a:cubicBezTo>
                  <a:lnTo>
                    <a:pt x="11407" y="8811"/>
                  </a:lnTo>
                  <a:cubicBezTo>
                    <a:pt x="11407" y="9001"/>
                    <a:pt x="11228" y="9180"/>
                    <a:pt x="11026" y="9180"/>
                  </a:cubicBezTo>
                  <a:lnTo>
                    <a:pt x="751" y="9180"/>
                  </a:lnTo>
                  <a:cubicBezTo>
                    <a:pt x="536" y="9180"/>
                    <a:pt x="382" y="9025"/>
                    <a:pt x="382" y="8811"/>
                  </a:cubicBezTo>
                  <a:lnTo>
                    <a:pt x="382" y="1476"/>
                  </a:lnTo>
                  <a:cubicBezTo>
                    <a:pt x="382" y="1262"/>
                    <a:pt x="536" y="1107"/>
                    <a:pt x="751" y="1107"/>
                  </a:cubicBezTo>
                  <a:lnTo>
                    <a:pt x="1120" y="1107"/>
                  </a:lnTo>
                  <a:lnTo>
                    <a:pt x="1120" y="1119"/>
                  </a:lnTo>
                  <a:cubicBezTo>
                    <a:pt x="1120" y="1310"/>
                    <a:pt x="1286" y="1476"/>
                    <a:pt x="1477" y="1476"/>
                  </a:cubicBezTo>
                  <a:lnTo>
                    <a:pt x="1858" y="1476"/>
                  </a:lnTo>
                  <a:cubicBezTo>
                    <a:pt x="2048" y="1476"/>
                    <a:pt x="2215" y="1310"/>
                    <a:pt x="2215" y="1119"/>
                  </a:cubicBezTo>
                  <a:lnTo>
                    <a:pt x="2215" y="1107"/>
                  </a:lnTo>
                  <a:lnTo>
                    <a:pt x="9573" y="1107"/>
                  </a:lnTo>
                  <a:lnTo>
                    <a:pt x="9573" y="1119"/>
                  </a:lnTo>
                  <a:cubicBezTo>
                    <a:pt x="9573" y="1310"/>
                    <a:pt x="9740" y="1476"/>
                    <a:pt x="9930" y="1476"/>
                  </a:cubicBezTo>
                  <a:lnTo>
                    <a:pt x="10311" y="1476"/>
                  </a:lnTo>
                  <a:cubicBezTo>
                    <a:pt x="10502" y="1476"/>
                    <a:pt x="10669" y="1310"/>
                    <a:pt x="10669" y="1119"/>
                  </a:cubicBezTo>
                  <a:lnTo>
                    <a:pt x="10669" y="1107"/>
                  </a:lnTo>
                  <a:close/>
                  <a:moveTo>
                    <a:pt x="1465" y="0"/>
                  </a:moveTo>
                  <a:cubicBezTo>
                    <a:pt x="1275" y="0"/>
                    <a:pt x="1108" y="167"/>
                    <a:pt x="1108" y="357"/>
                  </a:cubicBezTo>
                  <a:lnTo>
                    <a:pt x="1108" y="726"/>
                  </a:lnTo>
                  <a:lnTo>
                    <a:pt x="739" y="726"/>
                  </a:lnTo>
                  <a:cubicBezTo>
                    <a:pt x="334" y="726"/>
                    <a:pt x="1" y="1060"/>
                    <a:pt x="1" y="1464"/>
                  </a:cubicBezTo>
                  <a:lnTo>
                    <a:pt x="1" y="8799"/>
                  </a:lnTo>
                  <a:cubicBezTo>
                    <a:pt x="1" y="9204"/>
                    <a:pt x="334" y="9525"/>
                    <a:pt x="739" y="9525"/>
                  </a:cubicBezTo>
                  <a:lnTo>
                    <a:pt x="11014" y="9525"/>
                  </a:lnTo>
                  <a:cubicBezTo>
                    <a:pt x="11419" y="9525"/>
                    <a:pt x="11752" y="9204"/>
                    <a:pt x="11752" y="8799"/>
                  </a:cubicBezTo>
                  <a:lnTo>
                    <a:pt x="11752" y="1464"/>
                  </a:lnTo>
                  <a:cubicBezTo>
                    <a:pt x="11752" y="1060"/>
                    <a:pt x="11419" y="726"/>
                    <a:pt x="11026" y="726"/>
                  </a:cubicBezTo>
                  <a:lnTo>
                    <a:pt x="10645" y="726"/>
                  </a:lnTo>
                  <a:lnTo>
                    <a:pt x="10645" y="357"/>
                  </a:lnTo>
                  <a:cubicBezTo>
                    <a:pt x="10645" y="167"/>
                    <a:pt x="10490" y="0"/>
                    <a:pt x="10288" y="0"/>
                  </a:cubicBezTo>
                  <a:lnTo>
                    <a:pt x="9918" y="0"/>
                  </a:lnTo>
                  <a:cubicBezTo>
                    <a:pt x="9728" y="0"/>
                    <a:pt x="9561" y="167"/>
                    <a:pt x="9561" y="357"/>
                  </a:cubicBezTo>
                  <a:lnTo>
                    <a:pt x="9561" y="726"/>
                  </a:lnTo>
                  <a:lnTo>
                    <a:pt x="2191" y="726"/>
                  </a:lnTo>
                  <a:lnTo>
                    <a:pt x="2191" y="357"/>
                  </a:lnTo>
                  <a:cubicBezTo>
                    <a:pt x="2191" y="167"/>
                    <a:pt x="2025" y="0"/>
                    <a:pt x="1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B0C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9"/>
            <p:cNvSpPr/>
            <p:nvPr/>
          </p:nvSpPr>
          <p:spPr>
            <a:xfrm>
              <a:off x="5244432" y="2849268"/>
              <a:ext cx="326314" cy="11368"/>
            </a:xfrm>
            <a:custGeom>
              <a:rect b="b" l="l" r="r" t="t"/>
              <a:pathLst>
                <a:path extrusionOk="0" h="358" w="10276">
                  <a:moveTo>
                    <a:pt x="179" y="1"/>
                  </a:moveTo>
                  <a:cubicBezTo>
                    <a:pt x="96" y="1"/>
                    <a:pt x="1" y="72"/>
                    <a:pt x="1" y="179"/>
                  </a:cubicBezTo>
                  <a:cubicBezTo>
                    <a:pt x="1" y="274"/>
                    <a:pt x="72" y="358"/>
                    <a:pt x="179" y="358"/>
                  </a:cubicBezTo>
                  <a:lnTo>
                    <a:pt x="10097" y="358"/>
                  </a:lnTo>
                  <a:cubicBezTo>
                    <a:pt x="10180" y="358"/>
                    <a:pt x="10276" y="274"/>
                    <a:pt x="10276" y="179"/>
                  </a:cubicBezTo>
                  <a:cubicBezTo>
                    <a:pt x="10276" y="72"/>
                    <a:pt x="10180" y="1"/>
                    <a:pt x="100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B0C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9"/>
            <p:cNvSpPr/>
            <p:nvPr/>
          </p:nvSpPr>
          <p:spPr>
            <a:xfrm>
              <a:off x="5261834" y="2896139"/>
              <a:ext cx="46521" cy="11400"/>
            </a:xfrm>
            <a:custGeom>
              <a:rect b="b" l="l" r="r" t="t"/>
              <a:pathLst>
                <a:path extrusionOk="0" h="359" w="1465">
                  <a:moveTo>
                    <a:pt x="179" y="1"/>
                  </a:moveTo>
                  <a:cubicBezTo>
                    <a:pt x="96" y="1"/>
                    <a:pt x="0" y="72"/>
                    <a:pt x="0" y="180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75"/>
                    <a:pt x="1465" y="180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B0C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9"/>
            <p:cNvSpPr/>
            <p:nvPr/>
          </p:nvSpPr>
          <p:spPr>
            <a:xfrm>
              <a:off x="5343507" y="2896139"/>
              <a:ext cx="46521" cy="11400"/>
            </a:xfrm>
            <a:custGeom>
              <a:rect b="b" l="l" r="r" t="t"/>
              <a:pathLst>
                <a:path extrusionOk="0" h="359" w="1465">
                  <a:moveTo>
                    <a:pt x="179" y="1"/>
                  </a:moveTo>
                  <a:cubicBezTo>
                    <a:pt x="95" y="1"/>
                    <a:pt x="0" y="72"/>
                    <a:pt x="0" y="180"/>
                  </a:cubicBezTo>
                  <a:cubicBezTo>
                    <a:pt x="0" y="275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75"/>
                    <a:pt x="1465" y="180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B0C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9"/>
            <p:cNvSpPr/>
            <p:nvPr/>
          </p:nvSpPr>
          <p:spPr>
            <a:xfrm>
              <a:off x="5506823" y="2896139"/>
              <a:ext cx="46172" cy="11400"/>
            </a:xfrm>
            <a:custGeom>
              <a:rect b="b" l="l" r="r" t="t"/>
              <a:pathLst>
                <a:path extrusionOk="0" h="359" w="1454">
                  <a:moveTo>
                    <a:pt x="179" y="1"/>
                  </a:moveTo>
                  <a:cubicBezTo>
                    <a:pt x="84" y="1"/>
                    <a:pt x="1" y="72"/>
                    <a:pt x="1" y="180"/>
                  </a:cubicBezTo>
                  <a:cubicBezTo>
                    <a:pt x="1" y="275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75"/>
                    <a:pt x="1453" y="180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B0C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9"/>
            <p:cNvSpPr/>
            <p:nvPr/>
          </p:nvSpPr>
          <p:spPr>
            <a:xfrm>
              <a:off x="5261834" y="2942660"/>
              <a:ext cx="46521" cy="11368"/>
            </a:xfrm>
            <a:custGeom>
              <a:rect b="b" l="l" r="r" t="t"/>
              <a:pathLst>
                <a:path extrusionOk="0" h="358" w="1465">
                  <a:moveTo>
                    <a:pt x="179" y="0"/>
                  </a:moveTo>
                  <a:cubicBezTo>
                    <a:pt x="96" y="0"/>
                    <a:pt x="0" y="84"/>
                    <a:pt x="0" y="179"/>
                  </a:cubicBezTo>
                  <a:cubicBezTo>
                    <a:pt x="0" y="286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70" y="0"/>
                    <a:pt x="1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B0C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9"/>
            <p:cNvSpPr/>
            <p:nvPr/>
          </p:nvSpPr>
          <p:spPr>
            <a:xfrm>
              <a:off x="5424768" y="2942660"/>
              <a:ext cx="46553" cy="11368"/>
            </a:xfrm>
            <a:custGeom>
              <a:rect b="b" l="l" r="r" t="t"/>
              <a:pathLst>
                <a:path extrusionOk="0" h="358" w="1466">
                  <a:moveTo>
                    <a:pt x="180" y="0"/>
                  </a:moveTo>
                  <a:cubicBezTo>
                    <a:pt x="96" y="0"/>
                    <a:pt x="1" y="84"/>
                    <a:pt x="1" y="179"/>
                  </a:cubicBezTo>
                  <a:cubicBezTo>
                    <a:pt x="1" y="286"/>
                    <a:pt x="84" y="358"/>
                    <a:pt x="180" y="358"/>
                  </a:cubicBezTo>
                  <a:lnTo>
                    <a:pt x="1287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94" y="0"/>
                    <a:pt x="1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B0C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9"/>
            <p:cNvSpPr/>
            <p:nvPr/>
          </p:nvSpPr>
          <p:spPr>
            <a:xfrm>
              <a:off x="5261834" y="2989149"/>
              <a:ext cx="46521" cy="11400"/>
            </a:xfrm>
            <a:custGeom>
              <a:rect b="b" l="l" r="r" t="t"/>
              <a:pathLst>
                <a:path extrusionOk="0" h="359" w="1465">
                  <a:moveTo>
                    <a:pt x="179" y="1"/>
                  </a:moveTo>
                  <a:cubicBezTo>
                    <a:pt x="96" y="1"/>
                    <a:pt x="0" y="72"/>
                    <a:pt x="0" y="179"/>
                  </a:cubicBezTo>
                  <a:cubicBezTo>
                    <a:pt x="0" y="287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7"/>
                    <a:pt x="1465" y="179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B0C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9"/>
            <p:cNvSpPr/>
            <p:nvPr/>
          </p:nvSpPr>
          <p:spPr>
            <a:xfrm>
              <a:off x="5343507" y="2989149"/>
              <a:ext cx="46521" cy="11400"/>
            </a:xfrm>
            <a:custGeom>
              <a:rect b="b" l="l" r="r" t="t"/>
              <a:pathLst>
                <a:path extrusionOk="0" h="359" w="1465">
                  <a:moveTo>
                    <a:pt x="179" y="1"/>
                  </a:moveTo>
                  <a:cubicBezTo>
                    <a:pt x="95" y="1"/>
                    <a:pt x="0" y="72"/>
                    <a:pt x="0" y="179"/>
                  </a:cubicBezTo>
                  <a:cubicBezTo>
                    <a:pt x="0" y="287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87"/>
                    <a:pt x="1465" y="179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B0C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9"/>
            <p:cNvSpPr/>
            <p:nvPr/>
          </p:nvSpPr>
          <p:spPr>
            <a:xfrm>
              <a:off x="5506823" y="2989149"/>
              <a:ext cx="46172" cy="11400"/>
            </a:xfrm>
            <a:custGeom>
              <a:rect b="b" l="l" r="r" t="t"/>
              <a:pathLst>
                <a:path extrusionOk="0" h="359" w="1454">
                  <a:moveTo>
                    <a:pt x="179" y="1"/>
                  </a:moveTo>
                  <a:cubicBezTo>
                    <a:pt x="84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87"/>
                    <a:pt x="1453" y="179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B0C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9"/>
            <p:cNvSpPr/>
            <p:nvPr/>
          </p:nvSpPr>
          <p:spPr>
            <a:xfrm>
              <a:off x="5343507" y="3036051"/>
              <a:ext cx="46521" cy="10987"/>
            </a:xfrm>
            <a:custGeom>
              <a:rect b="b" l="l" r="r" t="t"/>
              <a:pathLst>
                <a:path extrusionOk="0" h="346" w="1465">
                  <a:moveTo>
                    <a:pt x="179" y="0"/>
                  </a:moveTo>
                  <a:cubicBezTo>
                    <a:pt x="95" y="0"/>
                    <a:pt x="0" y="72"/>
                    <a:pt x="0" y="179"/>
                  </a:cubicBezTo>
                  <a:cubicBezTo>
                    <a:pt x="0" y="274"/>
                    <a:pt x="83" y="346"/>
                    <a:pt x="179" y="346"/>
                  </a:cubicBezTo>
                  <a:lnTo>
                    <a:pt x="1286" y="346"/>
                  </a:lnTo>
                  <a:cubicBezTo>
                    <a:pt x="1369" y="346"/>
                    <a:pt x="1465" y="274"/>
                    <a:pt x="1465" y="179"/>
                  </a:cubicBezTo>
                  <a:cubicBezTo>
                    <a:pt x="1465" y="72"/>
                    <a:pt x="1381" y="0"/>
                    <a:pt x="1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B0C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9"/>
            <p:cNvSpPr/>
            <p:nvPr/>
          </p:nvSpPr>
          <p:spPr>
            <a:xfrm>
              <a:off x="5424768" y="3036051"/>
              <a:ext cx="46553" cy="10987"/>
            </a:xfrm>
            <a:custGeom>
              <a:rect b="b" l="l" r="r" t="t"/>
              <a:pathLst>
                <a:path extrusionOk="0" h="346" w="1466">
                  <a:moveTo>
                    <a:pt x="180" y="0"/>
                  </a:moveTo>
                  <a:cubicBezTo>
                    <a:pt x="96" y="0"/>
                    <a:pt x="1" y="72"/>
                    <a:pt x="1" y="179"/>
                  </a:cubicBezTo>
                  <a:cubicBezTo>
                    <a:pt x="1" y="274"/>
                    <a:pt x="84" y="346"/>
                    <a:pt x="180" y="346"/>
                  </a:cubicBezTo>
                  <a:lnTo>
                    <a:pt x="1287" y="346"/>
                  </a:lnTo>
                  <a:cubicBezTo>
                    <a:pt x="1370" y="346"/>
                    <a:pt x="1465" y="274"/>
                    <a:pt x="1465" y="179"/>
                  </a:cubicBezTo>
                  <a:cubicBezTo>
                    <a:pt x="1465" y="72"/>
                    <a:pt x="1394" y="0"/>
                    <a:pt x="1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B0C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9"/>
            <p:cNvSpPr/>
            <p:nvPr/>
          </p:nvSpPr>
          <p:spPr>
            <a:xfrm>
              <a:off x="5506823" y="3036051"/>
              <a:ext cx="46172" cy="10987"/>
            </a:xfrm>
            <a:custGeom>
              <a:rect b="b" l="l" r="r" t="t"/>
              <a:pathLst>
                <a:path extrusionOk="0" h="346" w="1454">
                  <a:moveTo>
                    <a:pt x="179" y="0"/>
                  </a:moveTo>
                  <a:cubicBezTo>
                    <a:pt x="84" y="0"/>
                    <a:pt x="1" y="72"/>
                    <a:pt x="1" y="179"/>
                  </a:cubicBezTo>
                  <a:cubicBezTo>
                    <a:pt x="1" y="274"/>
                    <a:pt x="72" y="346"/>
                    <a:pt x="179" y="346"/>
                  </a:cubicBezTo>
                  <a:lnTo>
                    <a:pt x="1275" y="346"/>
                  </a:lnTo>
                  <a:cubicBezTo>
                    <a:pt x="1370" y="346"/>
                    <a:pt x="1453" y="274"/>
                    <a:pt x="1453" y="179"/>
                  </a:cubicBezTo>
                  <a:cubicBezTo>
                    <a:pt x="1453" y="72"/>
                    <a:pt x="1370" y="0"/>
                    <a:pt x="12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B0C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9"/>
            <p:cNvSpPr/>
            <p:nvPr/>
          </p:nvSpPr>
          <p:spPr>
            <a:xfrm>
              <a:off x="5343126" y="2930752"/>
              <a:ext cx="46902" cy="33851"/>
            </a:xfrm>
            <a:custGeom>
              <a:rect b="b" l="l" r="r" t="t"/>
              <a:pathLst>
                <a:path extrusionOk="0" h="1066" w="1477">
                  <a:moveTo>
                    <a:pt x="1293" y="0"/>
                  </a:moveTo>
                  <a:cubicBezTo>
                    <a:pt x="1250" y="0"/>
                    <a:pt x="1209" y="18"/>
                    <a:pt x="1179" y="54"/>
                  </a:cubicBezTo>
                  <a:lnTo>
                    <a:pt x="572" y="661"/>
                  </a:lnTo>
                  <a:lnTo>
                    <a:pt x="322" y="411"/>
                  </a:lnTo>
                  <a:cubicBezTo>
                    <a:pt x="280" y="375"/>
                    <a:pt x="235" y="358"/>
                    <a:pt x="194" y="358"/>
                  </a:cubicBezTo>
                  <a:cubicBezTo>
                    <a:pt x="152" y="358"/>
                    <a:pt x="113" y="375"/>
                    <a:pt x="84" y="411"/>
                  </a:cubicBezTo>
                  <a:cubicBezTo>
                    <a:pt x="0" y="483"/>
                    <a:pt x="0" y="590"/>
                    <a:pt x="84" y="649"/>
                  </a:cubicBezTo>
                  <a:lnTo>
                    <a:pt x="453" y="1018"/>
                  </a:lnTo>
                  <a:cubicBezTo>
                    <a:pt x="476" y="1054"/>
                    <a:pt x="524" y="1066"/>
                    <a:pt x="572" y="1066"/>
                  </a:cubicBezTo>
                  <a:cubicBezTo>
                    <a:pt x="619" y="1066"/>
                    <a:pt x="655" y="1054"/>
                    <a:pt x="691" y="1018"/>
                  </a:cubicBezTo>
                  <a:lnTo>
                    <a:pt x="1417" y="292"/>
                  </a:lnTo>
                  <a:cubicBezTo>
                    <a:pt x="1477" y="233"/>
                    <a:pt x="1477" y="125"/>
                    <a:pt x="1417" y="54"/>
                  </a:cubicBezTo>
                  <a:cubicBezTo>
                    <a:pt x="1381" y="18"/>
                    <a:pt x="1337" y="0"/>
                    <a:pt x="12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B0C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9"/>
            <p:cNvSpPr/>
            <p:nvPr/>
          </p:nvSpPr>
          <p:spPr>
            <a:xfrm>
              <a:off x="5506442" y="2930752"/>
              <a:ext cx="47283" cy="33851"/>
            </a:xfrm>
            <a:custGeom>
              <a:rect b="b" l="l" r="r" t="t"/>
              <a:pathLst>
                <a:path extrusionOk="0" h="1066" w="1489">
                  <a:moveTo>
                    <a:pt x="1282" y="0"/>
                  </a:moveTo>
                  <a:cubicBezTo>
                    <a:pt x="1239" y="0"/>
                    <a:pt x="1197" y="18"/>
                    <a:pt x="1167" y="54"/>
                  </a:cubicBezTo>
                  <a:lnTo>
                    <a:pt x="560" y="661"/>
                  </a:lnTo>
                  <a:lnTo>
                    <a:pt x="310" y="411"/>
                  </a:lnTo>
                  <a:cubicBezTo>
                    <a:pt x="275" y="375"/>
                    <a:pt x="230" y="358"/>
                    <a:pt x="187" y="358"/>
                  </a:cubicBezTo>
                  <a:cubicBezTo>
                    <a:pt x="144" y="358"/>
                    <a:pt x="102" y="375"/>
                    <a:pt x="72" y="411"/>
                  </a:cubicBezTo>
                  <a:cubicBezTo>
                    <a:pt x="1" y="483"/>
                    <a:pt x="1" y="590"/>
                    <a:pt x="72" y="649"/>
                  </a:cubicBezTo>
                  <a:lnTo>
                    <a:pt x="441" y="1018"/>
                  </a:lnTo>
                  <a:cubicBezTo>
                    <a:pt x="477" y="1054"/>
                    <a:pt x="513" y="1066"/>
                    <a:pt x="560" y="1066"/>
                  </a:cubicBezTo>
                  <a:cubicBezTo>
                    <a:pt x="608" y="1066"/>
                    <a:pt x="656" y="1054"/>
                    <a:pt x="679" y="1018"/>
                  </a:cubicBezTo>
                  <a:lnTo>
                    <a:pt x="1406" y="292"/>
                  </a:lnTo>
                  <a:cubicBezTo>
                    <a:pt x="1489" y="233"/>
                    <a:pt x="1489" y="125"/>
                    <a:pt x="1406" y="54"/>
                  </a:cubicBezTo>
                  <a:cubicBezTo>
                    <a:pt x="1370" y="18"/>
                    <a:pt x="1325" y="0"/>
                    <a:pt x="12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B0C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9"/>
            <p:cNvSpPr/>
            <p:nvPr/>
          </p:nvSpPr>
          <p:spPr>
            <a:xfrm>
              <a:off x="5424419" y="2977336"/>
              <a:ext cx="47283" cy="34168"/>
            </a:xfrm>
            <a:custGeom>
              <a:rect b="b" l="l" r="r" t="t"/>
              <a:pathLst>
                <a:path extrusionOk="0" h="1076" w="1489">
                  <a:moveTo>
                    <a:pt x="1293" y="1"/>
                  </a:moveTo>
                  <a:cubicBezTo>
                    <a:pt x="1250" y="1"/>
                    <a:pt x="1208" y="22"/>
                    <a:pt x="1179" y="63"/>
                  </a:cubicBezTo>
                  <a:lnTo>
                    <a:pt x="572" y="671"/>
                  </a:lnTo>
                  <a:lnTo>
                    <a:pt x="321" y="421"/>
                  </a:lnTo>
                  <a:cubicBezTo>
                    <a:pt x="280" y="379"/>
                    <a:pt x="235" y="358"/>
                    <a:pt x="193" y="358"/>
                  </a:cubicBezTo>
                  <a:cubicBezTo>
                    <a:pt x="152" y="358"/>
                    <a:pt x="113" y="379"/>
                    <a:pt x="83" y="421"/>
                  </a:cubicBezTo>
                  <a:cubicBezTo>
                    <a:pt x="0" y="492"/>
                    <a:pt x="0" y="599"/>
                    <a:pt x="83" y="659"/>
                  </a:cubicBezTo>
                  <a:lnTo>
                    <a:pt x="452" y="1028"/>
                  </a:lnTo>
                  <a:cubicBezTo>
                    <a:pt x="476" y="1052"/>
                    <a:pt x="524" y="1075"/>
                    <a:pt x="572" y="1075"/>
                  </a:cubicBezTo>
                  <a:cubicBezTo>
                    <a:pt x="619" y="1075"/>
                    <a:pt x="655" y="1052"/>
                    <a:pt x="691" y="1028"/>
                  </a:cubicBezTo>
                  <a:lnTo>
                    <a:pt x="1417" y="301"/>
                  </a:lnTo>
                  <a:cubicBezTo>
                    <a:pt x="1488" y="242"/>
                    <a:pt x="1488" y="123"/>
                    <a:pt x="1417" y="63"/>
                  </a:cubicBezTo>
                  <a:cubicBezTo>
                    <a:pt x="1381" y="22"/>
                    <a:pt x="1336" y="1"/>
                    <a:pt x="12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B0C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9"/>
            <p:cNvSpPr/>
            <p:nvPr/>
          </p:nvSpPr>
          <p:spPr>
            <a:xfrm>
              <a:off x="5261453" y="3024143"/>
              <a:ext cx="47283" cy="33851"/>
            </a:xfrm>
            <a:custGeom>
              <a:rect b="b" l="l" r="r" t="t"/>
              <a:pathLst>
                <a:path extrusionOk="0" h="1066" w="1489">
                  <a:moveTo>
                    <a:pt x="1289" y="0"/>
                  </a:moveTo>
                  <a:cubicBezTo>
                    <a:pt x="1248" y="0"/>
                    <a:pt x="1209" y="18"/>
                    <a:pt x="1179" y="54"/>
                  </a:cubicBezTo>
                  <a:lnTo>
                    <a:pt x="572" y="673"/>
                  </a:lnTo>
                  <a:lnTo>
                    <a:pt x="310" y="411"/>
                  </a:lnTo>
                  <a:cubicBezTo>
                    <a:pt x="274" y="375"/>
                    <a:pt x="230" y="357"/>
                    <a:pt x="186" y="357"/>
                  </a:cubicBezTo>
                  <a:cubicBezTo>
                    <a:pt x="143" y="357"/>
                    <a:pt x="102" y="375"/>
                    <a:pt x="72" y="411"/>
                  </a:cubicBezTo>
                  <a:cubicBezTo>
                    <a:pt x="0" y="494"/>
                    <a:pt x="0" y="590"/>
                    <a:pt x="72" y="649"/>
                  </a:cubicBezTo>
                  <a:lnTo>
                    <a:pt x="453" y="1030"/>
                  </a:lnTo>
                  <a:cubicBezTo>
                    <a:pt x="477" y="1054"/>
                    <a:pt x="524" y="1066"/>
                    <a:pt x="572" y="1066"/>
                  </a:cubicBezTo>
                  <a:cubicBezTo>
                    <a:pt x="608" y="1066"/>
                    <a:pt x="655" y="1054"/>
                    <a:pt x="691" y="1030"/>
                  </a:cubicBezTo>
                  <a:lnTo>
                    <a:pt x="1417" y="292"/>
                  </a:lnTo>
                  <a:cubicBezTo>
                    <a:pt x="1489" y="220"/>
                    <a:pt x="1489" y="113"/>
                    <a:pt x="1417" y="54"/>
                  </a:cubicBezTo>
                  <a:cubicBezTo>
                    <a:pt x="1376" y="18"/>
                    <a:pt x="1331" y="0"/>
                    <a:pt x="12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B0C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9"/>
            <p:cNvSpPr/>
            <p:nvPr/>
          </p:nvSpPr>
          <p:spPr>
            <a:xfrm>
              <a:off x="5424419" y="2884231"/>
              <a:ext cx="47283" cy="33883"/>
            </a:xfrm>
            <a:custGeom>
              <a:rect b="b" l="l" r="r" t="t"/>
              <a:pathLst>
                <a:path extrusionOk="0" h="1067" w="1489">
                  <a:moveTo>
                    <a:pt x="1293" y="1"/>
                  </a:moveTo>
                  <a:cubicBezTo>
                    <a:pt x="1250" y="1"/>
                    <a:pt x="1208" y="19"/>
                    <a:pt x="1179" y="54"/>
                  </a:cubicBezTo>
                  <a:lnTo>
                    <a:pt x="572" y="674"/>
                  </a:lnTo>
                  <a:lnTo>
                    <a:pt x="321" y="412"/>
                  </a:lnTo>
                  <a:cubicBezTo>
                    <a:pt x="280" y="376"/>
                    <a:pt x="235" y="358"/>
                    <a:pt x="193" y="358"/>
                  </a:cubicBezTo>
                  <a:cubicBezTo>
                    <a:pt x="152" y="358"/>
                    <a:pt x="113" y="376"/>
                    <a:pt x="83" y="412"/>
                  </a:cubicBezTo>
                  <a:cubicBezTo>
                    <a:pt x="0" y="495"/>
                    <a:pt x="0" y="590"/>
                    <a:pt x="83" y="650"/>
                  </a:cubicBezTo>
                  <a:lnTo>
                    <a:pt x="452" y="1031"/>
                  </a:lnTo>
                  <a:cubicBezTo>
                    <a:pt x="476" y="1055"/>
                    <a:pt x="524" y="1067"/>
                    <a:pt x="572" y="1067"/>
                  </a:cubicBezTo>
                  <a:cubicBezTo>
                    <a:pt x="619" y="1067"/>
                    <a:pt x="655" y="1055"/>
                    <a:pt x="691" y="1031"/>
                  </a:cubicBezTo>
                  <a:lnTo>
                    <a:pt x="1417" y="293"/>
                  </a:lnTo>
                  <a:cubicBezTo>
                    <a:pt x="1488" y="221"/>
                    <a:pt x="1488" y="114"/>
                    <a:pt x="1417" y="54"/>
                  </a:cubicBezTo>
                  <a:cubicBezTo>
                    <a:pt x="1381" y="19"/>
                    <a:pt x="1336" y="1"/>
                    <a:pt x="12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B0C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5" name="Google Shape;535;p9"/>
          <p:cNvSpPr txBox="1"/>
          <p:nvPr/>
        </p:nvSpPr>
        <p:spPr>
          <a:xfrm>
            <a:off x="5925450" y="404425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IMP-Validate Results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ringer Nature Group master">
  <a:themeElements>
    <a:clrScheme name="SNG v2">
      <a:dk1>
        <a:srgbClr val="3E3E3E"/>
      </a:dk1>
      <a:lt1>
        <a:srgbClr val="FFFFFF"/>
      </a:lt1>
      <a:dk2>
        <a:srgbClr val="005172"/>
      </a:dk2>
      <a:lt2>
        <a:srgbClr val="EBEBEB"/>
      </a:lt2>
      <a:accent1>
        <a:srgbClr val="00B0CA"/>
      </a:accent1>
      <a:accent2>
        <a:srgbClr val="005172"/>
      </a:accent2>
      <a:accent3>
        <a:srgbClr val="C8C8C8"/>
      </a:accent3>
      <a:accent4>
        <a:srgbClr val="EC7A00"/>
      </a:accent4>
      <a:accent5>
        <a:srgbClr val="848484"/>
      </a:accent5>
      <a:accent6>
        <a:srgbClr val="7AB800"/>
      </a:accent6>
      <a:hlink>
        <a:srgbClr val="00B0CA"/>
      </a:hlink>
      <a:folHlink>
        <a:srgbClr val="00B0C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pringer Nature Group master">
  <a:themeElements>
    <a:clrScheme name="SNG v2">
      <a:dk1>
        <a:srgbClr val="3E3E3E"/>
      </a:dk1>
      <a:lt1>
        <a:srgbClr val="FFFFFF"/>
      </a:lt1>
      <a:dk2>
        <a:srgbClr val="005172"/>
      </a:dk2>
      <a:lt2>
        <a:srgbClr val="EBEBEB"/>
      </a:lt2>
      <a:accent1>
        <a:srgbClr val="00B0CA"/>
      </a:accent1>
      <a:accent2>
        <a:srgbClr val="005172"/>
      </a:accent2>
      <a:accent3>
        <a:srgbClr val="C8C8C8"/>
      </a:accent3>
      <a:accent4>
        <a:srgbClr val="EC7A00"/>
      </a:accent4>
      <a:accent5>
        <a:srgbClr val="848484"/>
      </a:accent5>
      <a:accent6>
        <a:srgbClr val="7AB800"/>
      </a:accent6>
      <a:hlink>
        <a:srgbClr val="00B0CA"/>
      </a:hlink>
      <a:folHlink>
        <a:srgbClr val="00B0C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