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40597e51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40597e51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40597e51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40597e51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40597e51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640597e51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40597e51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40597e51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40597e51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40597e51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40597e51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40597e51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40597e51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40597e51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Add- How you obtained your results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7b5fa61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7b5fa61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40597e51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40597e51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40597e51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40597e51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40597e51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40597e51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User Patterns for an EdTech Company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Shashank Ramprasad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Dhiraj Lahoti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434000"/>
            <a:ext cx="74955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417"/>
              <a:t>Course Development</a:t>
            </a:r>
            <a:r>
              <a:rPr lang="en" sz="1417"/>
              <a:t>: Focus on expanding Beginner-level English courses and career-oriented offerings like 'Backend Developer' to boost user engagement.</a:t>
            </a:r>
            <a:endParaRPr sz="14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17"/>
              <a:t>Marketing Strategies:</a:t>
            </a:r>
            <a:r>
              <a:rPr lang="en" sz="1417"/>
              <a:t> Leverage Instagram's effectiveness as a referral source; consider investing in SEO and online marketing for increased user acquisition.</a:t>
            </a:r>
            <a:endParaRPr sz="14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17"/>
              <a:t>Outreach Strategy:</a:t>
            </a:r>
            <a:r>
              <a:rPr lang="en" sz="1417"/>
              <a:t> Encourage existing users to refer the product within the platform for organic growth and user-driven advertising.</a:t>
            </a:r>
            <a:endParaRPr sz="14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17"/>
              <a:t>User Retention:</a:t>
            </a:r>
            <a:endParaRPr b="1" sz="14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17"/>
              <a:t>-Improve content delivery for longer 'Session' lessons to combat completion rate dips.</a:t>
            </a:r>
            <a:endParaRPr sz="14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17"/>
              <a:t>-Recognize user preference for longer Practice sessions (&gt;50 minutes) as an opportunity for engaging content and extended user participation.</a:t>
            </a:r>
            <a:endParaRPr sz="14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1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Deeper demographic analysis for targeted marketing.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Longitudinal studies to measure learning outcomes and user progression.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A/B testing for content delivery and lesson structure optimization.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role of data analysis in understanding and improving user engagement in EdTech.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Overview of the project objectives: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 user engagement and retention strategies.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 how users interact with the platform's educational content.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Examine user feedback to discern course popularity and engagement.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82400" y="1707650"/>
            <a:ext cx="7452000" cy="28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Users basic details: Contains basic details of the enrolled users.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Day wise user activity: Contains the details of the day-wise learning activity of the users.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resource details: Contains the details of learning resources offered to the enrolled users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Discussion details: Contains the details of the discussions created by the user for a particular lesson.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Feedback details: Has ratings for the lessons where users have provided ratings.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Which courses exhibit the highest levels of engagement and completion, and how do these metrics relate to the duration of the courses?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Does the structure or nature of the lessons influence user engagement?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we adequately addressing users' queries in a meaningful manner?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Methodology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Data cleaning: Addressing missing values, duplicates, and outliers.</a:t>
            </a:r>
            <a:br>
              <a:rPr lang="en" sz="1800"/>
            </a:b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Data Integration and Transformation: Conducted comprehensive data transformation on five tables (users_basic_details, day_wise_user_activity, learning_resource_details, discussion_details, feedback_details). Focused on the primary "day_wise_user_activity" table, integrating 'user_id' and 'lesson_id' from related tables.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497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25" y="1496775"/>
            <a:ext cx="7657950" cy="35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056750" y="125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</a:t>
            </a:r>
            <a:r>
              <a:rPr lang="en"/>
              <a:t>lts - Engagement by Course</a:t>
            </a:r>
            <a:endParaRPr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691725" y="4308200"/>
            <a:ext cx="7922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‘English for beginners course has the highest user engagement, followed closely by ‘Backend Developer’.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'Programming' courses were also popular.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809875"/>
            <a:ext cx="6974276" cy="36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680250" y="0"/>
            <a:ext cx="778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Referral Sources and Enrollment Trends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6048775" y="1765100"/>
            <a:ext cx="29376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Instagram</a:t>
            </a:r>
            <a:r>
              <a:rPr lang="en"/>
              <a:t> is the largest source of user referrals (45%).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 peaks in enrollments align with the academic calendar.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00" y="823125"/>
            <a:ext cx="4792174" cy="43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7894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Lesson Engagement and Duration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858025" y="4542300"/>
            <a:ext cx="70305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'Session' lessons are the most engaged with, especially those within 10-20 minutes.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Completion rates for sessions are high but drop for durations exceeding 50 minutes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  <p:pic>
        <p:nvPicPr>
          <p:cNvPr id="329" name="Google Shape;329;p21"/>
          <p:cNvPicPr preferRelativeResize="0"/>
          <p:nvPr/>
        </p:nvPicPr>
        <p:blipFill rotWithShape="1">
          <a:blip r:embed="rId3">
            <a:alphaModFix/>
          </a:blip>
          <a:srcRect b="-3240" l="-3139" r="3139" t="3240"/>
          <a:stretch/>
        </p:blipFill>
        <p:spPr>
          <a:xfrm>
            <a:off x="356625" y="599325"/>
            <a:ext cx="7120874" cy="39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