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249" autoAdjust="0"/>
  </p:normalViewPr>
  <p:slideViewPr>
    <p:cSldViewPr snapToGrid="0">
      <p:cViewPr>
        <p:scale>
          <a:sx n="66" d="100"/>
          <a:sy n="66" d="100"/>
        </p:scale>
        <p:origin x="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A978-F0B1-462E-868E-0A9C1AAB7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AF8A7-20D8-42EE-9223-C120AD365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2DF84-A43C-4344-B00C-8F75FC25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AF2-4D2C-4D2B-B1A8-D80A2FACE1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CB806-8C42-446D-9A9D-CF655080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3C253-D96B-4DC0-B48B-C6BDB815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292-7838-499A-9C2C-1F650F0C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C904-EC1B-4F89-98C2-B45CD3CF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8EE0C-9069-46AB-A05A-CCF580964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C913-C4A5-419D-A6B4-4838918F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AF2-4D2C-4D2B-B1A8-D80A2FACE1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EF39C-6606-4DE6-A038-B6CDE4A0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B3103-8161-4DEC-9AEB-96BC1744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292-7838-499A-9C2C-1F650F0C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2FCEE-8B0D-4AA7-A967-ADD150AF8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34A29-0248-44EB-A0D0-B82B9219E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D422B-AB02-4B17-9715-4EF94385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AF2-4D2C-4D2B-B1A8-D80A2FACE1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0B158-1485-427F-83CD-316A3E7B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68886-B6A3-4635-B9E9-F88A298C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292-7838-499A-9C2C-1F650F0C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1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C839-F0DA-4C30-AB90-CBF1A732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722F0-29C1-4F36-8AE7-8A9D5CB5C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03875-B8EC-47DB-ACCE-C05DA54B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AF2-4D2C-4D2B-B1A8-D80A2FACE1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0768-84F1-4F8D-86D4-7EC8C7EA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99B5C-43E7-4BFE-8460-5246C00F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292-7838-499A-9C2C-1F650F0C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8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D1DC-AC3F-40FC-AC41-DF6A3A8E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ECECC-DD7D-42D7-B6BA-261F3F40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0C3DB-AF9C-4082-98E0-56C91FF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AF2-4D2C-4D2B-B1A8-D80A2FACE1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66752-D6F0-4697-B510-96E8A047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BF72-AC34-4C54-A1B8-A9CB7810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292-7838-499A-9C2C-1F650F0C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9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6879-5E72-458B-A5D4-1D214A3E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F21C0-12B7-414B-9655-CD03012C2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669C6-C951-4C33-9586-631A86E56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12314-6A7F-4065-860A-CCBD3300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AF2-4D2C-4D2B-B1A8-D80A2FACE1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1F414-14DB-4802-8AD3-C30756B6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87723-6781-4C44-9F8D-A797EC25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292-7838-499A-9C2C-1F650F0C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B784-6144-42D2-ADEE-0ECDA3F9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27263-37EF-42F4-9D40-46CAA061A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22640-2EDD-4028-A8AB-06B1E40CD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098F9-3F0B-497C-8A92-CAF1B2231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C9C92-AF42-4D6E-913C-B7CA7E8A2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ECB83-4142-4A4B-8126-55A4B5CE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AF2-4D2C-4D2B-B1A8-D80A2FACE1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A8F26-FB6F-4CFF-930B-02A8B1E8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925EC-9BA2-4BDB-B5DD-FA5DB0B6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292-7838-499A-9C2C-1F650F0C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3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C895-CCAE-4455-89AF-972819C5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290D2-6F73-4F12-816A-974F7E42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AF2-4D2C-4D2B-B1A8-D80A2FACE1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5BFED-7FEA-48BA-A994-310801D8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CC3E8-C3A9-40AE-A905-A49E88E0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292-7838-499A-9C2C-1F650F0C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10FDA-F349-4617-BE3E-088DF14A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AF2-4D2C-4D2B-B1A8-D80A2FACE1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1364C-F02C-49BD-8FBC-AB4FBED2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DC946-C61D-4612-BC87-E356D314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292-7838-499A-9C2C-1F650F0C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6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13B3-325D-4EE1-8F39-F41220FA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1E302-9331-4E41-865E-1DC2AF5B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C0423-D868-49EA-A822-51E657008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3911D-89B4-4FF3-A500-504145D2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AF2-4D2C-4D2B-B1A8-D80A2FACE1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35F9D-9B80-4364-9BEC-4C988140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7E31A-4AAB-417E-A064-9BC3B886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292-7838-499A-9C2C-1F650F0C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0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B244-2710-4AB7-A252-35338A4B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D37D2-715F-47BD-80E6-362C02ADC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21506-5D18-4E8B-A533-E3F784DC8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E7B5D-98AB-42BE-973E-C58B1759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82AF2-4D2C-4D2B-B1A8-D80A2FACE1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9AB35-1AFF-432C-A3BE-870E751E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6A456-3E0C-47D5-886D-C5BA1842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91292-7838-499A-9C2C-1F650F0C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7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FC78E-4CA8-4503-A62D-DD0EB49F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896D-501B-43E8-9039-C343A0AFD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45A9B-6FA6-4C0F-800F-70529463B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82AF2-4D2C-4D2B-B1A8-D80A2FACE1D5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E9D52-9531-4F17-B7FF-EA2ED27A3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FF0B1-4406-43B8-B0CB-D6C03F5C9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91292-7838-499A-9C2C-1F650F0C4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02E3-1D59-4361-A337-DF1BE6C7E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6463"/>
            <a:ext cx="9144000" cy="2387600"/>
          </a:xfrm>
        </p:spPr>
        <p:txBody>
          <a:bodyPr anchor="ctr"/>
          <a:lstStyle/>
          <a:p>
            <a:r>
              <a:rPr lang="en-US" sz="5400" b="1" dirty="0"/>
              <a:t>Health Tracker Application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73868-2991-4599-BA9D-6C3D8372D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2593"/>
            <a:ext cx="9144000" cy="1655762"/>
          </a:xfrm>
        </p:spPr>
        <p:txBody>
          <a:bodyPr anchor="ctr"/>
          <a:lstStyle/>
          <a:p>
            <a:r>
              <a:rPr lang="en-US" dirty="0"/>
              <a:t>A Simple Tool for Tracking Weight, BMI, Exercise, and Hydration</a:t>
            </a:r>
          </a:p>
          <a:p>
            <a:r>
              <a:rPr lang="en-US" dirty="0"/>
              <a:t>Based on Python</a:t>
            </a:r>
          </a:p>
          <a:p>
            <a:r>
              <a:rPr lang="en-US" dirty="0" err="1"/>
              <a:t>Roudra</a:t>
            </a:r>
            <a:r>
              <a:rPr lang="en-US" dirty="0"/>
              <a:t> Mondal (CST-3B)</a:t>
            </a:r>
          </a:p>
        </p:txBody>
      </p:sp>
    </p:spTree>
    <p:extLst>
      <p:ext uri="{BB962C8B-B14F-4D97-AF65-F5344CB8AC3E}">
        <p14:creationId xmlns:p14="http://schemas.microsoft.com/office/powerpoint/2010/main" val="398466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5E6C-D739-4DCB-81ED-EFDED0AD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59547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5E6C-D739-4DCB-81ED-EFDED0AD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171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045D-D1CB-43F2-9FCB-9A357365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500" y="1792111"/>
            <a:ext cx="3937000" cy="3470729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5700" b="1" dirty="0">
                <a:latin typeface="+mj-lt"/>
              </a:rPr>
              <a:t>Table of content</a:t>
            </a:r>
          </a:p>
          <a:p>
            <a:r>
              <a:rPr lang="en-US" sz="3300" dirty="0"/>
              <a:t>Introduction</a:t>
            </a:r>
          </a:p>
          <a:p>
            <a:r>
              <a:rPr lang="en-US" sz="3300" dirty="0"/>
              <a:t>Features</a:t>
            </a:r>
          </a:p>
          <a:p>
            <a:r>
              <a:rPr lang="en-US" sz="3300" dirty="0"/>
              <a:t>Technologies Used</a:t>
            </a:r>
          </a:p>
          <a:p>
            <a:r>
              <a:rPr lang="en-US" sz="3300" dirty="0"/>
              <a:t>Key Functions </a:t>
            </a:r>
          </a:p>
          <a:p>
            <a:r>
              <a:rPr lang="en-US" sz="3300" dirty="0"/>
              <a:t>Demonstrations </a:t>
            </a:r>
          </a:p>
          <a:p>
            <a:r>
              <a:rPr lang="en-US" sz="3300" dirty="0"/>
              <a:t>Future Enhancements</a:t>
            </a:r>
          </a:p>
          <a:p>
            <a:r>
              <a:rPr lang="en-US" sz="3300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1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045D-D1CB-43F2-9FCB-9A357365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40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4400" b="1" dirty="0">
                <a:latin typeface="+mj-lt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Health tracking is essential for maintaining a balanced lifestyle.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provides an easy-to-use app for logging weight, BMI, exercise, and water intake.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is stored and can be reviewed over time to help users monitor progress.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0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045D-D1CB-43F2-9FCB-9A357365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077"/>
            <a:ext cx="10515600" cy="3945846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5200" b="1" dirty="0">
                <a:latin typeface="+mj-lt"/>
              </a:rPr>
              <a:t>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b="1" dirty="0"/>
              <a:t>Weight &amp; BMI Logging:</a:t>
            </a:r>
            <a:r>
              <a:rPr lang="en-US" sz="3300" dirty="0"/>
              <a:t> Enter weight and height; BMI is automatically calculated.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b="1" dirty="0"/>
              <a:t>Exercise Logging:</a:t>
            </a:r>
            <a:r>
              <a:rPr lang="en-US" sz="3300" dirty="0"/>
              <a:t> Record workout type, duration, and calories burned.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b="1" dirty="0"/>
              <a:t>Water Intake Logging:</a:t>
            </a:r>
            <a:r>
              <a:rPr lang="en-US" sz="3300" dirty="0"/>
              <a:t> Track daily water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300" b="1" dirty="0"/>
              <a:t>Data Storage &amp; Review:</a:t>
            </a:r>
            <a:r>
              <a:rPr lang="en-US" sz="3300" dirty="0"/>
              <a:t> Logs are saved in “Show logs” and can be viewed later.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3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045D-D1CB-43F2-9FCB-9A357365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536"/>
            <a:ext cx="10515600" cy="31257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b="1" dirty="0">
                <a:latin typeface="+mj-lt"/>
              </a:rPr>
              <a:t>Technologies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Python</a:t>
            </a:r>
            <a:r>
              <a:rPr lang="en-US" dirty="0"/>
              <a:t> (Main Programming Language)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Tkinter</a:t>
            </a:r>
            <a:r>
              <a:rPr lang="en-US" dirty="0"/>
              <a:t> (GUI for the user interface)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JSON</a:t>
            </a:r>
            <a:r>
              <a:rPr lang="en-US" dirty="0"/>
              <a:t> (For storing user 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Datetime Module</a:t>
            </a:r>
            <a:r>
              <a:rPr lang="en-US" dirty="0"/>
              <a:t> (For timestamping logs)</a:t>
            </a:r>
          </a:p>
        </p:txBody>
      </p:sp>
    </p:spTree>
    <p:extLst>
      <p:ext uri="{BB962C8B-B14F-4D97-AF65-F5344CB8AC3E}">
        <p14:creationId xmlns:p14="http://schemas.microsoft.com/office/powerpoint/2010/main" val="372060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3455163-C9E0-4317-B617-4B4818B4279F}"/>
              </a:ext>
            </a:extLst>
          </p:cNvPr>
          <p:cNvSpPr/>
          <p:nvPr/>
        </p:nvSpPr>
        <p:spPr>
          <a:xfrm>
            <a:off x="838200" y="2666113"/>
            <a:ext cx="1961272" cy="37982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16FFE6-42A7-43DC-8120-9EB78EC5A9F8}"/>
              </a:ext>
            </a:extLst>
          </p:cNvPr>
          <p:cNvSpPr/>
          <p:nvPr/>
        </p:nvSpPr>
        <p:spPr>
          <a:xfrm>
            <a:off x="838200" y="3174602"/>
            <a:ext cx="2101948" cy="37982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5AAAC8-B199-4CCE-8DD0-0C4A95204AE2}"/>
              </a:ext>
            </a:extLst>
          </p:cNvPr>
          <p:cNvSpPr/>
          <p:nvPr/>
        </p:nvSpPr>
        <p:spPr>
          <a:xfrm>
            <a:off x="838200" y="3689441"/>
            <a:ext cx="2819400" cy="37982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B3477E-1845-40CB-8338-9EB543482616}"/>
              </a:ext>
            </a:extLst>
          </p:cNvPr>
          <p:cNvSpPr/>
          <p:nvPr/>
        </p:nvSpPr>
        <p:spPr>
          <a:xfrm>
            <a:off x="850900" y="4194755"/>
            <a:ext cx="1820594" cy="37982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045D-D1CB-43F2-9FCB-9A357365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510"/>
            <a:ext cx="10515600" cy="3084000"/>
          </a:xfrm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+mj-lt"/>
              </a:rPr>
              <a:t>Key Functions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log_weight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---- Logs weight, height, BMI, and timestamp.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log_exercise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---- Stores exercise type, duration and calories burned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log_water_intake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---- Saves water intake logs.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show_logs</a:t>
            </a:r>
            <a:r>
              <a:rPr lang="en-US" dirty="0">
                <a:solidFill>
                  <a:schemeClr val="bg1"/>
                </a:solidFill>
              </a:rPr>
              <a:t>() </a:t>
            </a:r>
            <a:r>
              <a:rPr lang="en-US" dirty="0"/>
              <a:t>---- Displays recorded data in a user friendly format</a:t>
            </a:r>
          </a:p>
        </p:txBody>
      </p:sp>
    </p:spTree>
    <p:extLst>
      <p:ext uri="{BB962C8B-B14F-4D97-AF65-F5344CB8AC3E}">
        <p14:creationId xmlns:p14="http://schemas.microsoft.com/office/powerpoint/2010/main" val="57708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449E-38DC-4127-95B6-269BE3C2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Demonstration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A6C1B-CB05-45E3-B004-F9E6C6576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675" y="1690688"/>
            <a:ext cx="2825668" cy="37394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6A6C9-F142-41DD-96C7-591DC3533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240" y="1690688"/>
            <a:ext cx="5207581" cy="37394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C4BB6D-2A70-4171-9D3B-CB8D408EE53C}"/>
              </a:ext>
            </a:extLst>
          </p:cNvPr>
          <p:cNvSpPr txBox="1"/>
          <p:nvPr/>
        </p:nvSpPr>
        <p:spPr>
          <a:xfrm>
            <a:off x="3312662" y="5809956"/>
            <a:ext cx="556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Screenshots of the main menu and the logs</a:t>
            </a:r>
          </a:p>
        </p:txBody>
      </p:sp>
    </p:spTree>
    <p:extLst>
      <p:ext uri="{BB962C8B-B14F-4D97-AF65-F5344CB8AC3E}">
        <p14:creationId xmlns:p14="http://schemas.microsoft.com/office/powerpoint/2010/main" val="14566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045D-D1CB-43F2-9FCB-9A357365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111"/>
            <a:ext cx="10515600" cy="3084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b="1" dirty="0">
                <a:latin typeface="+mj-lt"/>
              </a:rPr>
              <a:t>Future Enhancements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Visualization:</a:t>
            </a:r>
            <a:r>
              <a:rPr lang="en-US" dirty="0"/>
              <a:t> Graphs &amp; charts for better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Profiles:</a:t>
            </a:r>
            <a:r>
              <a:rPr lang="en-US" dirty="0"/>
              <a:t> Personal accounts for multiple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Mobile Version:</a:t>
            </a:r>
            <a:r>
              <a:rPr lang="en-US" dirty="0"/>
              <a:t> Convert to a mobile app.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5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045D-D1CB-43F2-9FCB-9A357365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3084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+mj-lt"/>
              </a:rPr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Health Tracker makes it easy for users to log and monitor their health.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maintain consistency in fitness and hydration habits.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improvements will enhance functionality and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78580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301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Health Tracker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</vt:lpstr>
      <vt:lpstr>PowerPoint Presentation</vt:lpstr>
      <vt:lpstr>PowerPoint Presentation</vt:lpstr>
      <vt:lpstr>Any Question 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Tracker Application</dc:title>
  <dc:creator>Ontim</dc:creator>
  <cp:lastModifiedBy>Ontim</cp:lastModifiedBy>
  <cp:revision>10</cp:revision>
  <dcterms:created xsi:type="dcterms:W3CDTF">2025-03-01T07:56:00Z</dcterms:created>
  <dcterms:modified xsi:type="dcterms:W3CDTF">2025-03-01T13:35:02Z</dcterms:modified>
</cp:coreProperties>
</file>