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4" autoAdjust="0"/>
    <p:restoredTop sz="94249" autoAdjust="0"/>
  </p:normalViewPr>
  <p:slideViewPr>
    <p:cSldViewPr snapToGrid="0">
      <p:cViewPr>
        <p:scale>
          <a:sx n="66" d="100"/>
          <a:sy n="66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A978-F0B1-462E-868E-0A9C1AAB7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AF8A7-20D8-42EE-9223-C120AD365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2DF84-A43C-4344-B00C-8F75FC25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AF2-4D2C-4D2B-B1A8-D80A2FACE1D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CB806-8C42-446D-9A9D-CF655080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3C253-D96B-4DC0-B48B-C6BDB815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292-7838-499A-9C2C-1F650F0C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C904-EC1B-4F89-98C2-B45CD3CF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8EE0C-9069-46AB-A05A-CCF580964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C913-C4A5-419D-A6B4-4838918F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AF2-4D2C-4D2B-B1A8-D80A2FACE1D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EF39C-6606-4DE6-A038-B6CDE4A0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B3103-8161-4DEC-9AEB-96BC1744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292-7838-499A-9C2C-1F650F0C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2FCEE-8B0D-4AA7-A967-ADD150AF8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34A29-0248-44EB-A0D0-B82B9219E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D422B-AB02-4B17-9715-4EF94385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AF2-4D2C-4D2B-B1A8-D80A2FACE1D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0B158-1485-427F-83CD-316A3E7B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68886-B6A3-4635-B9E9-F88A298C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292-7838-499A-9C2C-1F650F0C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1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C839-F0DA-4C30-AB90-CBF1A732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722F0-29C1-4F36-8AE7-8A9D5CB5C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03875-B8EC-47DB-ACCE-C05DA54B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AF2-4D2C-4D2B-B1A8-D80A2FACE1D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0768-84F1-4F8D-86D4-7EC8C7EA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99B5C-43E7-4BFE-8460-5246C00F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292-7838-499A-9C2C-1F650F0C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8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D1DC-AC3F-40FC-AC41-DF6A3A8E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ECECC-DD7D-42D7-B6BA-261F3F40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0C3DB-AF9C-4082-98E0-56C91FF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AF2-4D2C-4D2B-B1A8-D80A2FACE1D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66752-D6F0-4697-B510-96E8A047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BF72-AC34-4C54-A1B8-A9CB7810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292-7838-499A-9C2C-1F650F0C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9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6879-5E72-458B-A5D4-1D214A3E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F21C0-12B7-414B-9655-CD03012C2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669C6-C951-4C33-9586-631A86E56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12314-6A7F-4065-860A-CCBD3300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AF2-4D2C-4D2B-B1A8-D80A2FACE1D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1F414-14DB-4802-8AD3-C30756B6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87723-6781-4C44-9F8D-A797EC25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292-7838-499A-9C2C-1F650F0C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B784-6144-42D2-ADEE-0ECDA3F9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27263-37EF-42F4-9D40-46CAA061A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22640-2EDD-4028-A8AB-06B1E40CD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098F9-3F0B-497C-8A92-CAF1B2231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C9C92-AF42-4D6E-913C-B7CA7E8A2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ECB83-4142-4A4B-8126-55A4B5CE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AF2-4D2C-4D2B-B1A8-D80A2FACE1D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A8F26-FB6F-4CFF-930B-02A8B1E8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925EC-9BA2-4BDB-B5DD-FA5DB0B6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292-7838-499A-9C2C-1F650F0C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3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C895-CCAE-4455-89AF-972819C5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290D2-6F73-4F12-816A-974F7E42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AF2-4D2C-4D2B-B1A8-D80A2FACE1D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5BFED-7FEA-48BA-A994-310801D8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CC3E8-C3A9-40AE-A905-A49E88E0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292-7838-499A-9C2C-1F650F0C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10FDA-F349-4617-BE3E-088DF14A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AF2-4D2C-4D2B-B1A8-D80A2FACE1D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1364C-F02C-49BD-8FBC-AB4FBED2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DC946-C61D-4612-BC87-E356D314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292-7838-499A-9C2C-1F650F0C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6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13B3-325D-4EE1-8F39-F41220FA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E302-9331-4E41-865E-1DC2AF5B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C0423-D868-49EA-A822-51E657008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3911D-89B4-4FF3-A500-504145D2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AF2-4D2C-4D2B-B1A8-D80A2FACE1D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35F9D-9B80-4364-9BEC-4C988140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7E31A-4AAB-417E-A064-9BC3B886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292-7838-499A-9C2C-1F650F0C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0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B244-2710-4AB7-A252-35338A4B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D37D2-715F-47BD-80E6-362C02ADC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21506-5D18-4E8B-A533-E3F784DC8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E7B5D-98AB-42BE-973E-C58B1759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AF2-4D2C-4D2B-B1A8-D80A2FACE1D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9AB35-1AFF-432C-A3BE-870E751E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6A456-3E0C-47D5-886D-C5BA1842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292-7838-499A-9C2C-1F650F0C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C78E-4CA8-4503-A62D-DD0EB49F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896D-501B-43E8-9039-C343A0AF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45A9B-6FA6-4C0F-800F-70529463B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82AF2-4D2C-4D2B-B1A8-D80A2FACE1D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E9D52-9531-4F17-B7FF-EA2ED27A3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FF0B1-4406-43B8-B0CB-D6C03F5C9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91292-7838-499A-9C2C-1F650F0C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02E3-1D59-4361-A337-DF1BE6C7E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1885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Basic Snake Game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73868-2991-4599-BA9D-6C3D8372D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5685"/>
            <a:ext cx="9144000" cy="1655762"/>
          </a:xfrm>
        </p:spPr>
        <p:txBody>
          <a:bodyPr anchor="ctr"/>
          <a:lstStyle/>
          <a:p>
            <a:r>
              <a:rPr lang="en-US" dirty="0" err="1"/>
              <a:t>Pygame</a:t>
            </a:r>
            <a:r>
              <a:rPr lang="en-US" dirty="0"/>
              <a:t> Project</a:t>
            </a:r>
          </a:p>
          <a:p>
            <a:r>
              <a:rPr lang="en-US" dirty="0" err="1"/>
              <a:t>Roudra</a:t>
            </a:r>
            <a:r>
              <a:rPr lang="en-US" dirty="0"/>
              <a:t> Mondal (CST-3B)</a:t>
            </a:r>
          </a:p>
        </p:txBody>
      </p:sp>
    </p:spTree>
    <p:extLst>
      <p:ext uri="{BB962C8B-B14F-4D97-AF65-F5344CB8AC3E}">
        <p14:creationId xmlns:p14="http://schemas.microsoft.com/office/powerpoint/2010/main" val="398466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5E6C-D739-4DCB-81ED-EFDED0AD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59547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5E6C-D739-4DCB-81ED-EFDED0AD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171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045D-D1CB-43F2-9FCB-9A357365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500" y="1792111"/>
            <a:ext cx="3937000" cy="3470729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5700" b="1" dirty="0">
                <a:latin typeface="+mj-lt"/>
              </a:rPr>
              <a:t>Table of content</a:t>
            </a:r>
          </a:p>
          <a:p>
            <a:r>
              <a:rPr lang="en-US" sz="3300" dirty="0"/>
              <a:t>Introduction</a:t>
            </a:r>
          </a:p>
          <a:p>
            <a:r>
              <a:rPr lang="en-US" sz="3300" dirty="0"/>
              <a:t>Features</a:t>
            </a:r>
          </a:p>
          <a:p>
            <a:r>
              <a:rPr lang="en-US" sz="3300" dirty="0"/>
              <a:t>Technologies Used</a:t>
            </a:r>
          </a:p>
          <a:p>
            <a:r>
              <a:rPr lang="en-US" sz="3300" dirty="0"/>
              <a:t>Key Functions </a:t>
            </a:r>
          </a:p>
          <a:p>
            <a:r>
              <a:rPr lang="en-US" sz="3300" dirty="0"/>
              <a:t>Demonstrations </a:t>
            </a:r>
          </a:p>
          <a:p>
            <a:r>
              <a:rPr lang="en-US" sz="3300" dirty="0"/>
              <a:t>Future Enhancements</a:t>
            </a:r>
          </a:p>
          <a:p>
            <a:r>
              <a:rPr lang="en-US" sz="3300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1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045D-D1CB-43F2-9FCB-9A357365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400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4400" b="1" dirty="0">
                <a:latin typeface="+mj-lt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Snake Game is a classic arcade game where the player controls a snake to eat food and grow while avoiding self-collision.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Developed using Python and </a:t>
            </a:r>
            <a:r>
              <a:rPr lang="en-US" dirty="0" err="1"/>
              <a:t>Pygame</a:t>
            </a:r>
            <a:r>
              <a:rPr lang="en-US" dirty="0"/>
              <a:t>, this project demonstrates fundamental game development concepts.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Features include a dynamic speed system, wrap-around movement, and pause/resume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6390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045D-D1CB-43F2-9FCB-9A357365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077"/>
            <a:ext cx="10515600" cy="394584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5200" b="1" dirty="0">
                <a:latin typeface="+mj-lt"/>
              </a:rPr>
              <a:t>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Smooth Movement:</a:t>
            </a:r>
            <a:r>
              <a:rPr lang="en-US" sz="2400" dirty="0"/>
              <a:t> Grid-based movement with directional controls.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Food Collection:</a:t>
            </a:r>
            <a:r>
              <a:rPr lang="en-US" sz="2400" dirty="0"/>
              <a:t> The snake eats food to grow, increasing the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Speed Control:</a:t>
            </a:r>
            <a:r>
              <a:rPr lang="en-US" sz="2400" dirty="0"/>
              <a:t> Players can adjust speed, and it increases with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Pause &amp; Restart:</a:t>
            </a:r>
            <a:r>
              <a:rPr lang="en-US" sz="2400" dirty="0"/>
              <a:t> Players can pause/resume the game or restart after losing.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Wrap-Around Feature:</a:t>
            </a:r>
            <a:r>
              <a:rPr lang="en-US" sz="2400" dirty="0"/>
              <a:t> The snake reappears on the opposite side of the screen when hitting the edges.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Visual Enhancements:</a:t>
            </a:r>
            <a:r>
              <a:rPr lang="en-US" sz="2400" dirty="0"/>
              <a:t> Includes a grid background and rounded snake segments for better aesthetics.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3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045D-D1CB-43F2-9FCB-9A357365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106"/>
            <a:ext cx="10515600" cy="31257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b="1" dirty="0">
                <a:latin typeface="+mj-lt"/>
              </a:rPr>
              <a:t>Technologies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Python</a:t>
            </a:r>
            <a:r>
              <a:rPr lang="en-US" dirty="0"/>
              <a:t> (Main programming language)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Pygame</a:t>
            </a:r>
            <a:r>
              <a:rPr lang="en-US" dirty="0"/>
              <a:t> (For game development and rendering)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Random Module</a:t>
            </a:r>
            <a:r>
              <a:rPr lang="en-US" dirty="0"/>
              <a:t> (For generating food positions)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Event Handling</a:t>
            </a:r>
            <a:r>
              <a:rPr lang="en-US" dirty="0"/>
              <a:t> (To capture player input and update the game state)</a:t>
            </a:r>
          </a:p>
        </p:txBody>
      </p:sp>
    </p:spTree>
    <p:extLst>
      <p:ext uri="{BB962C8B-B14F-4D97-AF65-F5344CB8AC3E}">
        <p14:creationId xmlns:p14="http://schemas.microsoft.com/office/powerpoint/2010/main" val="372060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4AC9D6-72E7-41BB-89DA-4657216A336A}"/>
              </a:ext>
            </a:extLst>
          </p:cNvPr>
          <p:cNvSpPr/>
          <p:nvPr/>
        </p:nvSpPr>
        <p:spPr>
          <a:xfrm>
            <a:off x="838200" y="4411900"/>
            <a:ext cx="1619250" cy="3302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BA6DD0-C309-4C8D-9493-FB84A68E6BDA}"/>
              </a:ext>
            </a:extLst>
          </p:cNvPr>
          <p:cNvSpPr/>
          <p:nvPr/>
        </p:nvSpPr>
        <p:spPr>
          <a:xfrm>
            <a:off x="838200" y="3663500"/>
            <a:ext cx="2120900" cy="3302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D83128-739F-4AEB-B6B1-C091F27ECD84}"/>
              </a:ext>
            </a:extLst>
          </p:cNvPr>
          <p:cNvSpPr/>
          <p:nvPr/>
        </p:nvSpPr>
        <p:spPr>
          <a:xfrm>
            <a:off x="838200" y="3270250"/>
            <a:ext cx="1663700" cy="3302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761DE0-AD4F-4423-808A-24F4DAC4103A}"/>
              </a:ext>
            </a:extLst>
          </p:cNvPr>
          <p:cNvSpPr/>
          <p:nvPr/>
        </p:nvSpPr>
        <p:spPr>
          <a:xfrm>
            <a:off x="838200" y="2895600"/>
            <a:ext cx="1879600" cy="3302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D5B7AB-3C50-4BFD-93AD-9D23BF3AA0B3}"/>
              </a:ext>
            </a:extLst>
          </p:cNvPr>
          <p:cNvSpPr/>
          <p:nvPr/>
        </p:nvSpPr>
        <p:spPr>
          <a:xfrm>
            <a:off x="838200" y="2456180"/>
            <a:ext cx="1936750" cy="3302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045D-D1CB-43F2-9FCB-9A357365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225"/>
            <a:ext cx="10515600" cy="4010476"/>
          </a:xfrm>
          <a:ln>
            <a:noFill/>
          </a:ln>
        </p:spPr>
        <p:txBody>
          <a:bodyPr anchor="ctr"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5100" b="1" dirty="0">
                <a:latin typeface="+mj-lt"/>
              </a:rPr>
              <a:t>Key Functions</a:t>
            </a:r>
            <a:endParaRPr kumimoji="0" lang="en-US" altLang="en-US" sz="5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update_title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Updates the window title with the score and speed.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reset_game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Resets the game state for a new session.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draw_grid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Draws a grid background for better visuals.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wrap_around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Implements wrap-around movement when the snake hits screen edges.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Game Loop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Handles player input, movement, collisions, and rendering.</a:t>
            </a:r>
          </a:p>
          <a:p>
            <a:pPr marL="0" indent="0">
              <a:buNone/>
            </a:pPr>
            <a:endParaRPr lang="en-US" sz="4400" b="1" dirty="0">
              <a:latin typeface="+mj-lt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AC2F2728-1CF9-43A8-9AC2-2C1177B00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BA2A302D-E039-42B9-88AB-F73C51B34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8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449E-38DC-4127-95B6-269BE3C2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Demonstration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4BB6D-2A70-4171-9D3B-CB8D408EE53C}"/>
              </a:ext>
            </a:extLst>
          </p:cNvPr>
          <p:cNvSpPr txBox="1"/>
          <p:nvPr/>
        </p:nvSpPr>
        <p:spPr>
          <a:xfrm>
            <a:off x="4056239" y="5418627"/>
            <a:ext cx="414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Screenshots of the Snake Game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99621F-00D4-4849-97DF-551ED6999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881" y="1795025"/>
            <a:ext cx="3348237" cy="23996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1F1C8D-A76A-4432-A584-270791285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6" y="1794500"/>
            <a:ext cx="3350684" cy="2394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91C7B5-3E0A-4E9A-A700-DEC2ABC32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267" y="1792288"/>
            <a:ext cx="3322924" cy="23751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8A45AC-EA33-44C8-92EC-D481761FEFE8}"/>
              </a:ext>
            </a:extLst>
          </p:cNvPr>
          <p:cNvSpPr txBox="1"/>
          <p:nvPr/>
        </p:nvSpPr>
        <p:spPr>
          <a:xfrm>
            <a:off x="455777" y="4390555"/>
            <a:ext cx="335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Pause Screen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F599CD-C039-41B2-BAF6-D7D63CCDA1BB}"/>
              </a:ext>
            </a:extLst>
          </p:cNvPr>
          <p:cNvSpPr txBox="1"/>
          <p:nvPr/>
        </p:nvSpPr>
        <p:spPr>
          <a:xfrm>
            <a:off x="4421881" y="4390555"/>
            <a:ext cx="335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Running Screen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C121B-6555-41B1-951F-E1C8FA5B0E31}"/>
              </a:ext>
            </a:extLst>
          </p:cNvPr>
          <p:cNvSpPr txBox="1"/>
          <p:nvPr/>
        </p:nvSpPr>
        <p:spPr>
          <a:xfrm>
            <a:off x="8385267" y="4386298"/>
            <a:ext cx="3322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Game over Screen</a:t>
            </a:r>
          </a:p>
        </p:txBody>
      </p:sp>
    </p:spTree>
    <p:extLst>
      <p:ext uri="{BB962C8B-B14F-4D97-AF65-F5344CB8AC3E}">
        <p14:creationId xmlns:p14="http://schemas.microsoft.com/office/powerpoint/2010/main" val="14566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045D-D1CB-43F2-9FCB-9A357365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637"/>
            <a:ext cx="10515600" cy="3084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b="1" dirty="0">
                <a:latin typeface="+mj-lt"/>
              </a:rPr>
              <a:t>Future Enhancements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Obstacles &amp; Levels:</a:t>
            </a:r>
            <a:r>
              <a:rPr lang="en-US" dirty="0"/>
              <a:t> Introduce walls and progressive difficulty.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Score Tracking:</a:t>
            </a:r>
            <a:r>
              <a:rPr lang="en-US" dirty="0"/>
              <a:t> Save and display best scores.</a:t>
            </a:r>
          </a:p>
        </p:txBody>
      </p:sp>
    </p:spTree>
    <p:extLst>
      <p:ext uri="{BB962C8B-B14F-4D97-AF65-F5344CB8AC3E}">
        <p14:creationId xmlns:p14="http://schemas.microsoft.com/office/powerpoint/2010/main" val="314575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045D-D1CB-43F2-9FCB-9A357365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580" y="1848408"/>
            <a:ext cx="9768840" cy="316118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4400" b="1" dirty="0">
                <a:latin typeface="+mj-lt"/>
              </a:rPr>
              <a:t>Conclusion</a:t>
            </a:r>
          </a:p>
          <a:p>
            <a:r>
              <a:rPr lang="en-US" dirty="0"/>
              <a:t>The Snake Game project showcases essential game development skills in Python.</a:t>
            </a:r>
          </a:p>
          <a:p>
            <a:r>
              <a:rPr lang="en-US" dirty="0"/>
              <a:t>It includes engaging gameplay mechanics and a user-friendly interface.</a:t>
            </a:r>
          </a:p>
          <a:p>
            <a:r>
              <a:rPr lang="en-US" dirty="0"/>
              <a:t>Future improvements will enhance the gaming experience further.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0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346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Basic Snake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</vt:lpstr>
      <vt:lpstr>PowerPoint Presentation</vt:lpstr>
      <vt:lpstr>PowerPoint Presentation</vt:lpstr>
      <vt:lpstr>Any Question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Tracker Application</dc:title>
  <dc:creator>Ontim</dc:creator>
  <cp:lastModifiedBy>Ontim</cp:lastModifiedBy>
  <cp:revision>15</cp:revision>
  <dcterms:created xsi:type="dcterms:W3CDTF">2025-03-01T07:56:00Z</dcterms:created>
  <dcterms:modified xsi:type="dcterms:W3CDTF">2025-03-02T15:57:56Z</dcterms:modified>
</cp:coreProperties>
</file>