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9"/>
    <p:restoredTop sz="96018"/>
  </p:normalViewPr>
  <p:slideViewPr>
    <p:cSldViewPr snapToGrid="0" snapToObjects="1">
      <p:cViewPr varScale="1">
        <p:scale>
          <a:sx n="82" d="100"/>
          <a:sy n="82" d="100"/>
        </p:scale>
        <p:origin x="19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8357D-3C01-0001-BBC1-4F85025CA2A2}"/>
              </a:ext>
            </a:extLst>
          </p:cNvPr>
          <p:cNvSpPr txBox="1"/>
          <p:nvPr/>
        </p:nvSpPr>
        <p:spPr>
          <a:xfrm>
            <a:off x="805912" y="542440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all data hourly by SQL: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95C57-512F-5A0D-4842-309648374B4A}"/>
              </a:ext>
            </a:extLst>
          </p:cNvPr>
          <p:cNvSpPr txBox="1"/>
          <p:nvPr/>
        </p:nvSpPr>
        <p:spPr>
          <a:xfrm>
            <a:off x="805912" y="1180170"/>
            <a:ext cx="7593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sales s </a:t>
            </a:r>
          </a:p>
          <a:p>
            <a:r>
              <a:rPr lang="en-US" dirty="0"/>
              <a:t>inner join </a:t>
            </a:r>
            <a:r>
              <a:rPr lang="en-US" dirty="0" err="1"/>
              <a:t>sensor_stock_levels</a:t>
            </a:r>
            <a:r>
              <a:rPr lang="en-US" dirty="0"/>
              <a:t> l on </a:t>
            </a:r>
            <a:r>
              <a:rPr lang="en-US" dirty="0" err="1"/>
              <a:t>l.timestamp</a:t>
            </a:r>
            <a:r>
              <a:rPr lang="en-US" dirty="0"/>
              <a:t> = </a:t>
            </a:r>
            <a:r>
              <a:rPr lang="en-US" dirty="0" err="1"/>
              <a:t>s.timestamp</a:t>
            </a:r>
            <a:r>
              <a:rPr lang="en-US" dirty="0"/>
              <a:t> </a:t>
            </a:r>
          </a:p>
          <a:p>
            <a:r>
              <a:rPr lang="en-US" dirty="0"/>
              <a:t>and </a:t>
            </a:r>
            <a:r>
              <a:rPr lang="en-US" dirty="0" err="1"/>
              <a:t>l.product_id</a:t>
            </a:r>
            <a:r>
              <a:rPr lang="en-US" dirty="0"/>
              <a:t> = </a:t>
            </a:r>
            <a:r>
              <a:rPr lang="en-US" dirty="0" err="1"/>
              <a:t>s.product_id</a:t>
            </a:r>
            <a:r>
              <a:rPr lang="en-US" dirty="0"/>
              <a:t> </a:t>
            </a:r>
          </a:p>
          <a:p>
            <a:r>
              <a:rPr lang="en-US" dirty="0"/>
              <a:t>Inner join </a:t>
            </a:r>
            <a:r>
              <a:rPr lang="en-US" dirty="0" err="1"/>
              <a:t>sensor_storage_temperature</a:t>
            </a:r>
            <a:r>
              <a:rPr lang="en-US" dirty="0"/>
              <a:t> t on </a:t>
            </a:r>
            <a:r>
              <a:rPr lang="en-US" dirty="0" err="1"/>
              <a:t>t.timestamp</a:t>
            </a:r>
            <a:r>
              <a:rPr lang="en-US" dirty="0"/>
              <a:t> = </a:t>
            </a:r>
            <a:r>
              <a:rPr lang="en-US" dirty="0" err="1"/>
              <a:t>s.timestamp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s.product_id</a:t>
            </a:r>
            <a:r>
              <a:rPr lang="en-US" dirty="0"/>
              <a:t>, </a:t>
            </a:r>
            <a:r>
              <a:rPr lang="en-US" dirty="0" err="1"/>
              <a:t>convert_hour</a:t>
            </a:r>
            <a:r>
              <a:rPr lang="en-US" dirty="0"/>
              <a:t>(</a:t>
            </a:r>
            <a:r>
              <a:rPr lang="en-US" dirty="0" err="1"/>
              <a:t>s.timestamp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1E478-F9CC-1B0B-0192-DBF21D2664E6}"/>
              </a:ext>
            </a:extLst>
          </p:cNvPr>
          <p:cNvSpPr txBox="1"/>
          <p:nvPr/>
        </p:nvSpPr>
        <p:spPr>
          <a:xfrm>
            <a:off x="805912" y="3429000"/>
            <a:ext cx="71059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will calculate for a specific product by </a:t>
            </a:r>
          </a:p>
          <a:p>
            <a:r>
              <a:rPr lang="en-US" sz="2800" dirty="0"/>
              <a:t>subtracting total quantity sold from </a:t>
            </a:r>
          </a:p>
          <a:p>
            <a:r>
              <a:rPr lang="en-US" sz="2800" dirty="0"/>
              <a:t>how much stock is there in specific hour. </a:t>
            </a:r>
          </a:p>
        </p:txBody>
      </p:sp>
    </p:spTree>
    <p:extLst>
      <p:ext uri="{BB962C8B-B14F-4D97-AF65-F5344CB8AC3E}">
        <p14:creationId xmlns:p14="http://schemas.microsoft.com/office/powerpoint/2010/main" val="2925054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94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Patra</dc:creator>
  <cp:lastModifiedBy>Dhiraj Patra</cp:lastModifiedBy>
  <cp:revision>4</cp:revision>
  <dcterms:created xsi:type="dcterms:W3CDTF">2022-09-12T15:48:45Z</dcterms:created>
  <dcterms:modified xsi:type="dcterms:W3CDTF">2022-09-12T16:04:47Z</dcterms:modified>
</cp:coreProperties>
</file>