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0"/>
  </p:normalViewPr>
  <p:slideViewPr>
    <p:cSldViewPr snapToGrid="0">
      <p:cViewPr varScale="1">
        <p:scale>
          <a:sx n="82" d="100"/>
          <a:sy n="82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C612-2A1A-E827-25A5-CB217F4FC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7DCF8-1D55-BF1F-B871-FB50A14EF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A66A4-F731-D5F4-AEEE-D4633385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6D2A-6153-58A9-8806-E2D41F0C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E66A-B498-465D-E2D9-152153A5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7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9C2B-C7DC-07D1-59FB-7881BD36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DC045-754E-5063-9D1D-866C83B81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1546-E792-157F-05F3-A6FBF360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708D-194E-773C-139C-8FF7AD06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D0F8-DA7B-CF3F-1B18-7D2F73CB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2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BB5D0-AE5B-5BB7-7C0B-9EA3542CB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96FDC-D3A2-9000-E3ED-F8678C91B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5D3B-C39B-365B-1FD6-8391FAA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0F17-F92A-61FD-58B1-52C91151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D254-35E2-7672-28C2-9EE0A5C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68D3-E6A5-E531-F12E-FA1A5F72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7850-C97B-D4AC-6202-65B3E41D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6FAD-D9F9-2806-5D0C-0BE49FCE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A819-DBC6-7E6D-E6E9-4EC5BA30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1A61B-AF93-7799-1F97-F1FCDE86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4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8681-08EA-E3F0-DB62-BC568A40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E5663-17AE-1979-EACF-751C7E26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AAC8-ED41-615A-7F5A-8F6C1519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BE38-7BD8-7EF8-7A4F-E1567852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B659-8243-7C93-BC27-D50B19CC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F688-9E43-66BF-36B1-D3DDEE47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414A-BCBB-86EE-31E9-508861A0A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D766-1724-CE57-117B-2596AD03E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EE253-6218-DFFF-60AF-65D44A63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CBBD4-BFD9-552C-2E2B-DB96651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57E6-E83E-070F-D7FC-AD93C412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170-CDA7-0815-4097-90C5CF54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CA85-E677-BEA3-E2AD-FAB26F4EC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DB02A-FC00-ACA8-4AC5-2DF1EEA3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86468-F5B6-43F2-9D35-8DF8C3B15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2B665-8AD1-89B2-D858-68E44B1B2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59ED5-EE65-5065-9B04-9C77309F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0AC3B-990D-3935-5E75-1BC2AA0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942AE-E85A-6E25-A78A-FEFB2AA4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71FC-52AB-FA24-5851-19188247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82365-30B2-5FB3-6DEF-43F6F90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16AAA-7E0E-1B9F-8193-CDDF08B5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2ED75-1483-3155-89F2-462CC978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E7FC1-CB6A-5207-DDF7-7A4049E6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3E2F4-7404-1BCA-6C64-41A90C40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0739-9741-ABF6-5415-075A0047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1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BAD5-AAC4-1BA1-CAAC-D8F2EBE0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99F7-F4BB-0734-0B5B-A07F204E4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35E38-9F8D-629E-DB0C-694938D83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56E70-0A42-C7C5-5DAB-4C4A164F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8967A-CFAE-0998-9509-4466E8B2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5DF7A-39BE-9352-0FF3-3F298B03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B7E0-6E13-0EFA-631F-B361D72C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05772-5D13-F8B8-C755-E7472D650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E5B7E-AF7B-D6F3-8710-53B1E0577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7E59-1C87-58F6-80B4-56655BE6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CC5C2-DB78-6EEA-6A69-6E74EF69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EF07C-A604-6AFD-7211-46B1C31D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AF42E-25FF-ED72-096B-430CE5D5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2678-FD7C-F9ED-AA1A-903E24E1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835C-54D6-EFD9-CD33-C8190A125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D96BB-9CDE-9349-97F2-01FCAA6D9D7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2B68-A8A3-D12E-9BD4-268BF8C3B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FB1E-4D35-0CD8-D40E-BBF3F2F7C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0C65-CECA-B54F-9D57-F14AE7A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896CD5-E289-72E4-001D-EFB1BC49F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138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0" i="0" dirty="0">
                <a:effectLst/>
                <a:latin typeface="-apple-system"/>
              </a:rPr>
              <a:t>This feature importance visualisation tells us: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The product categories were not that important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The unit price and temperature were important in predicting stock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-apple-system"/>
              </a:rPr>
              <a:t>The hour of day was also important for predicting stock</a:t>
            </a:r>
          </a:p>
          <a:p>
            <a:pPr algn="l"/>
            <a:r>
              <a:rPr lang="en-IN" b="0" i="0" dirty="0">
                <a:effectLst/>
                <a:latin typeface="-apple-system"/>
              </a:rPr>
              <a:t>With these insights, we can now report this back to the business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11DEEE-CA79-AA7A-3329-D53BBB3A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00726" y="-980093"/>
            <a:ext cx="4456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55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Patra</dc:creator>
  <cp:lastModifiedBy>Dhiraj Patra</cp:lastModifiedBy>
  <cp:revision>1</cp:revision>
  <dcterms:created xsi:type="dcterms:W3CDTF">2022-09-14T01:55:09Z</dcterms:created>
  <dcterms:modified xsi:type="dcterms:W3CDTF">2022-09-14T01:56:50Z</dcterms:modified>
</cp:coreProperties>
</file>