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4" r:id="rId6"/>
    <p:sldMasterId id="2147483656" r:id="rId7"/>
    <p:sldMasterId id="2147483658" r:id="rId8"/>
    <p:sldMasterId id="2147483660" r:id="rId9"/>
    <p:sldMasterId id="214748366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y="5670550" cx="10080625"/>
  <p:notesSz cx="7772400" cy="10058400"/>
  <p:embeddedFontLst>
    <p:embeddedFont>
      <p:font typeface="Noto Sans"/>
      <p:regular r:id="rId35"/>
      <p:bold r:id="rId36"/>
      <p:italic r:id="rId37"/>
      <p:boldItalic r:id="rId38"/>
    </p:embeddedFont>
    <p:embeddedFont>
      <p:font typeface="Noto Sans Black"/>
      <p:bold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5" roundtripDataSignature="AMtx7miNsAIUgY15x0JxlKWjBUkD41ac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Black-boldItalic.fntdata"/><Relationship Id="rId20" Type="http://schemas.openxmlformats.org/officeDocument/2006/relationships/slide" Target="slides/slide9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1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0.xml"/><Relationship Id="rId43" Type="http://schemas.openxmlformats.org/officeDocument/2006/relationships/font" Target="fonts/OpenSans-italic.fntdata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45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font" Target="fonts/NotoSans-regular.fntdata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font" Target="fonts/NotoSans-italic.fntdata"/><Relationship Id="rId14" Type="http://schemas.openxmlformats.org/officeDocument/2006/relationships/slide" Target="slides/slide3.xml"/><Relationship Id="rId36" Type="http://schemas.openxmlformats.org/officeDocument/2006/relationships/font" Target="fonts/NotoSans-bold.fntdata"/><Relationship Id="rId17" Type="http://schemas.openxmlformats.org/officeDocument/2006/relationships/slide" Target="slides/slide6.xml"/><Relationship Id="rId39" Type="http://schemas.openxmlformats.org/officeDocument/2006/relationships/font" Target="fonts/NotoSansBlack-bold.fntdata"/><Relationship Id="rId16" Type="http://schemas.openxmlformats.org/officeDocument/2006/relationships/slide" Target="slides/slide5.xml"/><Relationship Id="rId38" Type="http://schemas.openxmlformats.org/officeDocument/2006/relationships/font" Target="fonts/NotoSans-boldItalic.fnt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533400" y="763587"/>
            <a:ext cx="6702425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0" name="Google Shape;410;p1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1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8" name="Google Shape;428;p1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b64b9d7178_0_18:notes"/>
          <p:cNvSpPr txBox="1"/>
          <p:nvPr>
            <p:ph idx="12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447" name="Google Shape;447;g1b64b9d7178_0_18:notes"/>
          <p:cNvSpPr/>
          <p:nvPr>
            <p:ph idx="2" type="sldImg"/>
          </p:nvPr>
        </p:nvSpPr>
        <p:spPr>
          <a:xfrm>
            <a:off x="533400" y="763587"/>
            <a:ext cx="67023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b64b9d7178_0_18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b64b9d7178_0_18:notes"/>
          <p:cNvSpPr txBox="1"/>
          <p:nvPr>
            <p:ph idx="3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b64b9d7178_1_3:notes"/>
          <p:cNvSpPr txBox="1"/>
          <p:nvPr>
            <p:ph idx="12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469" name="Google Shape;469;g1b64b9d7178_1_3:notes"/>
          <p:cNvSpPr/>
          <p:nvPr>
            <p:ph idx="2" type="sldImg"/>
          </p:nvPr>
        </p:nvSpPr>
        <p:spPr>
          <a:xfrm>
            <a:off x="533400" y="763587"/>
            <a:ext cx="67023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b64b9d7178_1_3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b64b9d7178_1_3:notes"/>
          <p:cNvSpPr txBox="1"/>
          <p:nvPr>
            <p:ph idx="3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1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b64b9d7178_0_10:notes"/>
          <p:cNvSpPr txBox="1"/>
          <p:nvPr>
            <p:ph idx="12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482" name="Google Shape;482;g1b64b9d7178_0_10:notes"/>
          <p:cNvSpPr/>
          <p:nvPr>
            <p:ph idx="2" type="sldImg"/>
          </p:nvPr>
        </p:nvSpPr>
        <p:spPr>
          <a:xfrm>
            <a:off x="533400" y="763587"/>
            <a:ext cx="67023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b64b9d7178_0_10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b64b9d7178_0_10:notes"/>
          <p:cNvSpPr txBox="1"/>
          <p:nvPr>
            <p:ph idx="3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64b9d7178_1_10:notes"/>
          <p:cNvSpPr txBox="1"/>
          <p:nvPr>
            <p:ph idx="12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48" name="Google Shape;348;g1b64b9d7178_1_10:notes"/>
          <p:cNvSpPr/>
          <p:nvPr>
            <p:ph idx="2" type="sldImg"/>
          </p:nvPr>
        </p:nvSpPr>
        <p:spPr>
          <a:xfrm>
            <a:off x="533400" y="763587"/>
            <a:ext cx="67023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b64b9d7178_1_10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b64b9d7178_1_10:notes"/>
          <p:cNvSpPr txBox="1"/>
          <p:nvPr>
            <p:ph idx="3" type="sldNum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/>
          <p:nvPr>
            <p:ph idx="2" type="sldImg"/>
          </p:nvPr>
        </p:nvSpPr>
        <p:spPr>
          <a:xfrm>
            <a:off x="533400" y="763587"/>
            <a:ext cx="6704012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0" name="Google Shape;380;p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4140200" y="1327150"/>
            <a:ext cx="5434012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5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5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8.xml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C02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/>
          <p:nvPr/>
        </p:nvSpPr>
        <p:spPr>
          <a:xfrm>
            <a:off x="1668462" y="2219325"/>
            <a:ext cx="1557337" cy="1874837"/>
          </a:xfrm>
          <a:custGeom>
            <a:rect b="b" l="l" r="r" t="t"/>
            <a:pathLst>
              <a:path extrusionOk="0" h="5208" w="4326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</a:path>
            </a:pathLst>
          </a:custGeom>
          <a:noFill/>
          <a:ln cap="sq" cmpd="sng" w="7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2081212" y="4092575"/>
            <a:ext cx="731837" cy="182562"/>
          </a:xfrm>
          <a:custGeom>
            <a:rect b="b" l="l" r="r" t="t"/>
            <a:pathLst>
              <a:path extrusionOk="0" h="509" w="2031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</a:path>
            </a:pathLst>
          </a:cu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2151062" y="4273550"/>
            <a:ext cx="590550" cy="182562"/>
          </a:xfrm>
          <a:custGeom>
            <a:rect b="b" l="l" r="r" t="t"/>
            <a:pathLst>
              <a:path extrusionOk="0" h="509" w="1639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</a:path>
            </a:pathLst>
          </a:cu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2093912" y="2736850"/>
            <a:ext cx="712787" cy="1357312"/>
          </a:xfrm>
          <a:custGeom>
            <a:rect b="b" l="l" r="r" t="t"/>
            <a:pathLst>
              <a:path extrusionOk="0" h="3770" w="1982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</a:path>
            </a:pathLst>
          </a:cu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20"/>
          <p:cNvCxnSpPr/>
          <p:nvPr/>
        </p:nvCxnSpPr>
        <p:spPr>
          <a:xfrm>
            <a:off x="2446337" y="1530350"/>
            <a:ext cx="1587" cy="266700"/>
          </a:xfrm>
          <a:prstGeom prst="straightConnector1">
            <a:avLst/>
          </a:pr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20"/>
          <p:cNvCxnSpPr/>
          <p:nvPr/>
        </p:nvCxnSpPr>
        <p:spPr>
          <a:xfrm flipH="1">
            <a:off x="3370262" y="1917700"/>
            <a:ext cx="188912" cy="188912"/>
          </a:xfrm>
          <a:prstGeom prst="straightConnector1">
            <a:avLst/>
          </a:pr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20"/>
          <p:cNvCxnSpPr/>
          <p:nvPr/>
        </p:nvCxnSpPr>
        <p:spPr>
          <a:xfrm flipH="1">
            <a:off x="3584575" y="2949575"/>
            <a:ext cx="266700" cy="1587"/>
          </a:xfrm>
          <a:prstGeom prst="straightConnector1">
            <a:avLst/>
          </a:pr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0"/>
          <p:cNvCxnSpPr/>
          <p:nvPr/>
        </p:nvCxnSpPr>
        <p:spPr>
          <a:xfrm>
            <a:off x="1336675" y="1917700"/>
            <a:ext cx="188912" cy="188912"/>
          </a:xfrm>
          <a:prstGeom prst="straightConnector1">
            <a:avLst/>
          </a:pr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20"/>
          <p:cNvCxnSpPr/>
          <p:nvPr/>
        </p:nvCxnSpPr>
        <p:spPr>
          <a:xfrm>
            <a:off x="1042987" y="2949575"/>
            <a:ext cx="266700" cy="1587"/>
          </a:xfrm>
          <a:prstGeom prst="straightConnector1">
            <a:avLst/>
          </a:prstGeom>
          <a:noFill/>
          <a:ln cap="rnd" cmpd="sng" w="7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20"/>
          <p:cNvSpPr/>
          <p:nvPr/>
        </p:nvSpPr>
        <p:spPr>
          <a:xfrm>
            <a:off x="1639887" y="2187575"/>
            <a:ext cx="1557337" cy="1874837"/>
          </a:xfrm>
          <a:custGeom>
            <a:rect b="b" l="l" r="r" t="t"/>
            <a:pathLst>
              <a:path extrusionOk="0" h="5208" w="4326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</a:path>
            </a:pathLst>
          </a:custGeom>
          <a:noFill/>
          <a:ln cap="sq" cmpd="sng" w="7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2052637" y="4062412"/>
            <a:ext cx="731837" cy="182562"/>
          </a:xfrm>
          <a:custGeom>
            <a:rect b="b" l="l" r="r" t="t"/>
            <a:pathLst>
              <a:path extrusionOk="0" h="509" w="2031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</a:path>
            </a:pathLst>
          </a:cu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/>
          <p:nvPr/>
        </p:nvSpPr>
        <p:spPr>
          <a:xfrm>
            <a:off x="2122487" y="4241800"/>
            <a:ext cx="590550" cy="182562"/>
          </a:xfrm>
          <a:custGeom>
            <a:rect b="b" l="l" r="r" t="t"/>
            <a:pathLst>
              <a:path extrusionOk="0" h="509" w="1639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</a:path>
            </a:pathLst>
          </a:cu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/>
          <p:nvPr/>
        </p:nvSpPr>
        <p:spPr>
          <a:xfrm>
            <a:off x="2065337" y="2705100"/>
            <a:ext cx="714375" cy="1357312"/>
          </a:xfrm>
          <a:custGeom>
            <a:rect b="b" l="l" r="r" t="t"/>
            <a:pathLst>
              <a:path extrusionOk="0" h="3770" w="1983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</a:path>
            </a:pathLst>
          </a:cu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0"/>
          <p:cNvCxnSpPr/>
          <p:nvPr/>
        </p:nvCxnSpPr>
        <p:spPr>
          <a:xfrm>
            <a:off x="2417762" y="1498600"/>
            <a:ext cx="1587" cy="266700"/>
          </a:xfrm>
          <a:prstGeom prst="straightConnector1">
            <a:avLst/>
          </a:pr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0"/>
          <p:cNvCxnSpPr/>
          <p:nvPr/>
        </p:nvCxnSpPr>
        <p:spPr>
          <a:xfrm flipH="1">
            <a:off x="3341687" y="1885950"/>
            <a:ext cx="188912" cy="188912"/>
          </a:xfrm>
          <a:prstGeom prst="straightConnector1">
            <a:avLst/>
          </a:pr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20"/>
          <p:cNvCxnSpPr/>
          <p:nvPr/>
        </p:nvCxnSpPr>
        <p:spPr>
          <a:xfrm flipH="1">
            <a:off x="3556000" y="2919412"/>
            <a:ext cx="266700" cy="1587"/>
          </a:xfrm>
          <a:prstGeom prst="straightConnector1">
            <a:avLst/>
          </a:pr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20"/>
          <p:cNvCxnSpPr/>
          <p:nvPr/>
        </p:nvCxnSpPr>
        <p:spPr>
          <a:xfrm>
            <a:off x="1308100" y="1885950"/>
            <a:ext cx="188912" cy="188912"/>
          </a:xfrm>
          <a:prstGeom prst="straightConnector1">
            <a:avLst/>
          </a:pr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20"/>
          <p:cNvCxnSpPr/>
          <p:nvPr/>
        </p:nvCxnSpPr>
        <p:spPr>
          <a:xfrm>
            <a:off x="1014412" y="2919412"/>
            <a:ext cx="266700" cy="1587"/>
          </a:xfrm>
          <a:prstGeom prst="straightConnector1">
            <a:avLst/>
          </a:prstGeom>
          <a:noFill/>
          <a:ln cap="rnd" cmpd="sng" w="7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" name="Google Shape;34;p20"/>
          <p:cNvCxnSpPr/>
          <p:nvPr/>
        </p:nvCxnSpPr>
        <p:spPr>
          <a:xfrm flipH="1">
            <a:off x="2986087" y="3843337"/>
            <a:ext cx="125412" cy="125412"/>
          </a:xfrm>
          <a:prstGeom prst="straightConnector1">
            <a:avLst/>
          </a:pr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20"/>
          <p:cNvCxnSpPr/>
          <p:nvPr/>
        </p:nvCxnSpPr>
        <p:spPr>
          <a:xfrm>
            <a:off x="2982912" y="3843337"/>
            <a:ext cx="125412" cy="125412"/>
          </a:xfrm>
          <a:prstGeom prst="straightConnector1">
            <a:avLst/>
          </a:pr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20"/>
          <p:cNvCxnSpPr/>
          <p:nvPr/>
        </p:nvCxnSpPr>
        <p:spPr>
          <a:xfrm flipH="1">
            <a:off x="1774825" y="2054225"/>
            <a:ext cx="125412" cy="127000"/>
          </a:xfrm>
          <a:prstGeom prst="straightConnector1">
            <a:avLst/>
          </a:pr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20"/>
          <p:cNvCxnSpPr/>
          <p:nvPr/>
        </p:nvCxnSpPr>
        <p:spPr>
          <a:xfrm>
            <a:off x="1771650" y="2054225"/>
            <a:ext cx="125412" cy="127000"/>
          </a:xfrm>
          <a:prstGeom prst="straightConnector1">
            <a:avLst/>
          </a:pr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20"/>
          <p:cNvSpPr/>
          <p:nvPr/>
        </p:nvSpPr>
        <p:spPr>
          <a:xfrm>
            <a:off x="1568450" y="4125912"/>
            <a:ext cx="185737" cy="206375"/>
          </a:xfrm>
          <a:custGeom>
            <a:rect b="b" l="l" r="r" t="t"/>
            <a:pathLst>
              <a:path extrusionOk="0" h="573" w="514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</a:path>
            </a:pathLst>
          </a:cu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3605212" y="3255962"/>
            <a:ext cx="187325" cy="203200"/>
          </a:xfrm>
          <a:custGeom>
            <a:rect b="b" l="l" r="r" t="t"/>
            <a:pathLst>
              <a:path extrusionOk="0" h="564" w="520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</a:path>
            </a:pathLst>
          </a:cu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785812" y="2122487"/>
            <a:ext cx="207962" cy="184150"/>
          </a:xfrm>
          <a:custGeom>
            <a:rect b="b" l="l" r="r" t="t"/>
            <a:pathLst>
              <a:path extrusionOk="0" h="510" w="578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</a:path>
            </a:pathLst>
          </a:cu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/>
          <p:nvPr/>
        </p:nvSpPr>
        <p:spPr>
          <a:xfrm>
            <a:off x="3624262" y="2125662"/>
            <a:ext cx="217487" cy="215900"/>
          </a:xfrm>
          <a:custGeom>
            <a:rect b="b" l="l" r="r" t="t"/>
            <a:pathLst>
              <a:path extrusionOk="0" h="601" w="602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</a:path>
            </a:pathLst>
          </a:custGeom>
          <a:noFill/>
          <a:ln cap="rnd" cmpd="sng" w="52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20"/>
          <p:cNvCxnSpPr/>
          <p:nvPr/>
        </p:nvCxnSpPr>
        <p:spPr>
          <a:xfrm>
            <a:off x="8639175" y="4367212"/>
            <a:ext cx="104775" cy="120650"/>
          </a:xfrm>
          <a:prstGeom prst="straightConnector1">
            <a:avLst/>
          </a:prstGeom>
          <a:noFill/>
          <a:ln cap="rnd" cmpd="sng" w="788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20"/>
          <p:cNvCxnSpPr/>
          <p:nvPr/>
        </p:nvCxnSpPr>
        <p:spPr>
          <a:xfrm flipH="1">
            <a:off x="9288462" y="4098925"/>
            <a:ext cx="12700" cy="160337"/>
          </a:xfrm>
          <a:prstGeom prst="straightConnector1">
            <a:avLst/>
          </a:prstGeom>
          <a:noFill/>
          <a:ln cap="rnd" cmpd="sng" w="788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20"/>
          <p:cNvCxnSpPr/>
          <p:nvPr/>
        </p:nvCxnSpPr>
        <p:spPr>
          <a:xfrm flipH="1">
            <a:off x="9717087" y="4449762"/>
            <a:ext cx="122237" cy="106362"/>
          </a:xfrm>
          <a:prstGeom prst="straightConnector1">
            <a:avLst/>
          </a:prstGeom>
          <a:noFill/>
          <a:ln cap="rnd" cmpd="sng" w="788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0"/>
          <p:cNvCxnSpPr/>
          <p:nvPr/>
        </p:nvCxnSpPr>
        <p:spPr>
          <a:xfrm>
            <a:off x="8280400" y="4983162"/>
            <a:ext cx="160337" cy="9525"/>
          </a:xfrm>
          <a:prstGeom prst="straightConnector1">
            <a:avLst/>
          </a:prstGeom>
          <a:noFill/>
          <a:ln cap="rnd" cmpd="sng" w="788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20"/>
          <p:cNvCxnSpPr/>
          <p:nvPr/>
        </p:nvCxnSpPr>
        <p:spPr>
          <a:xfrm flipH="1" rot="10800000">
            <a:off x="8550275" y="5459412"/>
            <a:ext cx="122237" cy="106362"/>
          </a:xfrm>
          <a:prstGeom prst="straightConnector1">
            <a:avLst/>
          </a:prstGeom>
          <a:noFill/>
          <a:ln cap="rnd" cmpd="sng" w="788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20"/>
          <p:cNvSpPr/>
          <p:nvPr/>
        </p:nvSpPr>
        <p:spPr>
          <a:xfrm>
            <a:off x="5010150" y="430212"/>
            <a:ext cx="207962" cy="182562"/>
          </a:xfrm>
          <a:custGeom>
            <a:rect b="b" l="l" r="r" t="t"/>
            <a:pathLst>
              <a:path extrusionOk="0" h="509" w="57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</a:path>
            </a:pathLst>
          </a:custGeom>
          <a:noFill/>
          <a:ln cap="rnd" cmpd="sng" w="52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6346825" y="5160962"/>
            <a:ext cx="187325" cy="203200"/>
          </a:xfrm>
          <a:custGeom>
            <a:rect b="b" l="l" r="r" t="t"/>
            <a:pathLst>
              <a:path extrusionOk="0" h="564" w="520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</a:path>
            </a:pathLst>
          </a:custGeom>
          <a:noFill/>
          <a:ln cap="rnd" cmpd="sng" w="52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0"/>
          <p:cNvCxnSpPr/>
          <p:nvPr/>
        </p:nvCxnSpPr>
        <p:spPr>
          <a:xfrm flipH="1">
            <a:off x="8123237" y="1173162"/>
            <a:ext cx="127000" cy="127000"/>
          </a:xfrm>
          <a:prstGeom prst="straightConnector1">
            <a:avLst/>
          </a:prstGeom>
          <a:noFill/>
          <a:ln cap="rnd" cmpd="sng" w="52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20"/>
          <p:cNvCxnSpPr/>
          <p:nvPr/>
        </p:nvCxnSpPr>
        <p:spPr>
          <a:xfrm>
            <a:off x="8121650" y="1173162"/>
            <a:ext cx="127000" cy="127000"/>
          </a:xfrm>
          <a:prstGeom prst="straightConnector1">
            <a:avLst/>
          </a:prstGeom>
          <a:noFill/>
          <a:ln cap="rnd" cmpd="sng" w="52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20"/>
          <p:cNvSpPr/>
          <p:nvPr/>
        </p:nvSpPr>
        <p:spPr>
          <a:xfrm>
            <a:off x="9669462" y="2216150"/>
            <a:ext cx="217487" cy="215900"/>
          </a:xfrm>
          <a:custGeom>
            <a:rect b="b" l="l" r="r" t="t"/>
            <a:pathLst>
              <a:path extrusionOk="0" h="601" w="602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</a:path>
            </a:pathLst>
          </a:custGeom>
          <a:noFill/>
          <a:ln cap="rnd" cmpd="sng" w="52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/>
          <p:nvPr/>
        </p:nvSpPr>
        <p:spPr>
          <a:xfrm>
            <a:off x="0" y="3714750"/>
            <a:ext cx="109537" cy="1970087"/>
          </a:xfrm>
          <a:custGeom>
            <a:rect b="b" l="l" r="r" t="t"/>
            <a:pathLst>
              <a:path extrusionOk="0" h="5474" w="306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/>
          <p:nvPr/>
        </p:nvSpPr>
        <p:spPr>
          <a:xfrm>
            <a:off x="9998075" y="0"/>
            <a:ext cx="109537" cy="1970087"/>
          </a:xfrm>
          <a:custGeom>
            <a:rect b="b" l="l" r="r" t="t"/>
            <a:pathLst>
              <a:path extrusionOk="0" h="5474" w="306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2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2"/>
          <p:cNvSpPr/>
          <p:nvPr/>
        </p:nvSpPr>
        <p:spPr>
          <a:xfrm>
            <a:off x="3584575" y="5416550"/>
            <a:ext cx="168275" cy="180975"/>
          </a:xfrm>
          <a:custGeom>
            <a:rect b="b" l="l" r="r" t="t"/>
            <a:pathLst>
              <a:path extrusionOk="0" h="504" w="468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</a:path>
            </a:pathLst>
          </a:custGeom>
          <a:noFill/>
          <a:ln cap="rnd" cmpd="sng" w="468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2"/>
          <p:cNvSpPr/>
          <p:nvPr/>
        </p:nvSpPr>
        <p:spPr>
          <a:xfrm>
            <a:off x="7239000" y="93662"/>
            <a:ext cx="190500" cy="190500"/>
          </a:xfrm>
          <a:custGeom>
            <a:rect b="b" l="l" r="r" t="t"/>
            <a:pathLst>
              <a:path extrusionOk="0" h="531" w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2"/>
          <p:cNvSpPr/>
          <p:nvPr/>
        </p:nvSpPr>
        <p:spPr>
          <a:xfrm>
            <a:off x="7239000" y="93662"/>
            <a:ext cx="190500" cy="190500"/>
          </a:xfrm>
          <a:custGeom>
            <a:rect b="b" l="l" r="r" t="t"/>
            <a:pathLst>
              <a:path extrusionOk="0" h="531" w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</a:path>
            </a:pathLst>
          </a:custGeom>
          <a:noFill/>
          <a:ln cap="rnd" cmpd="sng" w="4607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22"/>
          <p:cNvCxnSpPr/>
          <p:nvPr/>
        </p:nvCxnSpPr>
        <p:spPr>
          <a:xfrm flipH="1">
            <a:off x="2995612" y="1235075"/>
            <a:ext cx="196850" cy="123825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22"/>
          <p:cNvCxnSpPr/>
          <p:nvPr/>
        </p:nvCxnSpPr>
        <p:spPr>
          <a:xfrm>
            <a:off x="3030537" y="1196975"/>
            <a:ext cx="123825" cy="196850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22"/>
          <p:cNvSpPr/>
          <p:nvPr/>
        </p:nvSpPr>
        <p:spPr>
          <a:xfrm>
            <a:off x="9818687" y="1512887"/>
            <a:ext cx="168275" cy="180975"/>
          </a:xfrm>
          <a:custGeom>
            <a:rect b="b" l="l" r="r" t="t"/>
            <a:pathLst>
              <a:path extrusionOk="0" h="504" w="468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</a:path>
            </a:pathLst>
          </a:custGeom>
          <a:noFill/>
          <a:ln cap="rnd" cmpd="sng" w="468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2"/>
          <p:cNvSpPr/>
          <p:nvPr/>
        </p:nvSpPr>
        <p:spPr>
          <a:xfrm>
            <a:off x="2139950" y="2185987"/>
            <a:ext cx="5605462" cy="850900"/>
          </a:xfrm>
          <a:custGeom>
            <a:rect b="b" l="l" r="r" t="t"/>
            <a:pathLst>
              <a:path extrusionOk="0" h="2363" w="15571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2"/>
          <p:cNvCxnSpPr/>
          <p:nvPr/>
        </p:nvCxnSpPr>
        <p:spPr>
          <a:xfrm flipH="1">
            <a:off x="9644062" y="4579937"/>
            <a:ext cx="71437" cy="220662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22"/>
          <p:cNvCxnSpPr/>
          <p:nvPr/>
        </p:nvCxnSpPr>
        <p:spPr>
          <a:xfrm>
            <a:off x="9567862" y="4654550"/>
            <a:ext cx="220662" cy="71437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22"/>
          <p:cNvSpPr/>
          <p:nvPr/>
        </p:nvSpPr>
        <p:spPr>
          <a:xfrm>
            <a:off x="500062" y="3835400"/>
            <a:ext cx="190500" cy="190500"/>
          </a:xfrm>
          <a:custGeom>
            <a:rect b="b" l="l" r="r" t="t"/>
            <a:pathLst>
              <a:path extrusionOk="0" h="531" w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500062" y="3835400"/>
            <a:ext cx="190500" cy="190500"/>
          </a:xfrm>
          <a:custGeom>
            <a:rect b="b" l="l" r="r" t="t"/>
            <a:pathLst>
              <a:path extrusionOk="0" h="531" w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</a:path>
            </a:pathLst>
          </a:custGeom>
          <a:noFill/>
          <a:ln cap="rnd" cmpd="sng" w="4607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"/>
          <p:cNvSpPr/>
          <p:nvPr/>
        </p:nvSpPr>
        <p:spPr>
          <a:xfrm>
            <a:off x="4495800" y="4037012"/>
            <a:ext cx="1087437" cy="1309687"/>
          </a:xfrm>
          <a:custGeom>
            <a:rect b="b" l="l" r="r" t="t"/>
            <a:pathLst>
              <a:path extrusionOk="0" h="3639" w="3022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</a:path>
            </a:pathLst>
          </a:custGeom>
          <a:noFill/>
          <a:ln cap="sq" cmpd="sng" w="54700">
            <a:solidFill>
              <a:srgbClr val="F2C02C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"/>
          <p:cNvSpPr/>
          <p:nvPr/>
        </p:nvSpPr>
        <p:spPr>
          <a:xfrm>
            <a:off x="4784725" y="5346700"/>
            <a:ext cx="511175" cy="128587"/>
          </a:xfrm>
          <a:custGeom>
            <a:rect b="b" l="l" r="r" t="t"/>
            <a:pathLst>
              <a:path extrusionOk="0" h="356" w="1420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</a:path>
            </a:pathLst>
          </a:cu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/>
          <p:nvPr/>
        </p:nvSpPr>
        <p:spPr>
          <a:xfrm>
            <a:off x="4833937" y="5473700"/>
            <a:ext cx="412750" cy="128587"/>
          </a:xfrm>
          <a:custGeom>
            <a:rect b="b" l="l" r="r" t="t"/>
            <a:pathLst>
              <a:path extrusionOk="0" h="356" w="1146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</a:path>
            </a:pathLst>
          </a:cu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/>
          <p:nvPr/>
        </p:nvSpPr>
        <p:spPr>
          <a:xfrm>
            <a:off x="4792662" y="4398962"/>
            <a:ext cx="498475" cy="947737"/>
          </a:xfrm>
          <a:custGeom>
            <a:rect b="b" l="l" r="r" t="t"/>
            <a:pathLst>
              <a:path extrusionOk="0" h="2634" w="1386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</a:path>
            </a:pathLst>
          </a:cu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2"/>
          <p:cNvCxnSpPr/>
          <p:nvPr/>
        </p:nvCxnSpPr>
        <p:spPr>
          <a:xfrm>
            <a:off x="5040312" y="3556000"/>
            <a:ext cx="1587" cy="185737"/>
          </a:xfrm>
          <a:prstGeom prst="straightConnector1">
            <a:avLst/>
          </a:pr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22"/>
          <p:cNvCxnSpPr/>
          <p:nvPr/>
        </p:nvCxnSpPr>
        <p:spPr>
          <a:xfrm flipH="1">
            <a:off x="5684837" y="3827462"/>
            <a:ext cx="131762" cy="131762"/>
          </a:xfrm>
          <a:prstGeom prst="straightConnector1">
            <a:avLst/>
          </a:pr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22"/>
          <p:cNvCxnSpPr/>
          <p:nvPr/>
        </p:nvCxnSpPr>
        <p:spPr>
          <a:xfrm flipH="1">
            <a:off x="5835650" y="4548187"/>
            <a:ext cx="185737" cy="1587"/>
          </a:xfrm>
          <a:prstGeom prst="straightConnector1">
            <a:avLst/>
          </a:pr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22"/>
          <p:cNvCxnSpPr/>
          <p:nvPr/>
        </p:nvCxnSpPr>
        <p:spPr>
          <a:xfrm>
            <a:off x="4264025" y="3827462"/>
            <a:ext cx="131762" cy="131762"/>
          </a:xfrm>
          <a:prstGeom prst="straightConnector1">
            <a:avLst/>
          </a:pr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22"/>
          <p:cNvCxnSpPr/>
          <p:nvPr/>
        </p:nvCxnSpPr>
        <p:spPr>
          <a:xfrm>
            <a:off x="4059237" y="4548187"/>
            <a:ext cx="185737" cy="1587"/>
          </a:xfrm>
          <a:prstGeom prst="straightConnector1">
            <a:avLst/>
          </a:prstGeom>
          <a:noFill/>
          <a:ln cap="rnd" cmpd="sng" w="54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22"/>
          <p:cNvSpPr/>
          <p:nvPr/>
        </p:nvSpPr>
        <p:spPr>
          <a:xfrm>
            <a:off x="6383337" y="3509962"/>
            <a:ext cx="190500" cy="190500"/>
          </a:xfrm>
          <a:custGeom>
            <a:rect b="b" l="l" r="r" t="t"/>
            <a:pathLst>
              <a:path extrusionOk="0" h="531" w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6383337" y="3509962"/>
            <a:ext cx="190500" cy="190500"/>
          </a:xfrm>
          <a:custGeom>
            <a:rect b="b" l="l" r="r" t="t"/>
            <a:pathLst>
              <a:path extrusionOk="0" h="531" w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</a:path>
            </a:pathLst>
          </a:custGeom>
          <a:noFill/>
          <a:ln cap="rnd" cmpd="sng" w="4607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2403475" y="2439987"/>
            <a:ext cx="357187" cy="430212"/>
          </a:xfrm>
          <a:custGeom>
            <a:rect b="b" l="l" r="r" t="t"/>
            <a:pathLst>
              <a:path extrusionOk="0" h="1193" w="991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</a:path>
            </a:pathLst>
          </a:custGeom>
          <a:noFill/>
          <a:ln cap="sq" cmpd="sng" w="288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2497137" y="2868612"/>
            <a:ext cx="168275" cy="42862"/>
          </a:xfrm>
          <a:custGeom>
            <a:rect b="b" l="l" r="r" t="t"/>
            <a:pathLst>
              <a:path extrusionOk="0" h="117" w="46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2514600" y="2909887"/>
            <a:ext cx="134937" cy="42862"/>
          </a:xfrm>
          <a:custGeom>
            <a:rect b="b" l="l" r="r" t="t"/>
            <a:pathLst>
              <a:path extrusionOk="0" h="117" w="37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2500312" y="2557462"/>
            <a:ext cx="163512" cy="311150"/>
          </a:xfrm>
          <a:custGeom>
            <a:rect b="b" l="l" r="r" t="t"/>
            <a:pathLst>
              <a:path extrusionOk="0" h="864" w="455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2581275" y="2281237"/>
            <a:ext cx="1587" cy="6191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22"/>
          <p:cNvCxnSpPr/>
          <p:nvPr/>
        </p:nvCxnSpPr>
        <p:spPr>
          <a:xfrm flipH="1">
            <a:off x="2794000" y="2370137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22"/>
          <p:cNvCxnSpPr/>
          <p:nvPr/>
        </p:nvCxnSpPr>
        <p:spPr>
          <a:xfrm flipH="1">
            <a:off x="2843212" y="2606675"/>
            <a:ext cx="60325" cy="1587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22"/>
          <p:cNvCxnSpPr/>
          <p:nvPr/>
        </p:nvCxnSpPr>
        <p:spPr>
          <a:xfrm>
            <a:off x="2327275" y="2370137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2"/>
          <p:cNvCxnSpPr/>
          <p:nvPr/>
        </p:nvCxnSpPr>
        <p:spPr>
          <a:xfrm>
            <a:off x="2260600" y="2606675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0" y="179387"/>
            <a:ext cx="4149725" cy="417512"/>
          </a:xfrm>
          <a:custGeom>
            <a:rect b="b" l="l" r="r" t="t"/>
            <a:pathLst>
              <a:path extrusionOk="0" h="1160" w="1152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8018462" y="3636962"/>
            <a:ext cx="1355725" cy="1630362"/>
          </a:xfrm>
          <a:custGeom>
            <a:rect b="b" l="l" r="r" t="t"/>
            <a:pathLst>
              <a:path extrusionOk="0" h="4530" w="3765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</a:path>
            </a:pathLst>
          </a:custGeom>
          <a:noFill/>
          <a:ln cap="sq" cmpd="sng" w="68025">
            <a:solidFill>
              <a:srgbClr val="F2C02C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8377237" y="5267325"/>
            <a:ext cx="636587" cy="158750"/>
          </a:xfrm>
          <a:custGeom>
            <a:rect b="b" l="l" r="r" t="t"/>
            <a:pathLst>
              <a:path extrusionOk="0" h="443" w="1768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</a:path>
            </a:pathLst>
          </a:cu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8439150" y="5424487"/>
            <a:ext cx="514350" cy="158750"/>
          </a:xfrm>
          <a:custGeom>
            <a:rect b="b" l="l" r="r" t="t"/>
            <a:pathLst>
              <a:path extrusionOk="0" h="442" w="1427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</a:path>
            </a:pathLst>
          </a:cu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8388350" y="4087812"/>
            <a:ext cx="620712" cy="1181100"/>
          </a:xfrm>
          <a:custGeom>
            <a:rect b="b" l="l" r="r" t="t"/>
            <a:pathLst>
              <a:path extrusionOk="0" h="3280" w="1726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</a:path>
            </a:pathLst>
          </a:cu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4"/>
          <p:cNvCxnSpPr/>
          <p:nvPr/>
        </p:nvCxnSpPr>
        <p:spPr>
          <a:xfrm>
            <a:off x="8696325" y="3038475"/>
            <a:ext cx="1587" cy="231775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4"/>
          <p:cNvCxnSpPr/>
          <p:nvPr/>
        </p:nvCxnSpPr>
        <p:spPr>
          <a:xfrm flipH="1">
            <a:off x="9501187" y="3375025"/>
            <a:ext cx="163512" cy="163512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4"/>
          <p:cNvCxnSpPr/>
          <p:nvPr/>
        </p:nvCxnSpPr>
        <p:spPr>
          <a:xfrm flipH="1">
            <a:off x="9686925" y="4273550"/>
            <a:ext cx="231775" cy="1587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7729537" y="3375025"/>
            <a:ext cx="165100" cy="163512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4"/>
          <p:cNvCxnSpPr/>
          <p:nvPr/>
        </p:nvCxnSpPr>
        <p:spPr>
          <a:xfrm>
            <a:off x="7473950" y="4273550"/>
            <a:ext cx="231775" cy="1587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4"/>
          <p:cNvCxnSpPr/>
          <p:nvPr/>
        </p:nvCxnSpPr>
        <p:spPr>
          <a:xfrm flipH="1">
            <a:off x="4487862" y="577850"/>
            <a:ext cx="196850" cy="122237"/>
          </a:xfrm>
          <a:prstGeom prst="straightConnector1">
            <a:avLst/>
          </a:prstGeom>
          <a:noFill/>
          <a:ln cap="rnd" cmpd="sng" w="6767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4"/>
          <p:cNvCxnSpPr/>
          <p:nvPr/>
        </p:nvCxnSpPr>
        <p:spPr>
          <a:xfrm>
            <a:off x="4522787" y="541337"/>
            <a:ext cx="122237" cy="196850"/>
          </a:xfrm>
          <a:prstGeom prst="straightConnector1">
            <a:avLst/>
          </a:prstGeom>
          <a:noFill/>
          <a:ln cap="rnd" cmpd="sng" w="6767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4"/>
          <p:cNvSpPr/>
          <p:nvPr/>
        </p:nvSpPr>
        <p:spPr>
          <a:xfrm>
            <a:off x="3875087" y="3873500"/>
            <a:ext cx="190500" cy="190500"/>
          </a:xfrm>
          <a:custGeom>
            <a:rect b="b" l="l" r="r" t="t"/>
            <a:pathLst>
              <a:path extrusionOk="0" h="529" w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875087" y="3873500"/>
            <a:ext cx="190500" cy="190500"/>
          </a:xfrm>
          <a:custGeom>
            <a:rect b="b" l="l" r="r" t="t"/>
            <a:pathLst>
              <a:path extrusionOk="0" h="529" w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</a:path>
            </a:pathLst>
          </a:custGeom>
          <a:noFill/>
          <a:ln cap="rnd" cmpd="sng" w="457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6381750" y="2108200"/>
            <a:ext cx="168275" cy="180975"/>
          </a:xfrm>
          <a:custGeom>
            <a:rect b="b" l="l" r="r" t="t"/>
            <a:pathLst>
              <a:path extrusionOk="0" h="502" w="466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</a:path>
            </a:pathLst>
          </a:custGeom>
          <a:noFill/>
          <a:ln cap="rnd" cmpd="sng" w="464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>
            <a:off x="9226550" y="1135062"/>
            <a:ext cx="58737" cy="182562"/>
          </a:xfrm>
          <a:prstGeom prst="straightConnector1">
            <a:avLst/>
          </a:prstGeom>
          <a:noFill/>
          <a:ln cap="rnd" cmpd="sng" w="5615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4"/>
          <p:cNvCxnSpPr/>
          <p:nvPr/>
        </p:nvCxnSpPr>
        <p:spPr>
          <a:xfrm flipH="1" rot="10800000">
            <a:off x="9164637" y="1198562"/>
            <a:ext cx="182562" cy="58737"/>
          </a:xfrm>
          <a:prstGeom prst="straightConnector1">
            <a:avLst/>
          </a:prstGeom>
          <a:noFill/>
          <a:ln cap="rnd" cmpd="sng" w="5615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4"/>
          <p:cNvSpPr/>
          <p:nvPr/>
        </p:nvSpPr>
        <p:spPr>
          <a:xfrm>
            <a:off x="561975" y="4889500"/>
            <a:ext cx="168275" cy="180975"/>
          </a:xfrm>
          <a:custGeom>
            <a:rect b="b" l="l" r="r" t="t"/>
            <a:pathLst>
              <a:path extrusionOk="0" h="502" w="466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</a:path>
            </a:pathLst>
          </a:custGeom>
          <a:noFill/>
          <a:ln cap="rnd" cmpd="sng" w="464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225425" y="238125"/>
            <a:ext cx="357187" cy="430212"/>
          </a:xfrm>
          <a:custGeom>
            <a:rect b="b" l="l" r="r" t="t"/>
            <a:pathLst>
              <a:path extrusionOk="0" h="1194" w="992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</a:path>
            </a:pathLst>
          </a:custGeom>
          <a:noFill/>
          <a:ln cap="sq" cmpd="sng" w="288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320675" y="666750"/>
            <a:ext cx="168275" cy="42862"/>
          </a:xfrm>
          <a:custGeom>
            <a:rect b="b" l="l" r="r" t="t"/>
            <a:pathLst>
              <a:path extrusionOk="0" h="118" w="466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36550" y="708025"/>
            <a:ext cx="134937" cy="42862"/>
          </a:xfrm>
          <a:custGeom>
            <a:rect b="b" l="l" r="r" t="t"/>
            <a:pathLst>
              <a:path extrusionOk="0" h="117" w="37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323850" y="355600"/>
            <a:ext cx="163512" cy="311150"/>
          </a:xfrm>
          <a:custGeom>
            <a:rect b="b" l="l" r="r" t="t"/>
            <a:pathLst>
              <a:path extrusionOk="0" h="865" w="45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404812" y="79375"/>
            <a:ext cx="1587" cy="6191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4"/>
          <p:cNvCxnSpPr/>
          <p:nvPr/>
        </p:nvCxnSpPr>
        <p:spPr>
          <a:xfrm flipH="1">
            <a:off x="617537" y="168275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4"/>
          <p:cNvCxnSpPr/>
          <p:nvPr/>
        </p:nvCxnSpPr>
        <p:spPr>
          <a:xfrm flipH="1">
            <a:off x="665162" y="404812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149225" y="168275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4"/>
          <p:cNvCxnSpPr/>
          <p:nvPr/>
        </p:nvCxnSpPr>
        <p:spPr>
          <a:xfrm>
            <a:off x="82550" y="404812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/>
          <p:nvPr/>
        </p:nvSpPr>
        <p:spPr>
          <a:xfrm>
            <a:off x="212725" y="217487"/>
            <a:ext cx="357187" cy="430212"/>
          </a:xfrm>
          <a:custGeom>
            <a:rect b="b" l="l" r="r" t="t"/>
            <a:pathLst>
              <a:path extrusionOk="0" h="1195" w="9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</a:path>
            </a:pathLst>
          </a:custGeom>
          <a:noFill/>
          <a:ln cap="sq" cmpd="sng" w="28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06387" y="647700"/>
            <a:ext cx="168275" cy="42862"/>
          </a:xfrm>
          <a:custGeom>
            <a:rect b="b" l="l" r="r" t="t"/>
            <a:pathLst>
              <a:path extrusionOk="0" h="117" w="46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</a:path>
            </a:pathLst>
          </a:cu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323850" y="687387"/>
            <a:ext cx="134937" cy="42862"/>
          </a:xfrm>
          <a:custGeom>
            <a:rect b="b" l="l" r="r" t="t"/>
            <a:pathLst>
              <a:path extrusionOk="0" h="118" w="37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</a:path>
            </a:pathLst>
          </a:cu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309562" y="334962"/>
            <a:ext cx="163512" cy="311150"/>
          </a:xfrm>
          <a:custGeom>
            <a:rect b="b" l="l" r="r" t="t"/>
            <a:pathLst>
              <a:path extrusionOk="0" h="866" w="45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</a:path>
            </a:pathLst>
          </a:cu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390525" y="58737"/>
            <a:ext cx="1587" cy="61912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/>
          <p:nvPr/>
        </p:nvCxnSpPr>
        <p:spPr>
          <a:xfrm flipH="1">
            <a:off x="604837" y="147637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/>
          <p:nvPr/>
        </p:nvCxnSpPr>
        <p:spPr>
          <a:xfrm flipH="1">
            <a:off x="652462" y="384175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136525" y="147637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69850" y="384175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0" y="179387"/>
            <a:ext cx="4149725" cy="417512"/>
          </a:xfrm>
          <a:custGeom>
            <a:rect b="b" l="l" r="r" t="t"/>
            <a:pathLst>
              <a:path extrusionOk="0" h="1160" w="1152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787400" y="1495425"/>
            <a:ext cx="8496300" cy="3646487"/>
          </a:xfrm>
          <a:custGeom>
            <a:rect b="b" l="l" r="r" t="t"/>
            <a:pathLst>
              <a:path extrusionOk="0" h="10130" w="23600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225425" y="238125"/>
            <a:ext cx="357187" cy="430212"/>
          </a:xfrm>
          <a:custGeom>
            <a:rect b="b" l="l" r="r" t="t"/>
            <a:pathLst>
              <a:path extrusionOk="0" h="1194" w="992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</a:path>
            </a:pathLst>
          </a:custGeom>
          <a:noFill/>
          <a:ln cap="sq" cmpd="sng" w="288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20675" y="666750"/>
            <a:ext cx="168275" cy="42862"/>
          </a:xfrm>
          <a:custGeom>
            <a:rect b="b" l="l" r="r" t="t"/>
            <a:pathLst>
              <a:path extrusionOk="0" h="118" w="466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336550" y="708025"/>
            <a:ext cx="134937" cy="42862"/>
          </a:xfrm>
          <a:custGeom>
            <a:rect b="b" l="l" r="r" t="t"/>
            <a:pathLst>
              <a:path extrusionOk="0" h="117" w="37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323850" y="355600"/>
            <a:ext cx="163512" cy="311150"/>
          </a:xfrm>
          <a:custGeom>
            <a:rect b="b" l="l" r="r" t="t"/>
            <a:pathLst>
              <a:path extrusionOk="0" h="865" w="45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</a:path>
            </a:pathLst>
          </a:cu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404812" y="79375"/>
            <a:ext cx="1587" cy="6191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/>
          <p:nvPr/>
        </p:nvCxnSpPr>
        <p:spPr>
          <a:xfrm flipH="1">
            <a:off x="617537" y="168275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7"/>
          <p:cNvCxnSpPr/>
          <p:nvPr/>
        </p:nvCxnSpPr>
        <p:spPr>
          <a:xfrm flipH="1">
            <a:off x="665162" y="404812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149225" y="168275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82550" y="404812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/>
          <p:nvPr/>
        </p:nvSpPr>
        <p:spPr>
          <a:xfrm>
            <a:off x="212725" y="217487"/>
            <a:ext cx="357187" cy="430212"/>
          </a:xfrm>
          <a:custGeom>
            <a:rect b="b" l="l" r="r" t="t"/>
            <a:pathLst>
              <a:path extrusionOk="0" h="1195" w="9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</a:path>
            </a:pathLst>
          </a:custGeom>
          <a:noFill/>
          <a:ln cap="sq" cmpd="sng" w="28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306387" y="647700"/>
            <a:ext cx="168275" cy="42862"/>
          </a:xfrm>
          <a:custGeom>
            <a:rect b="b" l="l" r="r" t="t"/>
            <a:pathLst>
              <a:path extrusionOk="0" h="117" w="46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</a:path>
            </a:pathLst>
          </a:cu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323850" y="687387"/>
            <a:ext cx="134937" cy="42862"/>
          </a:xfrm>
          <a:custGeom>
            <a:rect b="b" l="l" r="r" t="t"/>
            <a:pathLst>
              <a:path extrusionOk="0" h="118" w="37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</a:path>
            </a:pathLst>
          </a:cu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09562" y="334962"/>
            <a:ext cx="163512" cy="311150"/>
          </a:xfrm>
          <a:custGeom>
            <a:rect b="b" l="l" r="r" t="t"/>
            <a:pathLst>
              <a:path extrusionOk="0" h="866" w="45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</a:path>
            </a:pathLst>
          </a:cu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7"/>
          <p:cNvCxnSpPr/>
          <p:nvPr/>
        </p:nvCxnSpPr>
        <p:spPr>
          <a:xfrm>
            <a:off x="390525" y="58737"/>
            <a:ext cx="1587" cy="61912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7"/>
          <p:cNvCxnSpPr/>
          <p:nvPr/>
        </p:nvCxnSpPr>
        <p:spPr>
          <a:xfrm flipH="1">
            <a:off x="604837" y="147637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7"/>
          <p:cNvCxnSpPr/>
          <p:nvPr/>
        </p:nvCxnSpPr>
        <p:spPr>
          <a:xfrm flipH="1">
            <a:off x="652462" y="384175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136525" y="147637"/>
            <a:ext cx="42862" cy="42862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69850" y="384175"/>
            <a:ext cx="61912" cy="1587"/>
          </a:xfrm>
          <a:prstGeom prst="straightConnector1">
            <a:avLst/>
          </a:prstGeom>
          <a:noFill/>
          <a:ln cap="rnd" cmpd="sng" w="28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571500" y="261937"/>
            <a:ext cx="8936037" cy="5146675"/>
          </a:xfrm>
          <a:custGeom>
            <a:rect b="b" l="l" r="r" t="t"/>
            <a:pathLst>
              <a:path extrusionOk="0" h="14297" w="24823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152525" y="3584575"/>
            <a:ext cx="1193800" cy="1436687"/>
          </a:xfrm>
          <a:custGeom>
            <a:rect b="b" l="l" r="r" t="t"/>
            <a:pathLst>
              <a:path extrusionOk="0" h="3993" w="3316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</a:path>
            </a:pathLst>
          </a:custGeom>
          <a:noFill/>
          <a:ln cap="sq" cmpd="sng" w="60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1470025" y="5021262"/>
            <a:ext cx="560387" cy="139700"/>
          </a:xfrm>
          <a:custGeom>
            <a:rect b="b" l="l" r="r" t="t"/>
            <a:pathLst>
              <a:path extrusionOk="0" h="390" w="1558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</a:path>
            </a:pathLst>
          </a:cu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1524000" y="5159375"/>
            <a:ext cx="452437" cy="139700"/>
          </a:xfrm>
          <a:custGeom>
            <a:rect b="b" l="l" r="r" t="t"/>
            <a:pathLst>
              <a:path extrusionOk="0" h="390" w="1257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</a:path>
            </a:pathLst>
          </a:cu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1479550" y="3981450"/>
            <a:ext cx="546100" cy="1041400"/>
          </a:xfrm>
          <a:custGeom>
            <a:rect b="b" l="l" r="r" t="t"/>
            <a:pathLst>
              <a:path extrusionOk="0" h="2891" w="1519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</a:path>
            </a:pathLst>
          </a:cu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30"/>
          <p:cNvCxnSpPr/>
          <p:nvPr/>
        </p:nvCxnSpPr>
        <p:spPr>
          <a:xfrm>
            <a:off x="1749425" y="3055937"/>
            <a:ext cx="1587" cy="204787"/>
          </a:xfrm>
          <a:prstGeom prst="straightConnector1">
            <a:avLst/>
          </a:pr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 flipH="1">
            <a:off x="2459037" y="3352800"/>
            <a:ext cx="144462" cy="144462"/>
          </a:xfrm>
          <a:prstGeom prst="straightConnector1">
            <a:avLst/>
          </a:pr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0"/>
          <p:cNvCxnSpPr/>
          <p:nvPr/>
        </p:nvCxnSpPr>
        <p:spPr>
          <a:xfrm flipH="1">
            <a:off x="2622550" y="4144962"/>
            <a:ext cx="204787" cy="1587"/>
          </a:xfrm>
          <a:prstGeom prst="straightConnector1">
            <a:avLst/>
          </a:pr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0"/>
          <p:cNvCxnSpPr/>
          <p:nvPr/>
        </p:nvCxnSpPr>
        <p:spPr>
          <a:xfrm>
            <a:off x="898525" y="3352800"/>
            <a:ext cx="144462" cy="144462"/>
          </a:xfrm>
          <a:prstGeom prst="straightConnector1">
            <a:avLst/>
          </a:pr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0"/>
          <p:cNvCxnSpPr/>
          <p:nvPr/>
        </p:nvCxnSpPr>
        <p:spPr>
          <a:xfrm>
            <a:off x="674687" y="4144962"/>
            <a:ext cx="204787" cy="1587"/>
          </a:xfrm>
          <a:prstGeom prst="straightConnector1">
            <a:avLst/>
          </a:prstGeom>
          <a:noFill/>
          <a:ln cap="rnd" cmpd="sng" w="60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/>
          <p:nvPr/>
        </p:nvCxnSpPr>
        <p:spPr>
          <a:xfrm flipH="1" rot="10800000">
            <a:off x="8078787" y="1477962"/>
            <a:ext cx="100012" cy="147637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0"/>
          <p:cNvCxnSpPr/>
          <p:nvPr/>
        </p:nvCxnSpPr>
        <p:spPr>
          <a:xfrm flipH="1" rot="10800000">
            <a:off x="7599362" y="957262"/>
            <a:ext cx="176212" cy="33337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0"/>
          <p:cNvCxnSpPr/>
          <p:nvPr/>
        </p:nvCxnSpPr>
        <p:spPr>
          <a:xfrm>
            <a:off x="7820025" y="306387"/>
            <a:ext cx="150812" cy="101600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 rot="10800000">
            <a:off x="8813800" y="1655762"/>
            <a:ext cx="34925" cy="176212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9247187" y="1271587"/>
            <a:ext cx="150812" cy="101600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0"/>
          <p:cNvSpPr/>
          <p:nvPr/>
        </p:nvSpPr>
        <p:spPr>
          <a:xfrm>
            <a:off x="6364287" y="928687"/>
            <a:ext cx="168275" cy="180975"/>
          </a:xfrm>
          <a:custGeom>
            <a:rect b="b" l="l" r="r" t="t"/>
            <a:pathLst>
              <a:path extrusionOk="0" h="503" w="467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</a:path>
            </a:pathLst>
          </a:custGeom>
          <a:noFill/>
          <a:ln cap="rnd" cmpd="sng" w="46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0"/>
          <p:cNvCxnSpPr/>
          <p:nvPr/>
        </p:nvCxnSpPr>
        <p:spPr>
          <a:xfrm flipH="1">
            <a:off x="3430587" y="1741487"/>
            <a:ext cx="212725" cy="93662"/>
          </a:xfrm>
          <a:prstGeom prst="straightConnector1">
            <a:avLst/>
          </a:prstGeom>
          <a:noFill/>
          <a:ln cap="rnd" cmpd="sng" w="68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3489325" y="1682750"/>
            <a:ext cx="93662" cy="212725"/>
          </a:xfrm>
          <a:prstGeom prst="straightConnector1">
            <a:avLst/>
          </a:prstGeom>
          <a:noFill/>
          <a:ln cap="rnd" cmpd="sng" w="68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/>
          <p:nvPr/>
        </p:nvSpPr>
        <p:spPr>
          <a:xfrm>
            <a:off x="8921750" y="3384550"/>
            <a:ext cx="190500" cy="190500"/>
          </a:xfrm>
          <a:custGeom>
            <a:rect b="b" l="l" r="r" t="t"/>
            <a:pathLst>
              <a:path extrusionOk="0" h="531" w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</a:path>
            </a:pathLst>
          </a:custGeom>
          <a:noFill/>
          <a:ln cap="rnd" cmpd="sng" w="460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30287" y="503237"/>
            <a:ext cx="168275" cy="180975"/>
          </a:xfrm>
          <a:custGeom>
            <a:rect b="b" l="l" r="r" t="t"/>
            <a:pathLst>
              <a:path extrusionOk="0" h="504" w="467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</a:path>
            </a:pathLst>
          </a:custGeom>
          <a:noFill/>
          <a:ln cap="rnd" cmpd="sng" w="46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4014787" y="3813175"/>
            <a:ext cx="168275" cy="180975"/>
          </a:xfrm>
          <a:custGeom>
            <a:rect b="b" l="l" r="r" t="t"/>
            <a:pathLst>
              <a:path extrusionOk="0" h="504" w="467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</a:path>
            </a:pathLst>
          </a:custGeom>
          <a:noFill/>
          <a:ln cap="rnd" cmpd="sng" w="46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30"/>
          <p:cNvCxnSpPr/>
          <p:nvPr/>
        </p:nvCxnSpPr>
        <p:spPr>
          <a:xfrm flipH="1">
            <a:off x="6127750" y="5051425"/>
            <a:ext cx="212725" cy="93662"/>
          </a:xfrm>
          <a:prstGeom prst="straightConnector1">
            <a:avLst/>
          </a:prstGeom>
          <a:noFill/>
          <a:ln cap="rnd" cmpd="sng" w="68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0"/>
          <p:cNvCxnSpPr/>
          <p:nvPr/>
        </p:nvCxnSpPr>
        <p:spPr>
          <a:xfrm>
            <a:off x="6184900" y="4992687"/>
            <a:ext cx="93662" cy="212725"/>
          </a:xfrm>
          <a:prstGeom prst="straightConnector1">
            <a:avLst/>
          </a:prstGeom>
          <a:noFill/>
          <a:ln cap="rnd" cmpd="sng" w="68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503237" y="1327150"/>
            <a:ext cx="906938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0" y="0"/>
            <a:ext cx="10079037" cy="5668962"/>
          </a:xfrm>
          <a:custGeom>
            <a:rect b="b" l="l" r="r" t="t"/>
            <a:pathLst>
              <a:path extrusionOk="0" h="15749" w="27999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close/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900112" y="3465512"/>
            <a:ext cx="1508125" cy="1797050"/>
          </a:xfrm>
          <a:custGeom>
            <a:rect b="b" l="l" r="r" t="t"/>
            <a:pathLst>
              <a:path extrusionOk="0" h="4990" w="41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</a:path>
            </a:pathLst>
          </a:cu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1281112" y="5189537"/>
            <a:ext cx="746125" cy="239712"/>
          </a:xfrm>
          <a:custGeom>
            <a:rect b="b" l="l" r="r" t="t"/>
            <a:pathLst>
              <a:path extrusionOk="0" h="667" w="2073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1346200" y="5354637"/>
            <a:ext cx="615950" cy="239712"/>
          </a:xfrm>
          <a:custGeom>
            <a:rect b="b" l="l" r="r" t="t"/>
            <a:pathLst>
              <a:path extrusionOk="0" h="668" w="1712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292225" y="3941762"/>
            <a:ext cx="730250" cy="1320800"/>
          </a:xfrm>
          <a:custGeom>
            <a:rect b="b" l="l" r="r" t="t"/>
            <a:pathLst>
              <a:path extrusionOk="0" h="3668" w="2029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1617662" y="2832100"/>
            <a:ext cx="73025" cy="317500"/>
          </a:xfrm>
          <a:custGeom>
            <a:rect b="b" l="l" r="r" t="t"/>
            <a:pathLst>
              <a:path extrusionOk="0" h="883" w="20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2468562" y="3187700"/>
            <a:ext cx="246062" cy="246062"/>
          </a:xfrm>
          <a:custGeom>
            <a:rect b="b" l="l" r="r" t="t"/>
            <a:pathLst>
              <a:path extrusionOk="0" h="683" w="685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2665412" y="4138612"/>
            <a:ext cx="319087" cy="73025"/>
          </a:xfrm>
          <a:custGeom>
            <a:rect b="b" l="l" r="r" t="t"/>
            <a:pathLst>
              <a:path extrusionOk="0" h="201" w="885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593725" y="3187700"/>
            <a:ext cx="246062" cy="246062"/>
          </a:xfrm>
          <a:custGeom>
            <a:rect b="b" l="l" r="r" t="t"/>
            <a:pathLst>
              <a:path extrusionOk="0" h="683" w="685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323850" y="4138612"/>
            <a:ext cx="319087" cy="73025"/>
          </a:xfrm>
          <a:custGeom>
            <a:rect b="b" l="l" r="r" t="t"/>
            <a:pathLst>
              <a:path extrusionOk="0" h="201" w="886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869950" y="3578225"/>
            <a:ext cx="1360487" cy="1633537"/>
          </a:xfrm>
          <a:custGeom>
            <a:rect b="b" l="l" r="r" t="t"/>
            <a:pathLst>
              <a:path extrusionOk="0" h="4537" w="3779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</a:path>
            </a:pathLst>
          </a:custGeom>
          <a:noFill/>
          <a:ln cap="sq" cmpd="sng" w="68400">
            <a:solidFill>
              <a:srgbClr val="F2C02C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1230312" y="5211762"/>
            <a:ext cx="638175" cy="160337"/>
          </a:xfrm>
          <a:custGeom>
            <a:rect b="b" l="l" r="r" t="t"/>
            <a:pathLst>
              <a:path extrusionOk="0" h="444" w="1774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</a:path>
            </a:pathLst>
          </a:cu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1292225" y="5368925"/>
            <a:ext cx="515937" cy="158750"/>
          </a:xfrm>
          <a:custGeom>
            <a:rect b="b" l="l" r="r" t="t"/>
            <a:pathLst>
              <a:path extrusionOk="0" h="443" w="143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</a:path>
            </a:pathLst>
          </a:cu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1241425" y="4029075"/>
            <a:ext cx="623887" cy="1182687"/>
          </a:xfrm>
          <a:custGeom>
            <a:rect b="b" l="l" r="r" t="t"/>
            <a:pathLst>
              <a:path extrusionOk="0" h="3284" w="1732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</a:path>
            </a:pathLst>
          </a:cu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>
            <a:off x="1549400" y="2978150"/>
            <a:ext cx="1587" cy="231775"/>
          </a:xfrm>
          <a:prstGeom prst="straightConnector1">
            <a:avLst/>
          </a:pr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2"/>
          <p:cNvCxnSpPr/>
          <p:nvPr/>
        </p:nvCxnSpPr>
        <p:spPr>
          <a:xfrm flipH="1">
            <a:off x="2355850" y="3314700"/>
            <a:ext cx="165100" cy="165100"/>
          </a:xfrm>
          <a:prstGeom prst="straightConnector1">
            <a:avLst/>
          </a:pr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2"/>
          <p:cNvCxnSpPr/>
          <p:nvPr/>
        </p:nvCxnSpPr>
        <p:spPr>
          <a:xfrm flipH="1">
            <a:off x="2543175" y="4214812"/>
            <a:ext cx="233362" cy="1587"/>
          </a:xfrm>
          <a:prstGeom prst="straightConnector1">
            <a:avLst/>
          </a:pr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2"/>
          <p:cNvCxnSpPr/>
          <p:nvPr/>
        </p:nvCxnSpPr>
        <p:spPr>
          <a:xfrm>
            <a:off x="579437" y="3314700"/>
            <a:ext cx="165100" cy="165100"/>
          </a:xfrm>
          <a:prstGeom prst="straightConnector1">
            <a:avLst/>
          </a:pr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2"/>
          <p:cNvCxnSpPr/>
          <p:nvPr/>
        </p:nvCxnSpPr>
        <p:spPr>
          <a:xfrm>
            <a:off x="323850" y="4214812"/>
            <a:ext cx="233362" cy="1587"/>
          </a:xfrm>
          <a:prstGeom prst="straightConnector1">
            <a:avLst/>
          </a:prstGeom>
          <a:noFill/>
          <a:ln cap="rnd" cmpd="sng" w="684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2"/>
          <p:cNvSpPr/>
          <p:nvPr/>
        </p:nvSpPr>
        <p:spPr>
          <a:xfrm>
            <a:off x="1420812" y="782637"/>
            <a:ext cx="858837" cy="530225"/>
          </a:xfrm>
          <a:custGeom>
            <a:rect b="b" l="l" r="r" t="t"/>
            <a:pathLst>
              <a:path extrusionOk="0" h="1471" w="2385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420812" y="2422525"/>
            <a:ext cx="858837" cy="528637"/>
          </a:xfrm>
          <a:custGeom>
            <a:rect b="b" l="l" r="r" t="t"/>
            <a:pathLst>
              <a:path extrusionOk="0" h="1470" w="2385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708650" y="2422525"/>
            <a:ext cx="858837" cy="528637"/>
          </a:xfrm>
          <a:custGeom>
            <a:rect b="b" l="l" r="r" t="t"/>
            <a:pathLst>
              <a:path extrusionOk="0" h="1470" w="2384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5708650" y="4060825"/>
            <a:ext cx="858837" cy="528637"/>
          </a:xfrm>
          <a:custGeom>
            <a:rect b="b" l="l" r="r" t="t"/>
            <a:pathLst>
              <a:path extrusionOk="0" h="1470" w="2384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1352550" y="720725"/>
            <a:ext cx="858837" cy="528637"/>
          </a:xfrm>
          <a:custGeom>
            <a:rect b="b" l="l" r="r" t="t"/>
            <a:pathLst>
              <a:path extrusionOk="0" h="1470" w="2384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</a:path>
            </a:pathLst>
          </a:custGeom>
          <a:noFill/>
          <a:ln cap="rnd" cmpd="sng" w="52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1352550" y="2359025"/>
            <a:ext cx="858837" cy="530225"/>
          </a:xfrm>
          <a:custGeom>
            <a:rect b="b" l="l" r="r" t="t"/>
            <a:pathLst>
              <a:path extrusionOk="0" h="1471" w="2384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</a:path>
            </a:pathLst>
          </a:custGeom>
          <a:noFill/>
          <a:ln cap="rnd" cmpd="sng" w="52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5640387" y="2359025"/>
            <a:ext cx="858837" cy="530225"/>
          </a:xfrm>
          <a:custGeom>
            <a:rect b="b" l="l" r="r" t="t"/>
            <a:pathLst>
              <a:path extrusionOk="0" h="1471" w="2385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</a:path>
            </a:pathLst>
          </a:custGeom>
          <a:noFill/>
          <a:ln cap="rnd" cmpd="sng" w="52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5640387" y="3998912"/>
            <a:ext cx="858837" cy="528637"/>
          </a:xfrm>
          <a:custGeom>
            <a:rect b="b" l="l" r="r" t="t"/>
            <a:pathLst>
              <a:path extrusionOk="0" h="1470" w="2385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</a:path>
            </a:pathLst>
          </a:custGeom>
          <a:noFill/>
          <a:ln cap="rnd" cmpd="sng" w="525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606550" y="820737"/>
            <a:ext cx="174625" cy="328612"/>
          </a:xfrm>
          <a:custGeom>
            <a:rect b="b" l="l" r="r" t="t"/>
            <a:pathLst>
              <a:path extrusionOk="0" h="912" w="485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1819275" y="825500"/>
            <a:ext cx="138112" cy="319087"/>
          </a:xfrm>
          <a:custGeom>
            <a:rect b="b" l="l" r="r" t="t"/>
            <a:pathLst>
              <a:path extrusionOk="0" h="886" w="383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1606550" y="2460625"/>
            <a:ext cx="174625" cy="328612"/>
          </a:xfrm>
          <a:custGeom>
            <a:rect b="b" l="l" r="r" t="t"/>
            <a:pathLst>
              <a:path extrusionOk="0" h="912" w="485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1811337" y="2460625"/>
            <a:ext cx="174625" cy="323850"/>
          </a:xfrm>
          <a:custGeom>
            <a:rect b="b" l="l" r="r" t="t"/>
            <a:pathLst>
              <a:path extrusionOk="0" h="899" w="484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5880100" y="2460625"/>
            <a:ext cx="174625" cy="328612"/>
          </a:xfrm>
          <a:custGeom>
            <a:rect b="b" l="l" r="r" t="t"/>
            <a:pathLst>
              <a:path extrusionOk="0" h="912" w="485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6084887" y="2460625"/>
            <a:ext cx="173037" cy="328612"/>
          </a:xfrm>
          <a:custGeom>
            <a:rect b="b" l="l" r="r" t="t"/>
            <a:pathLst>
              <a:path extrusionOk="0" h="911" w="482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5880100" y="4098925"/>
            <a:ext cx="174625" cy="328612"/>
          </a:xfrm>
          <a:custGeom>
            <a:rect b="b" l="l" r="r" t="t"/>
            <a:pathLst>
              <a:path extrusionOk="0" h="912" w="485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6078537" y="4103687"/>
            <a:ext cx="192087" cy="319087"/>
          </a:xfrm>
          <a:custGeom>
            <a:rect b="b" l="l" r="r" t="t"/>
            <a:pathLst>
              <a:path extrusionOk="0" h="886" w="534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close/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2"/>
          <p:cNvCxnSpPr/>
          <p:nvPr/>
        </p:nvCxnSpPr>
        <p:spPr>
          <a:xfrm flipH="1">
            <a:off x="4559300" y="314325"/>
            <a:ext cx="196850" cy="122237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2"/>
          <p:cNvCxnSpPr/>
          <p:nvPr/>
        </p:nvCxnSpPr>
        <p:spPr>
          <a:xfrm>
            <a:off x="4595812" y="277812"/>
            <a:ext cx="122237" cy="196850"/>
          </a:xfrm>
          <a:prstGeom prst="straightConnector1">
            <a:avLst/>
          </a:prstGeom>
          <a:noFill/>
          <a:ln cap="rnd" cmpd="sng" w="6802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2"/>
          <p:cNvSpPr/>
          <p:nvPr/>
        </p:nvSpPr>
        <p:spPr>
          <a:xfrm>
            <a:off x="4305300" y="4310062"/>
            <a:ext cx="190500" cy="190500"/>
          </a:xfrm>
          <a:custGeom>
            <a:rect b="b" l="l" r="r" t="t"/>
            <a:pathLst>
              <a:path extrusionOk="0" h="530" w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4305300" y="4310062"/>
            <a:ext cx="190500" cy="190500"/>
          </a:xfrm>
          <a:custGeom>
            <a:rect b="b" l="l" r="r" t="t"/>
            <a:pathLst>
              <a:path extrusionOk="0" h="530" w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</a:path>
            </a:pathLst>
          </a:custGeom>
          <a:noFill/>
          <a:ln cap="rnd" cmpd="sng" w="46075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6459537" y="1847850"/>
            <a:ext cx="168275" cy="180975"/>
          </a:xfrm>
          <a:custGeom>
            <a:rect b="b" l="l" r="r" t="t"/>
            <a:pathLst>
              <a:path extrusionOk="0" h="502" w="468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</a:path>
            </a:pathLst>
          </a:custGeom>
          <a:noFill/>
          <a:ln cap="rnd" cmpd="sng" w="4680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32"/>
          <p:cNvCxnSpPr/>
          <p:nvPr/>
        </p:nvCxnSpPr>
        <p:spPr>
          <a:xfrm>
            <a:off x="9315450" y="873125"/>
            <a:ext cx="58737" cy="182562"/>
          </a:xfrm>
          <a:prstGeom prst="straightConnector1">
            <a:avLst/>
          </a:prstGeom>
          <a:noFill/>
          <a:ln cap="rnd" cmpd="sng" w="5615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 flipH="1" rot="10800000">
            <a:off x="9251950" y="936625"/>
            <a:ext cx="182562" cy="58737"/>
          </a:xfrm>
          <a:prstGeom prst="straightConnector1">
            <a:avLst/>
          </a:prstGeom>
          <a:noFill/>
          <a:ln cap="rnd" cmpd="sng" w="56150">
            <a:solidFill>
              <a:srgbClr val="F2C02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571500" y="261937"/>
            <a:ext cx="8936037" cy="5146675"/>
          </a:xfrm>
          <a:custGeom>
            <a:rect b="b" l="l" r="r" t="t"/>
            <a:pathLst>
              <a:path extrusionOk="0" h="14297" w="24823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</a:path>
            </a:pathLst>
          </a:custGeom>
          <a:solidFill>
            <a:srgbClr val="F2C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140200" y="1327150"/>
            <a:ext cx="5434012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4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4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1887537" y="1731962"/>
            <a:ext cx="1409700" cy="1698625"/>
          </a:xfrm>
          <a:custGeom>
            <a:rect b="b" l="l" r="r" t="t"/>
            <a:pathLst>
              <a:path extrusionOk="0" h="4717" w="39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</a:path>
            </a:pathLst>
          </a:custGeom>
          <a:noFill/>
          <a:ln cap="sq" cmpd="sng" w="709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2262187" y="3429000"/>
            <a:ext cx="661987" cy="165100"/>
          </a:xfrm>
          <a:custGeom>
            <a:rect b="b" l="l" r="r" t="t"/>
            <a:pathLst>
              <a:path extrusionOk="0" h="460" w="183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</a:path>
            </a:pathLst>
          </a:cu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2325687" y="3592512"/>
            <a:ext cx="534987" cy="166687"/>
          </a:xfrm>
          <a:custGeom>
            <a:rect b="b" l="l" r="r" t="t"/>
            <a:pathLst>
              <a:path extrusionOk="0" h="461" w="1484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</a:path>
            </a:pathLst>
          </a:cu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2273300" y="2200275"/>
            <a:ext cx="646112" cy="1228725"/>
          </a:xfrm>
          <a:custGeom>
            <a:rect b="b" l="l" r="r" t="t"/>
            <a:pathLst>
              <a:path extrusionOk="0" h="3415" w="179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</a:path>
            </a:pathLst>
          </a:cu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34"/>
          <p:cNvCxnSpPr/>
          <p:nvPr/>
        </p:nvCxnSpPr>
        <p:spPr>
          <a:xfrm>
            <a:off x="2592387" y="1108075"/>
            <a:ext cx="1587" cy="241300"/>
          </a:xfrm>
          <a:prstGeom prst="straightConnector1">
            <a:avLst/>
          </a:pr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4"/>
          <p:cNvCxnSpPr/>
          <p:nvPr/>
        </p:nvCxnSpPr>
        <p:spPr>
          <a:xfrm flipH="1">
            <a:off x="3429000" y="1458912"/>
            <a:ext cx="171450" cy="171450"/>
          </a:xfrm>
          <a:prstGeom prst="straightConnector1">
            <a:avLst/>
          </a:pr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4"/>
          <p:cNvCxnSpPr/>
          <p:nvPr/>
        </p:nvCxnSpPr>
        <p:spPr>
          <a:xfrm flipH="1">
            <a:off x="3624262" y="2393950"/>
            <a:ext cx="241300" cy="1587"/>
          </a:xfrm>
          <a:prstGeom prst="straightConnector1">
            <a:avLst/>
          </a:pr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4"/>
          <p:cNvCxnSpPr/>
          <p:nvPr/>
        </p:nvCxnSpPr>
        <p:spPr>
          <a:xfrm>
            <a:off x="1587500" y="1458912"/>
            <a:ext cx="171450" cy="171450"/>
          </a:xfrm>
          <a:prstGeom prst="straightConnector1">
            <a:avLst/>
          </a:pr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4"/>
          <p:cNvCxnSpPr/>
          <p:nvPr/>
        </p:nvCxnSpPr>
        <p:spPr>
          <a:xfrm>
            <a:off x="1322387" y="2393950"/>
            <a:ext cx="241300" cy="1587"/>
          </a:xfrm>
          <a:prstGeom prst="straightConnector1">
            <a:avLst/>
          </a:prstGeom>
          <a:noFill/>
          <a:ln cap="rnd" cmpd="sng" w="709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/>
          <p:nvPr/>
        </p:nvSpPr>
        <p:spPr>
          <a:xfrm>
            <a:off x="1862137" y="1703387"/>
            <a:ext cx="1409700" cy="1698625"/>
          </a:xfrm>
          <a:custGeom>
            <a:rect b="b" l="l" r="r" t="t"/>
            <a:pathLst>
              <a:path extrusionOk="0" h="4717" w="39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</a:path>
            </a:pathLst>
          </a:custGeom>
          <a:noFill/>
          <a:ln cap="sq" cmpd="sng" w="709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2236787" y="3402012"/>
            <a:ext cx="661987" cy="165100"/>
          </a:xfrm>
          <a:custGeom>
            <a:rect b="b" l="l" r="r" t="t"/>
            <a:pathLst>
              <a:path extrusionOk="0" h="460" w="183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</a:path>
            </a:pathLst>
          </a:cu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2300287" y="3563937"/>
            <a:ext cx="534987" cy="166687"/>
          </a:xfrm>
          <a:custGeom>
            <a:rect b="b" l="l" r="r" t="t"/>
            <a:pathLst>
              <a:path extrusionOk="0" h="461" w="1485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</a:path>
            </a:pathLst>
          </a:cu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2247900" y="2173287"/>
            <a:ext cx="646112" cy="1228725"/>
          </a:xfrm>
          <a:custGeom>
            <a:rect b="b" l="l" r="r" t="t"/>
            <a:pathLst>
              <a:path extrusionOk="0" h="3415" w="179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</a:path>
            </a:pathLst>
          </a:cu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34"/>
          <p:cNvCxnSpPr/>
          <p:nvPr/>
        </p:nvCxnSpPr>
        <p:spPr>
          <a:xfrm>
            <a:off x="2566987" y="1081087"/>
            <a:ext cx="1587" cy="241300"/>
          </a:xfrm>
          <a:prstGeom prst="straightConnector1">
            <a:avLst/>
          </a:pr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4"/>
          <p:cNvCxnSpPr/>
          <p:nvPr/>
        </p:nvCxnSpPr>
        <p:spPr>
          <a:xfrm flipH="1">
            <a:off x="3403600" y="1430337"/>
            <a:ext cx="171450" cy="171450"/>
          </a:xfrm>
          <a:prstGeom prst="straightConnector1">
            <a:avLst/>
          </a:pr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4"/>
          <p:cNvCxnSpPr/>
          <p:nvPr/>
        </p:nvCxnSpPr>
        <p:spPr>
          <a:xfrm flipH="1">
            <a:off x="3598862" y="2366962"/>
            <a:ext cx="241300" cy="1587"/>
          </a:xfrm>
          <a:prstGeom prst="straightConnector1">
            <a:avLst/>
          </a:pr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4"/>
          <p:cNvCxnSpPr/>
          <p:nvPr/>
        </p:nvCxnSpPr>
        <p:spPr>
          <a:xfrm>
            <a:off x="1562100" y="1430337"/>
            <a:ext cx="171450" cy="171450"/>
          </a:xfrm>
          <a:prstGeom prst="straightConnector1">
            <a:avLst/>
          </a:pr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4"/>
          <p:cNvCxnSpPr/>
          <p:nvPr/>
        </p:nvCxnSpPr>
        <p:spPr>
          <a:xfrm>
            <a:off x="1296987" y="2366962"/>
            <a:ext cx="241300" cy="1587"/>
          </a:xfrm>
          <a:prstGeom prst="straightConnector1">
            <a:avLst/>
          </a:prstGeom>
          <a:noFill/>
          <a:ln cap="rnd" cmpd="sng" w="709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/>
          <p:nvPr/>
        </p:nvCxnSpPr>
        <p:spPr>
          <a:xfrm flipH="1">
            <a:off x="3081337" y="3203575"/>
            <a:ext cx="114300" cy="114300"/>
          </a:xfrm>
          <a:prstGeom prst="straightConnector1">
            <a:avLst/>
          </a:pr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4"/>
          <p:cNvCxnSpPr/>
          <p:nvPr/>
        </p:nvCxnSpPr>
        <p:spPr>
          <a:xfrm>
            <a:off x="3079750" y="3203575"/>
            <a:ext cx="114300" cy="114300"/>
          </a:xfrm>
          <a:prstGeom prst="straightConnector1">
            <a:avLst/>
          </a:pr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4"/>
          <p:cNvCxnSpPr/>
          <p:nvPr/>
        </p:nvCxnSpPr>
        <p:spPr>
          <a:xfrm flipH="1">
            <a:off x="1982787" y="1584325"/>
            <a:ext cx="114300" cy="114300"/>
          </a:xfrm>
          <a:prstGeom prst="straightConnector1">
            <a:avLst/>
          </a:pr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4"/>
          <p:cNvCxnSpPr/>
          <p:nvPr/>
        </p:nvCxnSpPr>
        <p:spPr>
          <a:xfrm>
            <a:off x="1981200" y="1584325"/>
            <a:ext cx="114300" cy="114300"/>
          </a:xfrm>
          <a:prstGeom prst="straightConnector1">
            <a:avLst/>
          </a:pr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4"/>
          <p:cNvSpPr/>
          <p:nvPr/>
        </p:nvSpPr>
        <p:spPr>
          <a:xfrm>
            <a:off x="1798637" y="3459162"/>
            <a:ext cx="168275" cy="187325"/>
          </a:xfrm>
          <a:custGeom>
            <a:rect b="b" l="l" r="r" t="t"/>
            <a:pathLst>
              <a:path extrusionOk="0" h="519" w="466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</a:path>
            </a:pathLst>
          </a:cu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3641725" y="2671762"/>
            <a:ext cx="169862" cy="184150"/>
          </a:xfrm>
          <a:custGeom>
            <a:rect b="b" l="l" r="r" t="t"/>
            <a:pathLst>
              <a:path extrusionOk="0" h="511" w="471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</a:path>
            </a:pathLst>
          </a:cu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1089025" y="1644650"/>
            <a:ext cx="188912" cy="166687"/>
          </a:xfrm>
          <a:custGeom>
            <a:rect b="b" l="l" r="r" t="t"/>
            <a:pathLst>
              <a:path extrusionOk="0" h="461" w="523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</a:path>
            </a:pathLst>
          </a:cu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3659187" y="1647825"/>
            <a:ext cx="195262" cy="196850"/>
          </a:xfrm>
          <a:custGeom>
            <a:rect b="b" l="l" r="r" t="t"/>
            <a:pathLst>
              <a:path extrusionOk="0" h="545" w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</a:path>
            </a:pathLst>
          </a:custGeom>
          <a:noFill/>
          <a:ln cap="rnd" cmpd="sng" w="47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34"/>
          <p:cNvCxnSpPr/>
          <p:nvPr/>
        </p:nvCxnSpPr>
        <p:spPr>
          <a:xfrm flipH="1" rot="10800000">
            <a:off x="8078787" y="1477962"/>
            <a:ext cx="100012" cy="147637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4"/>
          <p:cNvCxnSpPr/>
          <p:nvPr/>
        </p:nvCxnSpPr>
        <p:spPr>
          <a:xfrm flipH="1" rot="10800000">
            <a:off x="7599362" y="957262"/>
            <a:ext cx="176212" cy="33337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7820025" y="306387"/>
            <a:ext cx="150812" cy="101600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/>
          <p:nvPr/>
        </p:nvCxnSpPr>
        <p:spPr>
          <a:xfrm rot="10800000">
            <a:off x="8813800" y="1655762"/>
            <a:ext cx="34925" cy="176212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 rot="10800000">
            <a:off x="9247187" y="1271587"/>
            <a:ext cx="150812" cy="101600"/>
          </a:xfrm>
          <a:prstGeom prst="straightConnector1">
            <a:avLst/>
          </a:prstGeom>
          <a:noFill/>
          <a:ln cap="rnd" cmpd="sng" w="88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4"/>
          <p:cNvSpPr/>
          <p:nvPr/>
        </p:nvSpPr>
        <p:spPr>
          <a:xfrm>
            <a:off x="1951037" y="4389437"/>
            <a:ext cx="168275" cy="180975"/>
          </a:xfrm>
          <a:custGeom>
            <a:rect b="b" l="l" r="r" t="t"/>
            <a:pathLst>
              <a:path extrusionOk="0" h="504" w="468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</a:path>
            </a:pathLst>
          </a:custGeom>
          <a:noFill/>
          <a:ln cap="rnd" cmpd="sng" w="468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 flipH="1">
            <a:off x="5314950" y="868362"/>
            <a:ext cx="163512" cy="163512"/>
          </a:xfrm>
          <a:prstGeom prst="straightConnector1">
            <a:avLst/>
          </a:prstGeom>
          <a:noFill/>
          <a:ln cap="rnd" cmpd="sng" w="68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>
            <a:off x="5313362" y="868362"/>
            <a:ext cx="163512" cy="163512"/>
          </a:xfrm>
          <a:prstGeom prst="straightConnector1">
            <a:avLst/>
          </a:prstGeom>
          <a:noFill/>
          <a:ln cap="rnd" cmpd="sng" w="68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4"/>
          <p:cNvSpPr/>
          <p:nvPr/>
        </p:nvSpPr>
        <p:spPr>
          <a:xfrm>
            <a:off x="7007225" y="2573337"/>
            <a:ext cx="190500" cy="190500"/>
          </a:xfrm>
          <a:custGeom>
            <a:rect b="b" l="l" r="r" t="t"/>
            <a:pathLst>
              <a:path extrusionOk="0" h="530" w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</a:path>
            </a:pathLst>
          </a:custGeom>
          <a:noFill/>
          <a:ln cap="rnd" cmpd="sng" w="460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C02C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"/>
          <p:cNvSpPr txBox="1"/>
          <p:nvPr>
            <p:ph type="title"/>
          </p:nvPr>
        </p:nvSpPr>
        <p:spPr>
          <a:xfrm>
            <a:off x="4976812" y="1476375"/>
            <a:ext cx="4167187" cy="240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Black"/>
              <a:buNone/>
            </a:pPr>
            <a:r>
              <a:rPr b="0" i="0" lang="en-US" sz="4000" u="none">
                <a:solidFill>
                  <a:srgbClr val="000000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Homework Management 		</a:t>
            </a:r>
            <a:r>
              <a:rPr lang="en-US" sz="4000">
                <a:latin typeface="Noto Sans Black"/>
                <a:ea typeface="Noto Sans Black"/>
                <a:cs typeface="Noto Sans Black"/>
                <a:sym typeface="Noto Sans Black"/>
              </a:rPr>
              <a:t>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/>
          <p:nvPr>
            <p:ph type="title"/>
          </p:nvPr>
        </p:nvSpPr>
        <p:spPr>
          <a:xfrm>
            <a:off x="4198937" y="2068512"/>
            <a:ext cx="43894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Key features</a:t>
            </a:r>
            <a:endParaRPr/>
          </a:p>
        </p:txBody>
      </p:sp>
      <p:sp>
        <p:nvSpPr>
          <p:cNvPr id="389" name="Google Shape;389;p9"/>
          <p:cNvSpPr txBox="1"/>
          <p:nvPr/>
        </p:nvSpPr>
        <p:spPr>
          <a:xfrm>
            <a:off x="2474912" y="1685925"/>
            <a:ext cx="210185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Noto Sans"/>
              <a:buNone/>
            </a:pPr>
            <a:r>
              <a:rPr b="0" i="0" lang="en-US" sz="130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"/>
          <p:cNvSpPr txBox="1"/>
          <p:nvPr>
            <p:ph type="title"/>
          </p:nvPr>
        </p:nvSpPr>
        <p:spPr>
          <a:xfrm>
            <a:off x="2413000" y="457200"/>
            <a:ext cx="2884487" cy="31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rPr b="1" i="0" lang="en-US" sz="18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Dashboard	tab</a:t>
            </a:r>
            <a:endParaRPr/>
          </a:p>
        </p:txBody>
      </p:sp>
      <p:sp>
        <p:nvSpPr>
          <p:cNvPr id="395" name="Google Shape;395;p10"/>
          <p:cNvSpPr txBox="1"/>
          <p:nvPr/>
        </p:nvSpPr>
        <p:spPr>
          <a:xfrm>
            <a:off x="2401887" y="906462"/>
            <a:ext cx="297497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Shows the </a:t>
            </a:r>
            <a:r>
              <a:rPr lang="en-US" sz="1600">
                <a:latin typeface="Noto Sans"/>
                <a:ea typeface="Noto Sans"/>
                <a:cs typeface="Noto Sans"/>
                <a:sym typeface="Noto Sans"/>
              </a:rPr>
              <a:t>remaining</a:t>
            </a:r>
            <a:r>
              <a:rPr b="0" i="0" lang="en-US" sz="16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number of homeworks.</a:t>
            </a:r>
            <a:endParaRPr/>
          </a:p>
          <a:p>
            <a:pPr indent="-215900" lvl="0" marL="215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Allows you to search a word throughout the application.</a:t>
            </a:r>
            <a:endParaRPr/>
          </a:p>
        </p:txBody>
      </p:sp>
      <p:sp>
        <p:nvSpPr>
          <p:cNvPr id="396" name="Google Shape;396;p10"/>
          <p:cNvSpPr txBox="1"/>
          <p:nvPr/>
        </p:nvSpPr>
        <p:spPr>
          <a:xfrm>
            <a:off x="2401887" y="2462212"/>
            <a:ext cx="2884487" cy="31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rPr b="1" i="0" lang="en-US" sz="18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Assignment tab</a:t>
            </a:r>
            <a:endParaRPr/>
          </a:p>
        </p:txBody>
      </p:sp>
      <p:sp>
        <p:nvSpPr>
          <p:cNvPr id="397" name="Google Shape;397;p10"/>
          <p:cNvSpPr txBox="1"/>
          <p:nvPr/>
        </p:nvSpPr>
        <p:spPr>
          <a:xfrm>
            <a:off x="2401887" y="2773362"/>
            <a:ext cx="298608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Allows you to add a homework.</a:t>
            </a:r>
            <a:endParaRPr/>
          </a:p>
          <a:p>
            <a:pPr indent="-215900" lvl="0" marL="215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Sorts the homework in ascending order on the basis of due date.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8" name="Google Shape;398;p10"/>
          <p:cNvSpPr txBox="1"/>
          <p:nvPr/>
        </p:nvSpPr>
        <p:spPr>
          <a:xfrm>
            <a:off x="6669087" y="2249487"/>
            <a:ext cx="2884487" cy="31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rPr b="1" i="0" lang="en-US" sz="18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Notes tab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6626225" y="2563812"/>
            <a:ext cx="2925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Allows you to create, delete,undo and redo in a note.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6669087" y="3859212"/>
            <a:ext cx="2884487" cy="31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rPr b="1" i="0" lang="en-US" sz="18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Todo tab</a:t>
            </a:r>
            <a:endParaRPr/>
          </a:p>
        </p:txBody>
      </p:sp>
      <p:sp>
        <p:nvSpPr>
          <p:cNvPr id="401" name="Google Shape;401;p10"/>
          <p:cNvSpPr txBox="1"/>
          <p:nvPr/>
        </p:nvSpPr>
        <p:spPr>
          <a:xfrm>
            <a:off x="6669087" y="4210050"/>
            <a:ext cx="2925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Allows you to create and delete todo list with a title </a:t>
            </a:r>
            <a:r>
              <a:rPr b="0" i="0" lang="en-US" sz="1100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"/>
          <p:cNvSpPr txBox="1"/>
          <p:nvPr>
            <p:ph type="title"/>
          </p:nvPr>
        </p:nvSpPr>
        <p:spPr>
          <a:xfrm>
            <a:off x="1619250" y="539750"/>
            <a:ext cx="67945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5400"/>
              <a:buFont typeface="Noto Sans"/>
              <a:buNone/>
            </a:pPr>
            <a:r>
              <a:rPr b="0" i="0" lang="en-US" sz="5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1)    Dashboard</a:t>
            </a:r>
            <a:endParaRPr/>
          </a:p>
        </p:txBody>
      </p:sp>
      <p:pic>
        <p:nvPicPr>
          <p:cNvPr id="407" name="Google Shape;4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822960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"/>
          <p:cNvSpPr txBox="1"/>
          <p:nvPr>
            <p:ph type="title"/>
          </p:nvPr>
        </p:nvSpPr>
        <p:spPr>
          <a:xfrm>
            <a:off x="503237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a)	searching</a:t>
            </a:r>
            <a:endParaRPr/>
          </a:p>
        </p:txBody>
      </p:sp>
      <p:pic>
        <p:nvPicPr>
          <p:cNvPr id="413" name="Google Shape;4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27150"/>
            <a:ext cx="8686800" cy="43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"/>
          <p:cNvSpPr txBox="1"/>
          <p:nvPr>
            <p:ph type="title"/>
          </p:nvPr>
        </p:nvSpPr>
        <p:spPr>
          <a:xfrm>
            <a:off x="503237" y="379412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2)    Assignment</a:t>
            </a:r>
            <a:endParaRPr/>
          </a:p>
        </p:txBody>
      </p:sp>
      <p:pic>
        <p:nvPicPr>
          <p:cNvPr id="419" name="Google Shape;4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8229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 txBox="1"/>
          <p:nvPr>
            <p:ph type="title"/>
          </p:nvPr>
        </p:nvSpPr>
        <p:spPr>
          <a:xfrm>
            <a:off x="503237" y="379412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5900" lvl="0" marL="21590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●"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  Sorting Assignments</a:t>
            </a:r>
            <a:endParaRPr/>
          </a:p>
        </p:txBody>
      </p:sp>
      <p:pic>
        <p:nvPicPr>
          <p:cNvPr id="425" name="Google Shape;4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95425"/>
            <a:ext cx="86868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530225" y="457200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2.1)   Add Assignment</a:t>
            </a:r>
            <a:endParaRPr/>
          </a:p>
        </p:txBody>
      </p:sp>
      <p:pic>
        <p:nvPicPr>
          <p:cNvPr id="431" name="Google Shape;4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8229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"/>
          <p:cNvSpPr txBox="1"/>
          <p:nvPr>
            <p:ph type="title"/>
          </p:nvPr>
        </p:nvSpPr>
        <p:spPr>
          <a:xfrm>
            <a:off x="504837" y="425450"/>
            <a:ext cx="9071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lang="en-US">
                <a:solidFill>
                  <a:srgbClr val="FF8000"/>
                </a:solidFill>
              </a:rPr>
              <a:t> Save</a:t>
            </a: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 Assignment</a:t>
            </a:r>
            <a:endParaRPr/>
          </a:p>
        </p:txBody>
      </p:sp>
      <p:pic>
        <p:nvPicPr>
          <p:cNvPr id="437" name="Google Shape;437;p16"/>
          <p:cNvPicPr preferRelativeResize="0"/>
          <p:nvPr/>
        </p:nvPicPr>
        <p:blipFill rotWithShape="1">
          <a:blip r:embed="rId3">
            <a:alphaModFix/>
          </a:blip>
          <a:srcRect b="19328" l="0" r="0" t="0"/>
          <a:stretch/>
        </p:blipFill>
        <p:spPr>
          <a:xfrm>
            <a:off x="0" y="1371600"/>
            <a:ext cx="5715000" cy="385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1371600"/>
            <a:ext cx="4137025" cy="385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 txBox="1"/>
          <p:nvPr>
            <p:ph type="title"/>
          </p:nvPr>
        </p:nvSpPr>
        <p:spPr>
          <a:xfrm>
            <a:off x="530225" y="457200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3)    Notes</a:t>
            </a:r>
            <a:endParaRPr/>
          </a:p>
        </p:txBody>
      </p:sp>
      <p:pic>
        <p:nvPicPr>
          <p:cNvPr id="444" name="Google Shape;4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8229600" cy="351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b64b9d7178_0_18"/>
          <p:cNvSpPr txBox="1"/>
          <p:nvPr>
            <p:ph type="title"/>
          </p:nvPr>
        </p:nvSpPr>
        <p:spPr>
          <a:xfrm>
            <a:off x="505675" y="390025"/>
            <a:ext cx="9069300" cy="9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8000"/>
                </a:solidFill>
              </a:rPr>
              <a:t>Shortcut</a:t>
            </a:r>
            <a:r>
              <a:rPr b="1" lang="en-US">
                <a:solidFill>
                  <a:srgbClr val="FF8000"/>
                </a:solidFill>
              </a:rPr>
              <a:t> keys</a:t>
            </a:r>
            <a:endParaRPr b="1">
              <a:solidFill>
                <a:srgbClr val="FF8000"/>
              </a:solidFill>
            </a:endParaRPr>
          </a:p>
        </p:txBody>
      </p:sp>
      <p:sp>
        <p:nvSpPr>
          <p:cNvPr id="452" name="Google Shape;452;g1b64b9d7178_0_18"/>
          <p:cNvSpPr txBox="1"/>
          <p:nvPr>
            <p:ph idx="1" type="body"/>
          </p:nvPr>
        </p:nvSpPr>
        <p:spPr>
          <a:xfrm>
            <a:off x="652900" y="1478925"/>
            <a:ext cx="9427800" cy="41019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Char char="●"/>
            </a:pPr>
            <a:r>
              <a:rPr lang="en-US" sz="2900"/>
              <a:t>CTRL + z       undo edit </a:t>
            </a:r>
            <a:endParaRPr sz="29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900"/>
              <a:t>CTRL + shift + z</a:t>
            </a:r>
            <a:r>
              <a:rPr lang="en-US" sz="2900"/>
              <a:t>      </a:t>
            </a:r>
            <a:r>
              <a:rPr lang="en-US" sz="2900"/>
              <a:t> redo edit</a:t>
            </a:r>
            <a:endParaRPr sz="29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700"/>
              <a:t>CTRL + A      move the cursor to first index of current line</a:t>
            </a:r>
            <a:endParaRPr sz="27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900"/>
              <a:t>CTRL + Q     exit the app</a:t>
            </a:r>
            <a:endParaRPr sz="29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900"/>
              <a:t>CTRL + TAB       switch tabs</a:t>
            </a:r>
            <a:endParaRPr sz="29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900"/>
              <a:t>CTRL + v or y     paste</a:t>
            </a:r>
            <a:endParaRPr sz="29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900"/>
              <a:t>ctrl+c      copy</a:t>
            </a:r>
            <a:endParaRPr sz="29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900"/>
              <a:t>ctrl+x       cut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b64b9d7178_0_18"/>
          <p:cNvSpPr/>
          <p:nvPr/>
        </p:nvSpPr>
        <p:spPr>
          <a:xfrm>
            <a:off x="2846543" y="1478917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b64b9d7178_0_18"/>
          <p:cNvSpPr/>
          <p:nvPr/>
        </p:nvSpPr>
        <p:spPr>
          <a:xfrm>
            <a:off x="4031268" y="1938517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b64b9d7178_0_18"/>
          <p:cNvSpPr/>
          <p:nvPr/>
        </p:nvSpPr>
        <p:spPr>
          <a:xfrm>
            <a:off x="2741818" y="2398117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b64b9d7178_0_18"/>
          <p:cNvSpPr/>
          <p:nvPr/>
        </p:nvSpPr>
        <p:spPr>
          <a:xfrm>
            <a:off x="2846543" y="2857717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b64b9d7178_0_18"/>
          <p:cNvSpPr/>
          <p:nvPr/>
        </p:nvSpPr>
        <p:spPr>
          <a:xfrm>
            <a:off x="3384093" y="3199192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b64b9d7178_0_18"/>
          <p:cNvSpPr/>
          <p:nvPr/>
        </p:nvSpPr>
        <p:spPr>
          <a:xfrm>
            <a:off x="3461693" y="3744617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b64b9d7178_0_18"/>
          <p:cNvSpPr/>
          <p:nvPr/>
        </p:nvSpPr>
        <p:spPr>
          <a:xfrm>
            <a:off x="2102918" y="4136417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b64b9d7178_0_18"/>
          <p:cNvSpPr/>
          <p:nvPr/>
        </p:nvSpPr>
        <p:spPr>
          <a:xfrm>
            <a:off x="2180525" y="4596025"/>
            <a:ext cx="4227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" y="0"/>
            <a:ext cx="10058400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"/>
          <p:cNvSpPr txBox="1"/>
          <p:nvPr>
            <p:ph type="title"/>
          </p:nvPr>
        </p:nvSpPr>
        <p:spPr>
          <a:xfrm>
            <a:off x="530225" y="425450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4)    Todo-lists</a:t>
            </a:r>
            <a:endParaRPr/>
          </a:p>
        </p:txBody>
      </p:sp>
      <p:pic>
        <p:nvPicPr>
          <p:cNvPr id="466" name="Google Shape;4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95437"/>
            <a:ext cx="8229600" cy="343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b64b9d7178_1_3"/>
          <p:cNvSpPr txBox="1"/>
          <p:nvPr>
            <p:ph idx="1" type="body"/>
          </p:nvPr>
        </p:nvSpPr>
        <p:spPr>
          <a:xfrm>
            <a:off x="505663" y="883350"/>
            <a:ext cx="9069300" cy="45711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spAutoFit/>
          </a:bodyPr>
          <a:lstStyle/>
          <a:p>
            <a:pPr indent="-2794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file handling in python.</a:t>
            </a:r>
            <a:endParaRPr sz="2600"/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database management using json file </a:t>
            </a:r>
            <a:endParaRPr sz="2600"/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basic image manipulation using PiL library </a:t>
            </a:r>
            <a:endParaRPr sz="2600"/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list/dictionary comprehensions</a:t>
            </a:r>
            <a:endParaRPr sz="2600"/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coding gui applications</a:t>
            </a:r>
            <a:endParaRPr sz="2600"/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event handling in gui programs.</a:t>
            </a:r>
            <a:endParaRPr sz="2600"/>
          </a:p>
          <a:p>
            <a:pPr indent="-2730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2500"/>
              <a:t>basic encryption using Caesar Cipher</a:t>
            </a:r>
            <a:endParaRPr sz="2500"/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application of Data structures and algorithm</a:t>
            </a:r>
            <a:endParaRPr sz="2600"/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2600"/>
              <a:t>raising and handling exceptions in python</a:t>
            </a:r>
            <a:endParaRPr sz="2600"/>
          </a:p>
        </p:txBody>
      </p:sp>
      <p:sp>
        <p:nvSpPr>
          <p:cNvPr id="474" name="Google Shape;474;g1b64b9d7178_1_3"/>
          <p:cNvSpPr txBox="1"/>
          <p:nvPr>
            <p:ph type="title"/>
          </p:nvPr>
        </p:nvSpPr>
        <p:spPr>
          <a:xfrm>
            <a:off x="423000" y="200150"/>
            <a:ext cx="9069300" cy="9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8000"/>
                </a:solidFill>
              </a:rPr>
              <a:t>What did we </a:t>
            </a:r>
            <a:r>
              <a:rPr b="1" lang="en-US" sz="3800">
                <a:solidFill>
                  <a:srgbClr val="FF8000"/>
                </a:solidFill>
              </a:rPr>
              <a:t>lear</a:t>
            </a:r>
            <a:r>
              <a:rPr b="1" lang="en-US" sz="3800">
                <a:solidFill>
                  <a:srgbClr val="FF8000"/>
                </a:solidFill>
              </a:rPr>
              <a:t>n?</a:t>
            </a:r>
            <a:endParaRPr b="1" sz="3800">
              <a:solidFill>
                <a:srgbClr val="FF8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 txBox="1"/>
          <p:nvPr/>
        </p:nvSpPr>
        <p:spPr>
          <a:xfrm>
            <a:off x="4787800" y="1735800"/>
            <a:ext cx="417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Any queries/ suggestions?</a:t>
            </a:r>
            <a:endParaRPr sz="4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b64b9d7178_0_10"/>
          <p:cNvSpPr txBox="1"/>
          <p:nvPr>
            <p:ph type="title"/>
          </p:nvPr>
        </p:nvSpPr>
        <p:spPr>
          <a:xfrm>
            <a:off x="5021262" y="2990837"/>
            <a:ext cx="4389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pen Sans"/>
              <a:buNone/>
            </a:pPr>
            <a:r>
              <a:rPr b="1" i="0" lang="en-US" sz="400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"/>
          <p:cNvSpPr txBox="1"/>
          <p:nvPr>
            <p:ph type="title"/>
          </p:nvPr>
        </p:nvSpPr>
        <p:spPr>
          <a:xfrm>
            <a:off x="183105" y="747225"/>
            <a:ext cx="43989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"/>
              <a:buNone/>
            </a:pPr>
            <a:r>
              <a:rPr b="1" i="0" lang="en-US" sz="28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Language</a:t>
            </a:r>
            <a:r>
              <a:rPr b="1" i="0" lang="en-US" sz="28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 And Library Used:-</a:t>
            </a:r>
            <a:endParaRPr>
              <a:solidFill>
                <a:srgbClr val="FF8000"/>
              </a:solidFill>
            </a:endParaRPr>
          </a:p>
        </p:txBody>
      </p:sp>
      <p:sp>
        <p:nvSpPr>
          <p:cNvPr id="345" name="Google Shape;345;p3"/>
          <p:cNvSpPr txBox="1"/>
          <p:nvPr/>
        </p:nvSpPr>
        <p:spPr>
          <a:xfrm>
            <a:off x="12275" y="1705300"/>
            <a:ext cx="89199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Tkinter - </a:t>
            </a:r>
            <a:r>
              <a:rPr lang="en-US" sz="2100">
                <a:solidFill>
                  <a:schemeClr val="dk1"/>
                </a:solidFill>
              </a:rPr>
              <a:t>tkinter is a Python binding to the Tk GUI toolkit.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Pillow - It contains all basic image processing functionality.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Datetime - Supplies classes for </a:t>
            </a:r>
            <a:r>
              <a:rPr lang="en-US" sz="2100">
                <a:solidFill>
                  <a:schemeClr val="dk1"/>
                </a:solidFill>
              </a:rPr>
              <a:t>manipulating date and time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Json - Used as database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Json(Javascript Object Notation) is a standardized format used to </a:t>
            </a:r>
            <a:r>
              <a:rPr lang="en-US" sz="2100">
                <a:solidFill>
                  <a:schemeClr val="dk1"/>
                </a:solidFill>
              </a:rPr>
              <a:t>transfer</a:t>
            </a:r>
            <a:r>
              <a:rPr lang="en-US" sz="2100">
                <a:solidFill>
                  <a:schemeClr val="dk1"/>
                </a:solidFill>
              </a:rPr>
              <a:t> data as text. 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</a:rPr>
              <a:t>It stores data in form of key-value pairs.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</a:rPr>
              <a:t>It is used in Databases and APIs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64b9d7178_1_10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8000"/>
                </a:solidFill>
              </a:rPr>
              <a:t>D</a:t>
            </a:r>
            <a:r>
              <a:rPr b="1" lang="en-US" sz="3700">
                <a:solidFill>
                  <a:srgbClr val="FF8000"/>
                </a:solidFill>
              </a:rPr>
              <a:t>ata structures and algorithms used</a:t>
            </a:r>
            <a:endParaRPr b="1" sz="3700">
              <a:solidFill>
                <a:srgbClr val="FF8000"/>
              </a:solidFill>
            </a:endParaRPr>
          </a:p>
        </p:txBody>
      </p:sp>
      <p:sp>
        <p:nvSpPr>
          <p:cNvPr id="353" name="Google Shape;353;g1b64b9d7178_1_10"/>
          <p:cNvSpPr txBox="1"/>
          <p:nvPr>
            <p:ph idx="1" type="body"/>
          </p:nvPr>
        </p:nvSpPr>
        <p:spPr>
          <a:xfrm>
            <a:off x="194600" y="1257300"/>
            <a:ext cx="10080600" cy="43434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noAutofit/>
          </a:bodyPr>
          <a:lstStyle/>
          <a:p>
            <a:pPr indent="-4254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heterogeneous</a:t>
            </a:r>
            <a:r>
              <a:rPr lang="en-US" sz="3100"/>
              <a:t> lists, tuple, dictionary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json data structure as database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selection sort 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Tim sort (combination on merge sort and insertion sort)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searching (Linear search)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"/>
          <p:cNvSpPr txBox="1"/>
          <p:nvPr>
            <p:ph idx="4294967295" type="title"/>
          </p:nvPr>
        </p:nvSpPr>
        <p:spPr>
          <a:xfrm>
            <a:off x="503237" y="225425"/>
            <a:ext cx="3382962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4000"/>
              </a:buClr>
              <a:buSzPts val="4400"/>
              <a:buFont typeface="Noto Sans"/>
              <a:buNone/>
            </a:pPr>
            <a:r>
              <a:rPr b="1" i="0" lang="en-US" sz="4400" u="none" cap="none" strike="noStrike">
                <a:solidFill>
                  <a:srgbClr val="FF4000"/>
                </a:solidFill>
                <a:latin typeface="Noto Sans"/>
                <a:ea typeface="Noto Sans"/>
                <a:cs typeface="Noto Sans"/>
                <a:sym typeface="Noto Sans"/>
              </a:rPr>
              <a:t>Login page</a:t>
            </a:r>
            <a:endParaRPr/>
          </a:p>
        </p:txBody>
      </p:sp>
      <p:pic>
        <p:nvPicPr>
          <p:cNvPr id="359" name="Google Shape;359;p4"/>
          <p:cNvPicPr preferRelativeResize="0"/>
          <p:nvPr/>
        </p:nvPicPr>
        <p:blipFill rotWithShape="1">
          <a:blip r:embed="rId3">
            <a:alphaModFix/>
          </a:blip>
          <a:srcRect b="0" l="2610" r="0" t="0"/>
          <a:stretch/>
        </p:blipFill>
        <p:spPr>
          <a:xfrm>
            <a:off x="854075" y="1143000"/>
            <a:ext cx="8518525" cy="45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"/>
          <p:cNvSpPr txBox="1"/>
          <p:nvPr>
            <p:ph type="title"/>
          </p:nvPr>
        </p:nvSpPr>
        <p:spPr>
          <a:xfrm>
            <a:off x="530225" y="425450"/>
            <a:ext cx="9071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How Does Login Works?</a:t>
            </a:r>
            <a:endParaRPr/>
          </a:p>
        </p:txBody>
      </p:sp>
      <p:pic>
        <p:nvPicPr>
          <p:cNvPr id="365" name="Google Shape;3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82295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>
            <p:ph type="title"/>
          </p:nvPr>
        </p:nvSpPr>
        <p:spPr>
          <a:xfrm>
            <a:off x="503237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Encode</a:t>
            </a:r>
            <a:endParaRPr/>
          </a:p>
        </p:txBody>
      </p:sp>
      <p:pic>
        <p:nvPicPr>
          <p:cNvPr id="371" name="Google Shape;3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1600200"/>
            <a:ext cx="83216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"/>
          <p:cNvSpPr txBox="1"/>
          <p:nvPr>
            <p:ph type="title"/>
          </p:nvPr>
        </p:nvSpPr>
        <p:spPr>
          <a:xfrm>
            <a:off x="503237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8000"/>
                </a:solidFill>
                <a:latin typeface="Noto Sans"/>
                <a:ea typeface="Noto Sans"/>
                <a:cs typeface="Noto Sans"/>
                <a:sym typeface="Noto Sans"/>
              </a:rPr>
              <a:t>Decode</a:t>
            </a:r>
            <a:endParaRPr/>
          </a:p>
        </p:txBody>
      </p:sp>
      <p:pic>
        <p:nvPicPr>
          <p:cNvPr id="377" name="Google Shape;3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8229600" cy="357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 txBox="1"/>
          <p:nvPr>
            <p:ph type="title"/>
          </p:nvPr>
        </p:nvSpPr>
        <p:spPr>
          <a:xfrm>
            <a:off x="194500" y="225425"/>
            <a:ext cx="95757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4000"/>
              </a:buClr>
              <a:buSzPts val="4400"/>
              <a:buFont typeface="Noto Sans"/>
              <a:buNone/>
            </a:pPr>
            <a:r>
              <a:rPr b="1" i="0" lang="en-US" sz="4400" u="none">
                <a:solidFill>
                  <a:srgbClr val="FF4000"/>
                </a:solidFill>
                <a:latin typeface="Noto Sans"/>
                <a:ea typeface="Noto Sans"/>
                <a:cs typeface="Noto Sans"/>
                <a:sym typeface="Noto Sans"/>
              </a:rPr>
              <a:t>Don’t have an account? → Sign-up</a:t>
            </a:r>
            <a:endParaRPr/>
          </a:p>
        </p:txBody>
      </p:sp>
      <p:pic>
        <p:nvPicPr>
          <p:cNvPr id="383" name="Google Shape;383;p8"/>
          <p:cNvPicPr preferRelativeResize="0"/>
          <p:nvPr/>
        </p:nvPicPr>
        <p:blipFill rotWithShape="1">
          <a:blip r:embed="rId3">
            <a:alphaModFix/>
          </a:blip>
          <a:srcRect b="0" l="0" r="2510" t="0"/>
          <a:stretch/>
        </p:blipFill>
        <p:spPr>
          <a:xfrm>
            <a:off x="503237" y="1143000"/>
            <a:ext cx="8867775" cy="45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2023-02-18T10:25:06Z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