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0QM8T1X5N0r5Zw0z+slL7b2pZ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e7c34c9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0e7c34c984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e7c34c9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0e7c34c984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335017e59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f335017e59_0_15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335017e59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f335017e59_0_15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f335017e59_0_1498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f335017e59_0_149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f335017e59_0_149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f335017e59_0_153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f335017e59_0_153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f335017e59_0_15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f335017e59_0_15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335017e59_0_1539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f335017e59_0_1539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rtl="0" algn="l">
              <a:spcBef>
                <a:spcPts val="5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f335017e59_0_1539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f335017e59_0_1539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f335017e59_0_1539"/>
          <p:cNvSpPr txBox="1"/>
          <p:nvPr>
            <p:ph idx="12" type="sldNum"/>
          </p:nvPr>
        </p:nvSpPr>
        <p:spPr>
          <a:xfrm>
            <a:off x="8613775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335017e59_0_1545"/>
          <p:cNvSpPr txBox="1"/>
          <p:nvPr>
            <p:ph type="title"/>
          </p:nvPr>
        </p:nvSpPr>
        <p:spPr>
          <a:xfrm>
            <a:off x="1435608" y="274320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1f335017e59_0_1545"/>
          <p:cNvSpPr txBox="1"/>
          <p:nvPr>
            <p:ph idx="1" type="body"/>
          </p:nvPr>
        </p:nvSpPr>
        <p:spPr>
          <a:xfrm>
            <a:off x="1435608" y="1524000"/>
            <a:ext cx="36576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rtl="0" algn="l"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81000" lvl="1" marL="914400" rtl="0" algn="l">
              <a:spcBef>
                <a:spcPts val="55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1f335017e59_0_1545"/>
          <p:cNvSpPr txBox="1"/>
          <p:nvPr>
            <p:ph idx="2" type="body"/>
          </p:nvPr>
        </p:nvSpPr>
        <p:spPr>
          <a:xfrm>
            <a:off x="5276088" y="1524000"/>
            <a:ext cx="36576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rtl="0" algn="l"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81000" lvl="1" marL="914400" rtl="0" algn="l">
              <a:spcBef>
                <a:spcPts val="55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g1f335017e59_0_1545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f335017e59_0_1545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1f335017e59_0_1545"/>
          <p:cNvSpPr txBox="1"/>
          <p:nvPr>
            <p:ph idx="12" type="sldNum"/>
          </p:nvPr>
        </p:nvSpPr>
        <p:spPr>
          <a:xfrm>
            <a:off x="8613775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f335017e59_0_150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f335017e59_0_150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f335017e59_0_15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f335017e59_0_15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f335017e59_0_150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f335017e59_0_150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f335017e59_0_150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f335017e59_0_150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f335017e59_0_150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f335017e59_0_15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f335017e59_0_15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f335017e59_0_151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f335017e59_0_151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f335017e59_0_15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335017e59_0_1521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f335017e59_0_15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f335017e59_0_1524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f335017e59_0_152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f335017e59_0_1524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f335017e59_0_152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1f335017e59_0_15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335017e59_0_153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f335017e59_0_15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335017e59_0_149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f335017e59_0_149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g1f335017e59_0_14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/>
        </p:nvSpPr>
        <p:spPr>
          <a:xfrm>
            <a:off x="614362" y="155575"/>
            <a:ext cx="8315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72" name="Google Shape;72;p1"/>
          <p:cNvSpPr txBox="1"/>
          <p:nvPr/>
        </p:nvSpPr>
        <p:spPr>
          <a:xfrm>
            <a:off x="456000" y="2524975"/>
            <a:ext cx="82320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7C42"/>
              </a:buClr>
              <a:buSzPts val="3200"/>
              <a:buFont typeface="Arial Rounded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3E21"/>
              </a:buClr>
              <a:buSzPts val="4000"/>
              <a:buFont typeface="SimSun"/>
              <a:buNone/>
            </a:pPr>
            <a:r>
              <a:rPr b="1" lang="en-US" sz="4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Janakpur </a:t>
            </a:r>
            <a:r>
              <a:rPr b="1" i="0" lang="en-US" sz="4000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Railway Reservation</a:t>
            </a:r>
            <a:r>
              <a:rPr b="1" i="0" lang="en-US" sz="4000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i="0" lang="en-US" sz="4000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System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514475" y="4698800"/>
            <a:ext cx="2596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-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Nikesh Baral (23)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Norgen Moktan (24)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Prabas Pokhrel (25)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5928825" y="4698800"/>
            <a:ext cx="2838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-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&amp; Computer Engineering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300" y="263775"/>
            <a:ext cx="2369398" cy="236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b="9110" l="11714" r="2337" t="14202"/>
          <a:stretch/>
        </p:blipFill>
        <p:spPr>
          <a:xfrm>
            <a:off x="263175" y="1026150"/>
            <a:ext cx="8617651" cy="48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8996" l="12128" r="2218" t="14239"/>
          <a:stretch/>
        </p:blipFill>
        <p:spPr>
          <a:xfrm>
            <a:off x="107475" y="928150"/>
            <a:ext cx="8929051" cy="500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0e7c34c984_0_21"/>
          <p:cNvPicPr preferRelativeResize="0"/>
          <p:nvPr/>
        </p:nvPicPr>
        <p:blipFill rotWithShape="1">
          <a:blip r:embed="rId3">
            <a:alphaModFix/>
          </a:blip>
          <a:srcRect b="9258" l="11911" r="1837" t="14288"/>
          <a:stretch/>
        </p:blipFill>
        <p:spPr>
          <a:xfrm>
            <a:off x="229963" y="1023575"/>
            <a:ext cx="8684075" cy="481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0e7c34c984_0_25"/>
          <p:cNvPicPr preferRelativeResize="0"/>
          <p:nvPr/>
        </p:nvPicPr>
        <p:blipFill rotWithShape="1">
          <a:blip r:embed="rId3">
            <a:alphaModFix/>
          </a:blip>
          <a:srcRect b="9626" l="11976" r="2663" t="14633"/>
          <a:stretch/>
        </p:blipFill>
        <p:spPr>
          <a:xfrm>
            <a:off x="199527" y="1004050"/>
            <a:ext cx="8744951" cy="48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24650" y="977350"/>
            <a:ext cx="281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b="0" i="0" lang="en-US" sz="43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3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4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endParaRPr sz="43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4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Booking</a:t>
            </a:r>
            <a:endParaRPr sz="43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4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Tickets.</a:t>
            </a:r>
            <a:endParaRPr sz="43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5553" l="0" r="31219" t="0"/>
          <a:stretch/>
        </p:blipFill>
        <p:spPr>
          <a:xfrm>
            <a:off x="2218325" y="614337"/>
            <a:ext cx="6560424" cy="56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582225" y="1194450"/>
            <a:ext cx="342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b="0" i="0" lang="en-US" sz="43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3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4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Displaying</a:t>
            </a:r>
            <a:endParaRPr sz="43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4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Passengers.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25217" l="0" r="79737" t="31850"/>
          <a:stretch/>
        </p:blipFill>
        <p:spPr>
          <a:xfrm>
            <a:off x="4092450" y="594550"/>
            <a:ext cx="4280551" cy="56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528825" y="985400"/>
            <a:ext cx="323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b="0" i="0" lang="en-US" sz="43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0" i="0" sz="4300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4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Cancelling Reservations.</a:t>
            </a:r>
            <a:endParaRPr sz="43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18444" l="0" r="68826" t="8679"/>
          <a:stretch/>
        </p:blipFill>
        <p:spPr>
          <a:xfrm>
            <a:off x="4112075" y="632439"/>
            <a:ext cx="3828049" cy="55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23050" y="705075"/>
            <a:ext cx="7497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00"/>
              <a:buFont typeface="Times New Roman"/>
              <a:buNone/>
            </a:pPr>
            <a:r>
              <a:rPr b="0" i="0" lang="en-US" sz="39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22300" y="1415225"/>
            <a:ext cx="7499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107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Reduces the burden of traveler waiting in the booking counter.</a:t>
            </a:r>
            <a:endParaRPr/>
          </a:p>
          <a:p>
            <a:pPr indent="-162560" lvl="0" marL="107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User-friendly.</a:t>
            </a:r>
            <a:endParaRPr/>
          </a:p>
          <a:p>
            <a:pPr indent="-162560" lvl="0" marL="107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Convenient.</a:t>
            </a:r>
            <a:endParaRPr/>
          </a:p>
          <a:p>
            <a:pPr indent="-162560" lvl="0" marL="107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Time savings.</a:t>
            </a:r>
            <a:endParaRPr/>
          </a:p>
          <a:p>
            <a:pPr indent="-162560" lvl="0" marL="107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Helpful during COVID.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22300" y="1285475"/>
            <a:ext cx="7499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can optimise our time complexity using some different data structure.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can add features such as prioritising on the basis of age or railway employees and gender.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can add feature of </a:t>
            </a: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instant</a:t>
            </a: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reservation.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can provide this solution on online portal.</a:t>
            </a:r>
            <a:endParaRPr/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838212" y="357187"/>
            <a:ext cx="7467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00"/>
              <a:buFont typeface="Times New Roman"/>
              <a:buNone/>
            </a:pPr>
            <a:r>
              <a:rPr b="0" i="0" lang="en-US" sz="39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335017e59_0_1558"/>
          <p:cNvSpPr txBox="1"/>
          <p:nvPr>
            <p:ph type="title"/>
          </p:nvPr>
        </p:nvSpPr>
        <p:spPr>
          <a:xfrm>
            <a:off x="426150" y="2678276"/>
            <a:ext cx="82917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00"/>
              <a:buFont typeface="Times New Roman"/>
              <a:buNone/>
            </a:pPr>
            <a:r>
              <a:rPr lang="en-US" sz="5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838200" y="486512"/>
            <a:ext cx="7467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00"/>
              <a:buFont typeface="Times New Roman"/>
              <a:buNone/>
            </a:pPr>
            <a:r>
              <a:rPr b="0" i="0" lang="en-US" sz="39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822300" y="1393700"/>
            <a:ext cx="7499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7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</a:t>
            </a:r>
            <a:r>
              <a:rPr lang="en-US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a C Program that is</a:t>
            </a:r>
            <a:r>
              <a:rPr b="0" i="0" lang="en-US" sz="27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basically concerned with the reservation of railway tickets to the passengers.</a:t>
            </a:r>
            <a:endParaRPr/>
          </a:p>
          <a:p>
            <a:pPr indent="0" lvl="0" marL="107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107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this we are discussing that how the reservation is done with the feature of cancelling and waiting list.</a:t>
            </a:r>
            <a:endParaRPr/>
          </a:p>
          <a:p>
            <a:pPr indent="0" lvl="0" marL="107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107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the project we are going to include entities like</a:t>
            </a:r>
            <a:endParaRPr/>
          </a:p>
          <a:p>
            <a:pPr indent="0" lvl="0" marL="107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Reservation</a:t>
            </a:r>
            <a:endParaRPr/>
          </a:p>
          <a:p>
            <a:pPr indent="0" lvl="0" marL="107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Cancellation</a:t>
            </a:r>
            <a:endParaRPr/>
          </a:p>
          <a:p>
            <a:pPr indent="0" lvl="0" marL="107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Display reserved and waiting list passengers.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838200" y="333375"/>
            <a:ext cx="74676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OF THE PROJECT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457200" y="1870900"/>
            <a:ext cx="82296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 the manual work should be converted into computerized so that the load of employees should decrease.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data should be stored in computer rather than in register manually.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Booking can be done by sitting at your home only, no need to visit the booking counter.</a:t>
            </a:r>
            <a:endParaRPr/>
          </a:p>
          <a:p>
            <a:pPr indent="-1454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2349150" y="1231375"/>
            <a:ext cx="4445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43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Singly Linked List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823125" y="2138550"/>
            <a:ext cx="757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257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Char char="⚫"/>
            </a:pPr>
            <a:r>
              <a:rPr b="0" i="0" lang="en-US" sz="29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Linked List is a sequential collection of nodes.Which is faster than array in terms of deletion of nodes. It’s memory is dynamically allocated in runtime. This saves time and space.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Char char="⚫"/>
            </a:pPr>
            <a:r>
              <a:rPr b="0" i="0" lang="en-US" sz="29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node consists of four different data field :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None/>
            </a:pPr>
            <a:r>
              <a:rPr lang="en-US" sz="2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b="0" i="0" lang="en-US" sz="29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#Name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None/>
            </a:pPr>
            <a:r>
              <a:rPr lang="en-US" sz="2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b="0" i="0" lang="en-US" sz="29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#Age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None/>
            </a:pPr>
            <a:r>
              <a:rPr lang="en-US" sz="2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b="0" i="0" lang="en-US" sz="29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#Registration Number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None/>
            </a:pPr>
            <a:r>
              <a:rPr lang="en-US" sz="2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b="0" i="0" lang="en-US" sz="29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#Link to the next node </a:t>
            </a:r>
            <a:endParaRPr/>
          </a:p>
          <a:p>
            <a:pPr indent="-13525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38200" y="405362"/>
            <a:ext cx="7467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335017e59_0_1552"/>
          <p:cNvSpPr txBox="1"/>
          <p:nvPr>
            <p:ph type="title"/>
          </p:nvPr>
        </p:nvSpPr>
        <p:spPr>
          <a:xfrm>
            <a:off x="3563250" y="625150"/>
            <a:ext cx="20175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-US" sz="4300" u="sng"/>
              <a:t>Queue</a:t>
            </a:r>
            <a:endParaRPr/>
          </a:p>
        </p:txBody>
      </p:sp>
      <p:sp>
        <p:nvSpPr>
          <p:cNvPr id="102" name="Google Shape;102;g1f335017e59_0_1552"/>
          <p:cNvSpPr txBox="1"/>
          <p:nvPr>
            <p:ph idx="1" type="body"/>
          </p:nvPr>
        </p:nvSpPr>
        <p:spPr>
          <a:xfrm>
            <a:off x="823050" y="1675700"/>
            <a:ext cx="7497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Queue is a data structure in which insertion and deletion takes place from the ends. It follows First In First Out Principle.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Queue data structure is used here to store the waiting list passengers. If anyone cancels their  ticket then that seat is allocated to the first passenger in the queue.</a:t>
            </a:r>
            <a:endParaRPr sz="2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/>
        </p:nvSpPr>
        <p:spPr>
          <a:xfrm>
            <a:off x="805638" y="1152300"/>
            <a:ext cx="7532700" cy="26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Queue is a linear structure which follows a particular order in which the operations are performed. The order is First In First Out (FIFO) .In a queue, we remove the item the least recently added.</a:t>
            </a:r>
            <a:endParaRPr sz="2800"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000" y="4038112"/>
            <a:ext cx="705802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>
            <p:ph idx="4294967295" type="title"/>
          </p:nvPr>
        </p:nvSpPr>
        <p:spPr>
          <a:xfrm>
            <a:off x="2874000" y="426900"/>
            <a:ext cx="3396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300" u="sng"/>
              <a:t>Linear Queue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735925" y="196575"/>
            <a:ext cx="76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b="0" i="0" lang="en-US" sz="4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40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 Of Our Project</a:t>
            </a:r>
            <a:endParaRPr sz="4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(Janakpur Railway Reservation System) </a:t>
            </a:r>
            <a:endParaRPr sz="4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1217400" y="2110150"/>
            <a:ext cx="67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8866" l="12128" r="2575" t="13967"/>
          <a:stretch/>
        </p:blipFill>
        <p:spPr>
          <a:xfrm>
            <a:off x="409275" y="1744925"/>
            <a:ext cx="8301874" cy="46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1"/>
          <p:cNvPicPr preferRelativeResize="0"/>
          <p:nvPr/>
        </p:nvPicPr>
        <p:blipFill rotWithShape="1">
          <a:blip r:embed="rId3">
            <a:alphaModFix/>
          </a:blip>
          <a:srcRect b="8688" l="11982" r="1624" t="14144"/>
          <a:stretch/>
        </p:blipFill>
        <p:spPr>
          <a:xfrm>
            <a:off x="246650" y="1014500"/>
            <a:ext cx="8650724" cy="48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2"/>
          <p:cNvPicPr preferRelativeResize="0"/>
          <p:nvPr/>
        </p:nvPicPr>
        <p:blipFill rotWithShape="1">
          <a:blip r:embed="rId3">
            <a:alphaModFix/>
          </a:blip>
          <a:srcRect b="9467" l="11938" r="2114" t="14792"/>
          <a:stretch/>
        </p:blipFill>
        <p:spPr>
          <a:xfrm>
            <a:off x="177113" y="1008413"/>
            <a:ext cx="8789774" cy="484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2012-03-25T06:30:36Z</dcterms:created>
  <dc:creator>SHAMANTH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