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4" r:id="rId5"/>
    <p:sldId id="272" r:id="rId6"/>
    <p:sldId id="273" r:id="rId7"/>
    <p:sldId id="274" r:id="rId8"/>
    <p:sldId id="265" r:id="rId9"/>
    <p:sldId id="259" r:id="rId10"/>
    <p:sldId id="263" r:id="rId11"/>
    <p:sldId id="271" r:id="rId12"/>
    <p:sldId id="269" r:id="rId13"/>
    <p:sldId id="268" r:id="rId14"/>
    <p:sldId id="270" r:id="rId15"/>
    <p:sldId id="267" r:id="rId16"/>
    <p:sldId id="261" r:id="rId17"/>
    <p:sldId id="276"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8138A-A3E0-4127-9E15-A1387A49BA2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E3B4E59-1A08-4035-B509-28EF2A053FB8}">
      <dgm:prSet/>
      <dgm:spPr/>
      <dgm:t>
        <a:bodyPr/>
        <a:lstStyle/>
        <a:p>
          <a:pPr>
            <a:lnSpc>
              <a:spcPct val="100000"/>
            </a:lnSpc>
          </a:pPr>
          <a:r>
            <a:rPr lang="en-US" dirty="0"/>
            <a:t>Introduction</a:t>
          </a:r>
        </a:p>
      </dgm:t>
    </dgm:pt>
    <dgm:pt modelId="{CCF6BC71-30BE-4A40-B248-AEE843AA1469}" type="parTrans" cxnId="{B2E704C0-1DB3-4CCE-BCFA-8477B04C8867}">
      <dgm:prSet/>
      <dgm:spPr/>
      <dgm:t>
        <a:bodyPr/>
        <a:lstStyle/>
        <a:p>
          <a:endParaRPr lang="en-US"/>
        </a:p>
      </dgm:t>
    </dgm:pt>
    <dgm:pt modelId="{4CF5CB9B-478F-4904-ABBC-C2E2AABF8DB6}" type="sibTrans" cxnId="{B2E704C0-1DB3-4CCE-BCFA-8477B04C8867}">
      <dgm:prSet/>
      <dgm:spPr/>
      <dgm:t>
        <a:bodyPr/>
        <a:lstStyle/>
        <a:p>
          <a:pPr>
            <a:lnSpc>
              <a:spcPct val="100000"/>
            </a:lnSpc>
          </a:pPr>
          <a:endParaRPr lang="en-US"/>
        </a:p>
      </dgm:t>
    </dgm:pt>
    <dgm:pt modelId="{E002E55F-9EB4-4D86-BF2C-385C14BE1638}">
      <dgm:prSet/>
      <dgm:spPr/>
      <dgm:t>
        <a:bodyPr/>
        <a:lstStyle/>
        <a:p>
          <a:pPr>
            <a:lnSpc>
              <a:spcPct val="100000"/>
            </a:lnSpc>
          </a:pPr>
          <a:r>
            <a:rPr lang="en-GB" dirty="0"/>
            <a:t>Literature Review</a:t>
          </a:r>
          <a:endParaRPr lang="en-US" dirty="0"/>
        </a:p>
      </dgm:t>
    </dgm:pt>
    <dgm:pt modelId="{30CCF209-2DB0-4719-92E7-B07F069F1155}" type="parTrans" cxnId="{EA8C5294-A85C-4030-A980-6D1BFE1D2269}">
      <dgm:prSet/>
      <dgm:spPr/>
      <dgm:t>
        <a:bodyPr/>
        <a:lstStyle/>
        <a:p>
          <a:endParaRPr lang="en-US"/>
        </a:p>
      </dgm:t>
    </dgm:pt>
    <dgm:pt modelId="{FC83D843-4906-4620-ABAA-EDE421274215}" type="sibTrans" cxnId="{EA8C5294-A85C-4030-A980-6D1BFE1D2269}">
      <dgm:prSet/>
      <dgm:spPr/>
      <dgm:t>
        <a:bodyPr/>
        <a:lstStyle/>
        <a:p>
          <a:pPr>
            <a:lnSpc>
              <a:spcPct val="100000"/>
            </a:lnSpc>
          </a:pPr>
          <a:endParaRPr lang="en-US"/>
        </a:p>
      </dgm:t>
    </dgm:pt>
    <dgm:pt modelId="{1E0C2C0E-537E-47FB-A34C-AE878E90E767}">
      <dgm:prSet/>
      <dgm:spPr/>
      <dgm:t>
        <a:bodyPr/>
        <a:lstStyle/>
        <a:p>
          <a:pPr>
            <a:lnSpc>
              <a:spcPct val="100000"/>
            </a:lnSpc>
          </a:pPr>
          <a:r>
            <a:rPr lang="en-GB"/>
            <a:t>Problem Statement</a:t>
          </a:r>
          <a:endParaRPr lang="en-US"/>
        </a:p>
      </dgm:t>
    </dgm:pt>
    <dgm:pt modelId="{75EEBE54-9C15-4F73-8B44-D892117F83AC}" type="parTrans" cxnId="{06403F1E-C520-41F8-A4CD-726A260DD0A7}">
      <dgm:prSet/>
      <dgm:spPr/>
      <dgm:t>
        <a:bodyPr/>
        <a:lstStyle/>
        <a:p>
          <a:endParaRPr lang="en-US"/>
        </a:p>
      </dgm:t>
    </dgm:pt>
    <dgm:pt modelId="{1E6E9CE4-E5B9-47FB-A30D-713B00250460}" type="sibTrans" cxnId="{06403F1E-C520-41F8-A4CD-726A260DD0A7}">
      <dgm:prSet/>
      <dgm:spPr/>
      <dgm:t>
        <a:bodyPr/>
        <a:lstStyle/>
        <a:p>
          <a:pPr>
            <a:lnSpc>
              <a:spcPct val="100000"/>
            </a:lnSpc>
          </a:pPr>
          <a:endParaRPr lang="en-US"/>
        </a:p>
      </dgm:t>
    </dgm:pt>
    <dgm:pt modelId="{638B3F2C-0D3C-4AF5-BC02-D7AD1901E320}">
      <dgm:prSet/>
      <dgm:spPr/>
      <dgm:t>
        <a:bodyPr/>
        <a:lstStyle/>
        <a:p>
          <a:pPr>
            <a:lnSpc>
              <a:spcPct val="100000"/>
            </a:lnSpc>
          </a:pPr>
          <a:r>
            <a:rPr lang="en-GB"/>
            <a:t>Objectives</a:t>
          </a:r>
          <a:endParaRPr lang="en-US"/>
        </a:p>
      </dgm:t>
    </dgm:pt>
    <dgm:pt modelId="{31724DBA-A581-4449-9379-2DEFA2EB4086}" type="parTrans" cxnId="{DD1517C4-E83C-49B7-B09D-6BC8E7F90B7D}">
      <dgm:prSet/>
      <dgm:spPr/>
      <dgm:t>
        <a:bodyPr/>
        <a:lstStyle/>
        <a:p>
          <a:endParaRPr lang="en-US"/>
        </a:p>
      </dgm:t>
    </dgm:pt>
    <dgm:pt modelId="{05217E96-5FA4-46F6-8720-7D1CBD67AE98}" type="sibTrans" cxnId="{DD1517C4-E83C-49B7-B09D-6BC8E7F90B7D}">
      <dgm:prSet/>
      <dgm:spPr/>
      <dgm:t>
        <a:bodyPr/>
        <a:lstStyle/>
        <a:p>
          <a:endParaRPr lang="en-US"/>
        </a:p>
      </dgm:t>
    </dgm:pt>
    <dgm:pt modelId="{29FDE4D3-9B73-4A77-98BC-8DF364B24393}" type="pres">
      <dgm:prSet presAssocID="{6448138A-A3E0-4127-9E15-A1387A49BA28}" presName="root" presStyleCnt="0">
        <dgm:presLayoutVars>
          <dgm:dir/>
          <dgm:resizeHandles val="exact"/>
        </dgm:presLayoutVars>
      </dgm:prSet>
      <dgm:spPr/>
    </dgm:pt>
    <dgm:pt modelId="{FDB6344A-A8ED-4A2E-9E9F-F472D8721441}" type="pres">
      <dgm:prSet presAssocID="{2E3B4E59-1A08-4035-B509-28EF2A053FB8}" presName="compNode" presStyleCnt="0"/>
      <dgm:spPr/>
    </dgm:pt>
    <dgm:pt modelId="{1EDF9DDC-58A2-4E24-96C9-C2855FAD6D51}" type="pres">
      <dgm:prSet presAssocID="{2E3B4E59-1A08-4035-B509-28EF2A053F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BDEA8691-3117-4D05-8F83-EACC5ACD2378}" type="pres">
      <dgm:prSet presAssocID="{2E3B4E59-1A08-4035-B509-28EF2A053FB8}" presName="spaceRect" presStyleCnt="0"/>
      <dgm:spPr/>
    </dgm:pt>
    <dgm:pt modelId="{3A0A56EE-37F7-4654-85B2-CC2348739C8E}" type="pres">
      <dgm:prSet presAssocID="{2E3B4E59-1A08-4035-B509-28EF2A053FB8}" presName="textRect" presStyleLbl="revTx" presStyleIdx="0" presStyleCnt="4">
        <dgm:presLayoutVars>
          <dgm:chMax val="1"/>
          <dgm:chPref val="1"/>
        </dgm:presLayoutVars>
      </dgm:prSet>
      <dgm:spPr/>
    </dgm:pt>
    <dgm:pt modelId="{078BDB19-8AB2-4B3C-9375-8EA572D716FA}" type="pres">
      <dgm:prSet presAssocID="{4CF5CB9B-478F-4904-ABBC-C2E2AABF8DB6}" presName="sibTrans" presStyleCnt="0"/>
      <dgm:spPr/>
    </dgm:pt>
    <dgm:pt modelId="{E813772E-A24F-48F1-AD49-3D1921BBFC38}" type="pres">
      <dgm:prSet presAssocID="{E002E55F-9EB4-4D86-BF2C-385C14BE1638}" presName="compNode" presStyleCnt="0"/>
      <dgm:spPr/>
    </dgm:pt>
    <dgm:pt modelId="{5A7CDBAA-74CF-4F15-A41E-D92A7EC8FCC0}" type="pres">
      <dgm:prSet presAssocID="{E002E55F-9EB4-4D86-BF2C-385C14BE16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012837EF-BF43-4F7D-9484-F9A681792394}" type="pres">
      <dgm:prSet presAssocID="{E002E55F-9EB4-4D86-BF2C-385C14BE1638}" presName="spaceRect" presStyleCnt="0"/>
      <dgm:spPr/>
    </dgm:pt>
    <dgm:pt modelId="{80D4ADE5-4F2C-4DEB-B025-FF81CAB2CE17}" type="pres">
      <dgm:prSet presAssocID="{E002E55F-9EB4-4D86-BF2C-385C14BE1638}" presName="textRect" presStyleLbl="revTx" presStyleIdx="1" presStyleCnt="4">
        <dgm:presLayoutVars>
          <dgm:chMax val="1"/>
          <dgm:chPref val="1"/>
        </dgm:presLayoutVars>
      </dgm:prSet>
      <dgm:spPr/>
    </dgm:pt>
    <dgm:pt modelId="{E0F664BD-C6FA-4CC5-9971-73FE4FBFC50D}" type="pres">
      <dgm:prSet presAssocID="{FC83D843-4906-4620-ABAA-EDE421274215}" presName="sibTrans" presStyleCnt="0"/>
      <dgm:spPr/>
    </dgm:pt>
    <dgm:pt modelId="{F9D6E96E-F86D-4866-8218-1C13C565D54D}" type="pres">
      <dgm:prSet presAssocID="{1E0C2C0E-537E-47FB-A34C-AE878E90E767}" presName="compNode" presStyleCnt="0"/>
      <dgm:spPr/>
    </dgm:pt>
    <dgm:pt modelId="{06DC31B6-2519-46EC-94CB-1227D1F02146}" type="pres">
      <dgm:prSet presAssocID="{1E0C2C0E-537E-47FB-A34C-AE878E90E7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D6D7AC26-EF4E-41C0-BDFB-0BD8497A6A56}" type="pres">
      <dgm:prSet presAssocID="{1E0C2C0E-537E-47FB-A34C-AE878E90E767}" presName="spaceRect" presStyleCnt="0"/>
      <dgm:spPr/>
    </dgm:pt>
    <dgm:pt modelId="{08AEDC60-8E87-48E1-9650-22FFB68B655E}" type="pres">
      <dgm:prSet presAssocID="{1E0C2C0E-537E-47FB-A34C-AE878E90E767}" presName="textRect" presStyleLbl="revTx" presStyleIdx="2" presStyleCnt="4">
        <dgm:presLayoutVars>
          <dgm:chMax val="1"/>
          <dgm:chPref val="1"/>
        </dgm:presLayoutVars>
      </dgm:prSet>
      <dgm:spPr/>
    </dgm:pt>
    <dgm:pt modelId="{8CC4DE49-8FCB-4553-9A8B-FC1F45CDFF3B}" type="pres">
      <dgm:prSet presAssocID="{1E6E9CE4-E5B9-47FB-A30D-713B00250460}" presName="sibTrans" presStyleCnt="0"/>
      <dgm:spPr/>
    </dgm:pt>
    <dgm:pt modelId="{39A206F2-5879-4913-9E4D-717B2D49BFE6}" type="pres">
      <dgm:prSet presAssocID="{638B3F2C-0D3C-4AF5-BC02-D7AD1901E320}" presName="compNode" presStyleCnt="0"/>
      <dgm:spPr/>
    </dgm:pt>
    <dgm:pt modelId="{6779B44B-844A-44F8-8616-922EF87E3C5D}" type="pres">
      <dgm:prSet presAssocID="{638B3F2C-0D3C-4AF5-BC02-D7AD1901E3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9E9F7B45-F7AB-4E77-A6E4-EC9B60EC381E}" type="pres">
      <dgm:prSet presAssocID="{638B3F2C-0D3C-4AF5-BC02-D7AD1901E320}" presName="spaceRect" presStyleCnt="0"/>
      <dgm:spPr/>
    </dgm:pt>
    <dgm:pt modelId="{6A4B6C86-3524-47B1-93E6-E96E0F41A252}" type="pres">
      <dgm:prSet presAssocID="{638B3F2C-0D3C-4AF5-BC02-D7AD1901E320}" presName="textRect" presStyleLbl="revTx" presStyleIdx="3" presStyleCnt="4">
        <dgm:presLayoutVars>
          <dgm:chMax val="1"/>
          <dgm:chPref val="1"/>
        </dgm:presLayoutVars>
      </dgm:prSet>
      <dgm:spPr/>
    </dgm:pt>
  </dgm:ptLst>
  <dgm:cxnLst>
    <dgm:cxn modelId="{278C2707-96C3-4861-B14C-F6742E92F445}" type="presOf" srcId="{E002E55F-9EB4-4D86-BF2C-385C14BE1638}" destId="{80D4ADE5-4F2C-4DEB-B025-FF81CAB2CE17}" srcOrd="0" destOrd="0" presId="urn:microsoft.com/office/officeart/2018/2/layout/IconLabelList"/>
    <dgm:cxn modelId="{A4EE9A15-96D5-48C9-9E7D-C32E0BC879B7}" type="presOf" srcId="{6448138A-A3E0-4127-9E15-A1387A49BA28}" destId="{29FDE4D3-9B73-4A77-98BC-8DF364B24393}" srcOrd="0" destOrd="0" presId="urn:microsoft.com/office/officeart/2018/2/layout/IconLabelList"/>
    <dgm:cxn modelId="{06403F1E-C520-41F8-A4CD-726A260DD0A7}" srcId="{6448138A-A3E0-4127-9E15-A1387A49BA28}" destId="{1E0C2C0E-537E-47FB-A34C-AE878E90E767}" srcOrd="2" destOrd="0" parTransId="{75EEBE54-9C15-4F73-8B44-D892117F83AC}" sibTransId="{1E6E9CE4-E5B9-47FB-A30D-713B00250460}"/>
    <dgm:cxn modelId="{D9EF852C-DBAB-40F1-A3D5-70AE41741373}" type="presOf" srcId="{1E0C2C0E-537E-47FB-A34C-AE878E90E767}" destId="{08AEDC60-8E87-48E1-9650-22FFB68B655E}" srcOrd="0" destOrd="0" presId="urn:microsoft.com/office/officeart/2018/2/layout/IconLabelList"/>
    <dgm:cxn modelId="{A1A15661-9D1E-4009-B450-1E08E8480D0E}" type="presOf" srcId="{2E3B4E59-1A08-4035-B509-28EF2A053FB8}" destId="{3A0A56EE-37F7-4654-85B2-CC2348739C8E}" srcOrd="0" destOrd="0" presId="urn:microsoft.com/office/officeart/2018/2/layout/IconLabelList"/>
    <dgm:cxn modelId="{EA8C5294-A85C-4030-A980-6D1BFE1D2269}" srcId="{6448138A-A3E0-4127-9E15-A1387A49BA28}" destId="{E002E55F-9EB4-4D86-BF2C-385C14BE1638}" srcOrd="1" destOrd="0" parTransId="{30CCF209-2DB0-4719-92E7-B07F069F1155}" sibTransId="{FC83D843-4906-4620-ABAA-EDE421274215}"/>
    <dgm:cxn modelId="{1854BEB3-A048-4073-A53A-699B45D4FB3C}" type="presOf" srcId="{638B3F2C-0D3C-4AF5-BC02-D7AD1901E320}" destId="{6A4B6C86-3524-47B1-93E6-E96E0F41A252}" srcOrd="0" destOrd="0" presId="urn:microsoft.com/office/officeart/2018/2/layout/IconLabelList"/>
    <dgm:cxn modelId="{B2E704C0-1DB3-4CCE-BCFA-8477B04C8867}" srcId="{6448138A-A3E0-4127-9E15-A1387A49BA28}" destId="{2E3B4E59-1A08-4035-B509-28EF2A053FB8}" srcOrd="0" destOrd="0" parTransId="{CCF6BC71-30BE-4A40-B248-AEE843AA1469}" sibTransId="{4CF5CB9B-478F-4904-ABBC-C2E2AABF8DB6}"/>
    <dgm:cxn modelId="{DD1517C4-E83C-49B7-B09D-6BC8E7F90B7D}" srcId="{6448138A-A3E0-4127-9E15-A1387A49BA28}" destId="{638B3F2C-0D3C-4AF5-BC02-D7AD1901E320}" srcOrd="3" destOrd="0" parTransId="{31724DBA-A581-4449-9379-2DEFA2EB4086}" sibTransId="{05217E96-5FA4-46F6-8720-7D1CBD67AE98}"/>
    <dgm:cxn modelId="{4639F2CD-CDE1-486F-9C67-20197D4EA78D}" type="presParOf" srcId="{29FDE4D3-9B73-4A77-98BC-8DF364B24393}" destId="{FDB6344A-A8ED-4A2E-9E9F-F472D8721441}" srcOrd="0" destOrd="0" presId="urn:microsoft.com/office/officeart/2018/2/layout/IconLabelList"/>
    <dgm:cxn modelId="{AB4586D5-6DEF-4F65-BD56-1845A987967C}" type="presParOf" srcId="{FDB6344A-A8ED-4A2E-9E9F-F472D8721441}" destId="{1EDF9DDC-58A2-4E24-96C9-C2855FAD6D51}" srcOrd="0" destOrd="0" presId="urn:microsoft.com/office/officeart/2018/2/layout/IconLabelList"/>
    <dgm:cxn modelId="{1C7FF6ED-92A2-4E9F-AC54-08EB53390BC5}" type="presParOf" srcId="{FDB6344A-A8ED-4A2E-9E9F-F472D8721441}" destId="{BDEA8691-3117-4D05-8F83-EACC5ACD2378}" srcOrd="1" destOrd="0" presId="urn:microsoft.com/office/officeart/2018/2/layout/IconLabelList"/>
    <dgm:cxn modelId="{669D0608-1581-46DB-B428-133497DCF61B}" type="presParOf" srcId="{FDB6344A-A8ED-4A2E-9E9F-F472D8721441}" destId="{3A0A56EE-37F7-4654-85B2-CC2348739C8E}" srcOrd="2" destOrd="0" presId="urn:microsoft.com/office/officeart/2018/2/layout/IconLabelList"/>
    <dgm:cxn modelId="{12439E8A-7268-4458-8E77-828736A3BE52}" type="presParOf" srcId="{29FDE4D3-9B73-4A77-98BC-8DF364B24393}" destId="{078BDB19-8AB2-4B3C-9375-8EA572D716FA}" srcOrd="1" destOrd="0" presId="urn:microsoft.com/office/officeart/2018/2/layout/IconLabelList"/>
    <dgm:cxn modelId="{B3E5B28E-34F3-4F7F-A050-8847761628E1}" type="presParOf" srcId="{29FDE4D3-9B73-4A77-98BC-8DF364B24393}" destId="{E813772E-A24F-48F1-AD49-3D1921BBFC38}" srcOrd="2" destOrd="0" presId="urn:microsoft.com/office/officeart/2018/2/layout/IconLabelList"/>
    <dgm:cxn modelId="{B572651A-E9A5-4246-AE28-710B07E6676E}" type="presParOf" srcId="{E813772E-A24F-48F1-AD49-3D1921BBFC38}" destId="{5A7CDBAA-74CF-4F15-A41E-D92A7EC8FCC0}" srcOrd="0" destOrd="0" presId="urn:microsoft.com/office/officeart/2018/2/layout/IconLabelList"/>
    <dgm:cxn modelId="{82F59699-71E3-4035-BFE2-9487E04BE0C1}" type="presParOf" srcId="{E813772E-A24F-48F1-AD49-3D1921BBFC38}" destId="{012837EF-BF43-4F7D-9484-F9A681792394}" srcOrd="1" destOrd="0" presId="urn:microsoft.com/office/officeart/2018/2/layout/IconLabelList"/>
    <dgm:cxn modelId="{D11E4575-C663-49F3-868B-0EB990FA34A3}" type="presParOf" srcId="{E813772E-A24F-48F1-AD49-3D1921BBFC38}" destId="{80D4ADE5-4F2C-4DEB-B025-FF81CAB2CE17}" srcOrd="2" destOrd="0" presId="urn:microsoft.com/office/officeart/2018/2/layout/IconLabelList"/>
    <dgm:cxn modelId="{F3102E94-72A6-40DE-8E0C-28F08E9908BE}" type="presParOf" srcId="{29FDE4D3-9B73-4A77-98BC-8DF364B24393}" destId="{E0F664BD-C6FA-4CC5-9971-73FE4FBFC50D}" srcOrd="3" destOrd="0" presId="urn:microsoft.com/office/officeart/2018/2/layout/IconLabelList"/>
    <dgm:cxn modelId="{801B002E-0171-4363-99A7-853805C996F4}" type="presParOf" srcId="{29FDE4D3-9B73-4A77-98BC-8DF364B24393}" destId="{F9D6E96E-F86D-4866-8218-1C13C565D54D}" srcOrd="4" destOrd="0" presId="urn:microsoft.com/office/officeart/2018/2/layout/IconLabelList"/>
    <dgm:cxn modelId="{FA011E9C-209D-43B3-B0B8-967A64D31F98}" type="presParOf" srcId="{F9D6E96E-F86D-4866-8218-1C13C565D54D}" destId="{06DC31B6-2519-46EC-94CB-1227D1F02146}" srcOrd="0" destOrd="0" presId="urn:microsoft.com/office/officeart/2018/2/layout/IconLabelList"/>
    <dgm:cxn modelId="{6963D3D4-FC02-4E6F-AD81-02A4CA649E91}" type="presParOf" srcId="{F9D6E96E-F86D-4866-8218-1C13C565D54D}" destId="{D6D7AC26-EF4E-41C0-BDFB-0BD8497A6A56}" srcOrd="1" destOrd="0" presId="urn:microsoft.com/office/officeart/2018/2/layout/IconLabelList"/>
    <dgm:cxn modelId="{B4783E2E-46B4-475A-B00C-481B2174C44C}" type="presParOf" srcId="{F9D6E96E-F86D-4866-8218-1C13C565D54D}" destId="{08AEDC60-8E87-48E1-9650-22FFB68B655E}" srcOrd="2" destOrd="0" presId="urn:microsoft.com/office/officeart/2018/2/layout/IconLabelList"/>
    <dgm:cxn modelId="{220BB928-2E77-43C2-B908-4FC0E47744FD}" type="presParOf" srcId="{29FDE4D3-9B73-4A77-98BC-8DF364B24393}" destId="{8CC4DE49-8FCB-4553-9A8B-FC1F45CDFF3B}" srcOrd="5" destOrd="0" presId="urn:microsoft.com/office/officeart/2018/2/layout/IconLabelList"/>
    <dgm:cxn modelId="{D9CB9738-3243-4659-A6DF-AD64BDA0EABA}" type="presParOf" srcId="{29FDE4D3-9B73-4A77-98BC-8DF364B24393}" destId="{39A206F2-5879-4913-9E4D-717B2D49BFE6}" srcOrd="6" destOrd="0" presId="urn:microsoft.com/office/officeart/2018/2/layout/IconLabelList"/>
    <dgm:cxn modelId="{93D17032-303D-4F03-9405-D6D8DD259164}" type="presParOf" srcId="{39A206F2-5879-4913-9E4D-717B2D49BFE6}" destId="{6779B44B-844A-44F8-8616-922EF87E3C5D}" srcOrd="0" destOrd="0" presId="urn:microsoft.com/office/officeart/2018/2/layout/IconLabelList"/>
    <dgm:cxn modelId="{93AD179C-1509-479D-A8EB-9CB735910EE8}" type="presParOf" srcId="{39A206F2-5879-4913-9E4D-717B2D49BFE6}" destId="{9E9F7B45-F7AB-4E77-A6E4-EC9B60EC381E}" srcOrd="1" destOrd="0" presId="urn:microsoft.com/office/officeart/2018/2/layout/IconLabelList"/>
    <dgm:cxn modelId="{1E4788AC-2577-4B5A-A02D-2278FD8A6432}" type="presParOf" srcId="{39A206F2-5879-4913-9E4D-717B2D49BFE6}" destId="{6A4B6C86-3524-47B1-93E6-E96E0F41A25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67B29E-F620-4593-80EC-CFE2E6A953E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2D21DF5-6124-44A3-90A6-9569899AE8E2}">
      <dgm:prSet/>
      <dgm:spPr/>
      <dgm:t>
        <a:bodyPr/>
        <a:lstStyle/>
        <a:p>
          <a:r>
            <a:rPr lang="en-US"/>
            <a:t>Offline mode</a:t>
          </a:r>
        </a:p>
      </dgm:t>
    </dgm:pt>
    <dgm:pt modelId="{12107C3F-5BE9-4C3D-AC08-ED7ECA629C8D}" type="parTrans" cxnId="{5AA6C338-5393-4609-AFEC-56A4A78A9A3A}">
      <dgm:prSet/>
      <dgm:spPr/>
      <dgm:t>
        <a:bodyPr/>
        <a:lstStyle/>
        <a:p>
          <a:endParaRPr lang="en-US"/>
        </a:p>
      </dgm:t>
    </dgm:pt>
    <dgm:pt modelId="{1967C60B-AAED-4A81-BBC6-DB9A9E573BBC}" type="sibTrans" cxnId="{5AA6C338-5393-4609-AFEC-56A4A78A9A3A}">
      <dgm:prSet/>
      <dgm:spPr/>
      <dgm:t>
        <a:bodyPr/>
        <a:lstStyle/>
        <a:p>
          <a:endParaRPr lang="en-US"/>
        </a:p>
      </dgm:t>
    </dgm:pt>
    <dgm:pt modelId="{D0F7FD14-8174-4EF5-83FE-AAC77A3AC50A}">
      <dgm:prSet/>
      <dgm:spPr/>
      <dgm:t>
        <a:bodyPr/>
        <a:lstStyle/>
        <a:p>
          <a:r>
            <a:rPr lang="en-US" dirty="0"/>
            <a:t>Lacked inventory management</a:t>
          </a:r>
        </a:p>
      </dgm:t>
    </dgm:pt>
    <dgm:pt modelId="{2433162F-E622-44C2-A945-B4040C79F2D3}" type="parTrans" cxnId="{49E1C367-A548-4667-BAD6-CC965D7955A1}">
      <dgm:prSet/>
      <dgm:spPr/>
      <dgm:t>
        <a:bodyPr/>
        <a:lstStyle/>
        <a:p>
          <a:endParaRPr lang="en-US"/>
        </a:p>
      </dgm:t>
    </dgm:pt>
    <dgm:pt modelId="{36C40486-CC20-4BCB-827C-F7037F0ED7EE}" type="sibTrans" cxnId="{49E1C367-A548-4667-BAD6-CC965D7955A1}">
      <dgm:prSet/>
      <dgm:spPr/>
      <dgm:t>
        <a:bodyPr/>
        <a:lstStyle/>
        <a:p>
          <a:endParaRPr lang="en-US"/>
        </a:p>
      </dgm:t>
    </dgm:pt>
    <dgm:pt modelId="{EDBA4035-A1DF-49C9-BBC9-57226724043C}">
      <dgm:prSet/>
      <dgm:spPr/>
      <dgm:t>
        <a:bodyPr/>
        <a:lstStyle/>
        <a:p>
          <a:r>
            <a:rPr lang="en-US"/>
            <a:t>No customer interaction</a:t>
          </a:r>
        </a:p>
      </dgm:t>
    </dgm:pt>
    <dgm:pt modelId="{EB275BCE-BA50-4DC3-8BC7-E42E8CB93B05}" type="parTrans" cxnId="{D8499C25-A832-4187-91B9-F38818B8CF67}">
      <dgm:prSet/>
      <dgm:spPr/>
      <dgm:t>
        <a:bodyPr/>
        <a:lstStyle/>
        <a:p>
          <a:endParaRPr lang="en-US"/>
        </a:p>
      </dgm:t>
    </dgm:pt>
    <dgm:pt modelId="{2A2FB966-929C-42F5-A6B1-52DB872659BF}" type="sibTrans" cxnId="{D8499C25-A832-4187-91B9-F38818B8CF67}">
      <dgm:prSet/>
      <dgm:spPr/>
      <dgm:t>
        <a:bodyPr/>
        <a:lstStyle/>
        <a:p>
          <a:endParaRPr lang="en-US"/>
        </a:p>
      </dgm:t>
    </dgm:pt>
    <dgm:pt modelId="{0F16EE74-223E-4258-9E6B-2DED20153329}">
      <dgm:prSet/>
      <dgm:spPr/>
      <dgm:t>
        <a:bodyPr/>
        <a:lstStyle/>
        <a:p>
          <a:r>
            <a:rPr lang="en-US"/>
            <a:t>Profit calculation excluded</a:t>
          </a:r>
        </a:p>
      </dgm:t>
    </dgm:pt>
    <dgm:pt modelId="{28D277EE-3781-4BA1-B4ED-3C63068D2DC8}" type="parTrans" cxnId="{00791D36-DD50-47E1-9593-1C60D8EBE68F}">
      <dgm:prSet/>
      <dgm:spPr/>
      <dgm:t>
        <a:bodyPr/>
        <a:lstStyle/>
        <a:p>
          <a:endParaRPr lang="en-US"/>
        </a:p>
      </dgm:t>
    </dgm:pt>
    <dgm:pt modelId="{E6939600-58CC-4F88-9BAF-791033864B4D}" type="sibTrans" cxnId="{00791D36-DD50-47E1-9593-1C60D8EBE68F}">
      <dgm:prSet/>
      <dgm:spPr/>
      <dgm:t>
        <a:bodyPr/>
        <a:lstStyle/>
        <a:p>
          <a:endParaRPr lang="en-US"/>
        </a:p>
      </dgm:t>
    </dgm:pt>
    <dgm:pt modelId="{01BD2B6D-46A0-4B2C-9546-7B674BA3530A}" type="pres">
      <dgm:prSet presAssocID="{CF67B29E-F620-4593-80EC-CFE2E6A953EC}" presName="hierChild1" presStyleCnt="0">
        <dgm:presLayoutVars>
          <dgm:chPref val="1"/>
          <dgm:dir/>
          <dgm:animOne val="branch"/>
          <dgm:animLvl val="lvl"/>
          <dgm:resizeHandles/>
        </dgm:presLayoutVars>
      </dgm:prSet>
      <dgm:spPr/>
    </dgm:pt>
    <dgm:pt modelId="{EA010BE8-6FF0-4977-9152-0A64C770F826}" type="pres">
      <dgm:prSet presAssocID="{62D21DF5-6124-44A3-90A6-9569899AE8E2}" presName="hierRoot1" presStyleCnt="0"/>
      <dgm:spPr/>
    </dgm:pt>
    <dgm:pt modelId="{E25141BF-352B-408A-B8A8-3D54D8494EA8}" type="pres">
      <dgm:prSet presAssocID="{62D21DF5-6124-44A3-90A6-9569899AE8E2}" presName="composite" presStyleCnt="0"/>
      <dgm:spPr/>
    </dgm:pt>
    <dgm:pt modelId="{0812F414-F75A-4617-A66C-6848171297D6}" type="pres">
      <dgm:prSet presAssocID="{62D21DF5-6124-44A3-90A6-9569899AE8E2}" presName="background" presStyleLbl="node0" presStyleIdx="0" presStyleCnt="4"/>
      <dgm:spPr/>
    </dgm:pt>
    <dgm:pt modelId="{A8850045-087E-41B5-9D00-91ED63A9D1B8}" type="pres">
      <dgm:prSet presAssocID="{62D21DF5-6124-44A3-90A6-9569899AE8E2}" presName="text" presStyleLbl="fgAcc0" presStyleIdx="0" presStyleCnt="4">
        <dgm:presLayoutVars>
          <dgm:chPref val="3"/>
        </dgm:presLayoutVars>
      </dgm:prSet>
      <dgm:spPr/>
    </dgm:pt>
    <dgm:pt modelId="{6BC18B63-6F7A-4E58-ADF5-51FCE391EBB2}" type="pres">
      <dgm:prSet presAssocID="{62D21DF5-6124-44A3-90A6-9569899AE8E2}" presName="hierChild2" presStyleCnt="0"/>
      <dgm:spPr/>
    </dgm:pt>
    <dgm:pt modelId="{B5342B4A-40BC-492E-8CA6-F5AC2829C55B}" type="pres">
      <dgm:prSet presAssocID="{D0F7FD14-8174-4EF5-83FE-AAC77A3AC50A}" presName="hierRoot1" presStyleCnt="0"/>
      <dgm:spPr/>
    </dgm:pt>
    <dgm:pt modelId="{C7B4DEDC-61E1-4E4B-A57B-A2B7038EEBD9}" type="pres">
      <dgm:prSet presAssocID="{D0F7FD14-8174-4EF5-83FE-AAC77A3AC50A}" presName="composite" presStyleCnt="0"/>
      <dgm:spPr/>
    </dgm:pt>
    <dgm:pt modelId="{EB31E554-BE1A-4C8A-A137-97A295CD6F8F}" type="pres">
      <dgm:prSet presAssocID="{D0F7FD14-8174-4EF5-83FE-AAC77A3AC50A}" presName="background" presStyleLbl="node0" presStyleIdx="1" presStyleCnt="4"/>
      <dgm:spPr/>
    </dgm:pt>
    <dgm:pt modelId="{AAA1D440-2600-4D3C-A8A2-1A5B45D481B3}" type="pres">
      <dgm:prSet presAssocID="{D0F7FD14-8174-4EF5-83FE-AAC77A3AC50A}" presName="text" presStyleLbl="fgAcc0" presStyleIdx="1" presStyleCnt="4">
        <dgm:presLayoutVars>
          <dgm:chPref val="3"/>
        </dgm:presLayoutVars>
      </dgm:prSet>
      <dgm:spPr/>
    </dgm:pt>
    <dgm:pt modelId="{05DA0659-E424-472C-BC71-2FD526D9C7FE}" type="pres">
      <dgm:prSet presAssocID="{D0F7FD14-8174-4EF5-83FE-AAC77A3AC50A}" presName="hierChild2" presStyleCnt="0"/>
      <dgm:spPr/>
    </dgm:pt>
    <dgm:pt modelId="{30A69CDA-FCF2-4723-BCD1-EC2972B7E999}" type="pres">
      <dgm:prSet presAssocID="{EDBA4035-A1DF-49C9-BBC9-57226724043C}" presName="hierRoot1" presStyleCnt="0"/>
      <dgm:spPr/>
    </dgm:pt>
    <dgm:pt modelId="{14B24CE6-79BB-44A7-BD23-E26042F10729}" type="pres">
      <dgm:prSet presAssocID="{EDBA4035-A1DF-49C9-BBC9-57226724043C}" presName="composite" presStyleCnt="0"/>
      <dgm:spPr/>
    </dgm:pt>
    <dgm:pt modelId="{47EC5D61-85F1-41F2-BDD4-126BE807C612}" type="pres">
      <dgm:prSet presAssocID="{EDBA4035-A1DF-49C9-BBC9-57226724043C}" presName="background" presStyleLbl="node0" presStyleIdx="2" presStyleCnt="4"/>
      <dgm:spPr/>
    </dgm:pt>
    <dgm:pt modelId="{9FD8B3EE-B679-496D-8AB3-301B8A0DD1FD}" type="pres">
      <dgm:prSet presAssocID="{EDBA4035-A1DF-49C9-BBC9-57226724043C}" presName="text" presStyleLbl="fgAcc0" presStyleIdx="2" presStyleCnt="4">
        <dgm:presLayoutVars>
          <dgm:chPref val="3"/>
        </dgm:presLayoutVars>
      </dgm:prSet>
      <dgm:spPr/>
    </dgm:pt>
    <dgm:pt modelId="{7AE09694-FD2D-481F-925A-A999E1D42276}" type="pres">
      <dgm:prSet presAssocID="{EDBA4035-A1DF-49C9-BBC9-57226724043C}" presName="hierChild2" presStyleCnt="0"/>
      <dgm:spPr/>
    </dgm:pt>
    <dgm:pt modelId="{969EAA28-AC29-40A8-86E5-0EABBAAFCC82}" type="pres">
      <dgm:prSet presAssocID="{0F16EE74-223E-4258-9E6B-2DED20153329}" presName="hierRoot1" presStyleCnt="0"/>
      <dgm:spPr/>
    </dgm:pt>
    <dgm:pt modelId="{8A9EB56E-A14B-424A-B2D3-776631B66461}" type="pres">
      <dgm:prSet presAssocID="{0F16EE74-223E-4258-9E6B-2DED20153329}" presName="composite" presStyleCnt="0"/>
      <dgm:spPr/>
    </dgm:pt>
    <dgm:pt modelId="{5A4DD3A3-7E23-4FD9-9701-465B2CBA5B82}" type="pres">
      <dgm:prSet presAssocID="{0F16EE74-223E-4258-9E6B-2DED20153329}" presName="background" presStyleLbl="node0" presStyleIdx="3" presStyleCnt="4"/>
      <dgm:spPr/>
    </dgm:pt>
    <dgm:pt modelId="{2B37C566-C191-4E31-A2B7-8AB66F8DACEA}" type="pres">
      <dgm:prSet presAssocID="{0F16EE74-223E-4258-9E6B-2DED20153329}" presName="text" presStyleLbl="fgAcc0" presStyleIdx="3" presStyleCnt="4">
        <dgm:presLayoutVars>
          <dgm:chPref val="3"/>
        </dgm:presLayoutVars>
      </dgm:prSet>
      <dgm:spPr/>
    </dgm:pt>
    <dgm:pt modelId="{E4F892C4-B0B1-4E90-B694-A402C3074E41}" type="pres">
      <dgm:prSet presAssocID="{0F16EE74-223E-4258-9E6B-2DED20153329}" presName="hierChild2" presStyleCnt="0"/>
      <dgm:spPr/>
    </dgm:pt>
  </dgm:ptLst>
  <dgm:cxnLst>
    <dgm:cxn modelId="{2B52DB03-6216-4746-B84F-9E9FA4A7344B}" type="presOf" srcId="{62D21DF5-6124-44A3-90A6-9569899AE8E2}" destId="{A8850045-087E-41B5-9D00-91ED63A9D1B8}" srcOrd="0" destOrd="0" presId="urn:microsoft.com/office/officeart/2005/8/layout/hierarchy1"/>
    <dgm:cxn modelId="{C28BC01C-B508-422F-A02E-239C50BE85D6}" type="presOf" srcId="{CF67B29E-F620-4593-80EC-CFE2E6A953EC}" destId="{01BD2B6D-46A0-4B2C-9546-7B674BA3530A}" srcOrd="0" destOrd="0" presId="urn:microsoft.com/office/officeart/2005/8/layout/hierarchy1"/>
    <dgm:cxn modelId="{D8499C25-A832-4187-91B9-F38818B8CF67}" srcId="{CF67B29E-F620-4593-80EC-CFE2E6A953EC}" destId="{EDBA4035-A1DF-49C9-BBC9-57226724043C}" srcOrd="2" destOrd="0" parTransId="{EB275BCE-BA50-4DC3-8BC7-E42E8CB93B05}" sibTransId="{2A2FB966-929C-42F5-A6B1-52DB872659BF}"/>
    <dgm:cxn modelId="{00791D36-DD50-47E1-9593-1C60D8EBE68F}" srcId="{CF67B29E-F620-4593-80EC-CFE2E6A953EC}" destId="{0F16EE74-223E-4258-9E6B-2DED20153329}" srcOrd="3" destOrd="0" parTransId="{28D277EE-3781-4BA1-B4ED-3C63068D2DC8}" sibTransId="{E6939600-58CC-4F88-9BAF-791033864B4D}"/>
    <dgm:cxn modelId="{5AA6C338-5393-4609-AFEC-56A4A78A9A3A}" srcId="{CF67B29E-F620-4593-80EC-CFE2E6A953EC}" destId="{62D21DF5-6124-44A3-90A6-9569899AE8E2}" srcOrd="0" destOrd="0" parTransId="{12107C3F-5BE9-4C3D-AC08-ED7ECA629C8D}" sibTransId="{1967C60B-AAED-4A81-BBC6-DB9A9E573BBC}"/>
    <dgm:cxn modelId="{49E1C367-A548-4667-BAD6-CC965D7955A1}" srcId="{CF67B29E-F620-4593-80EC-CFE2E6A953EC}" destId="{D0F7FD14-8174-4EF5-83FE-AAC77A3AC50A}" srcOrd="1" destOrd="0" parTransId="{2433162F-E622-44C2-A945-B4040C79F2D3}" sibTransId="{36C40486-CC20-4BCB-827C-F7037F0ED7EE}"/>
    <dgm:cxn modelId="{F558FA54-D6F9-4971-9934-869B328D0394}" type="presOf" srcId="{EDBA4035-A1DF-49C9-BBC9-57226724043C}" destId="{9FD8B3EE-B679-496D-8AB3-301B8A0DD1FD}" srcOrd="0" destOrd="0" presId="urn:microsoft.com/office/officeart/2005/8/layout/hierarchy1"/>
    <dgm:cxn modelId="{01FC268B-4476-4E29-834A-45F10A588472}" type="presOf" srcId="{0F16EE74-223E-4258-9E6B-2DED20153329}" destId="{2B37C566-C191-4E31-A2B7-8AB66F8DACEA}" srcOrd="0" destOrd="0" presId="urn:microsoft.com/office/officeart/2005/8/layout/hierarchy1"/>
    <dgm:cxn modelId="{F49B2A9D-C6D8-46A1-BD2A-BB95165AC12F}" type="presOf" srcId="{D0F7FD14-8174-4EF5-83FE-AAC77A3AC50A}" destId="{AAA1D440-2600-4D3C-A8A2-1A5B45D481B3}" srcOrd="0" destOrd="0" presId="urn:microsoft.com/office/officeart/2005/8/layout/hierarchy1"/>
    <dgm:cxn modelId="{7FFCC22C-1049-4E68-9481-BDD02DBC85D9}" type="presParOf" srcId="{01BD2B6D-46A0-4B2C-9546-7B674BA3530A}" destId="{EA010BE8-6FF0-4977-9152-0A64C770F826}" srcOrd="0" destOrd="0" presId="urn:microsoft.com/office/officeart/2005/8/layout/hierarchy1"/>
    <dgm:cxn modelId="{F5D081EC-D892-4043-8A0B-CC3E4F721277}" type="presParOf" srcId="{EA010BE8-6FF0-4977-9152-0A64C770F826}" destId="{E25141BF-352B-408A-B8A8-3D54D8494EA8}" srcOrd="0" destOrd="0" presId="urn:microsoft.com/office/officeart/2005/8/layout/hierarchy1"/>
    <dgm:cxn modelId="{029BBDD1-5C01-4B02-9468-797FA66C5D99}" type="presParOf" srcId="{E25141BF-352B-408A-B8A8-3D54D8494EA8}" destId="{0812F414-F75A-4617-A66C-6848171297D6}" srcOrd="0" destOrd="0" presId="urn:microsoft.com/office/officeart/2005/8/layout/hierarchy1"/>
    <dgm:cxn modelId="{34C31A55-C3C2-43BA-BE15-B7D5D2414F2B}" type="presParOf" srcId="{E25141BF-352B-408A-B8A8-3D54D8494EA8}" destId="{A8850045-087E-41B5-9D00-91ED63A9D1B8}" srcOrd="1" destOrd="0" presId="urn:microsoft.com/office/officeart/2005/8/layout/hierarchy1"/>
    <dgm:cxn modelId="{1155A780-2BC1-4EC6-9BCA-11A9BCC85160}" type="presParOf" srcId="{EA010BE8-6FF0-4977-9152-0A64C770F826}" destId="{6BC18B63-6F7A-4E58-ADF5-51FCE391EBB2}" srcOrd="1" destOrd="0" presId="urn:microsoft.com/office/officeart/2005/8/layout/hierarchy1"/>
    <dgm:cxn modelId="{E3141F8F-07F0-4176-8728-E43A8658B085}" type="presParOf" srcId="{01BD2B6D-46A0-4B2C-9546-7B674BA3530A}" destId="{B5342B4A-40BC-492E-8CA6-F5AC2829C55B}" srcOrd="1" destOrd="0" presId="urn:microsoft.com/office/officeart/2005/8/layout/hierarchy1"/>
    <dgm:cxn modelId="{ADCBAB13-D64F-4AED-AABC-57C77A3941BF}" type="presParOf" srcId="{B5342B4A-40BC-492E-8CA6-F5AC2829C55B}" destId="{C7B4DEDC-61E1-4E4B-A57B-A2B7038EEBD9}" srcOrd="0" destOrd="0" presId="urn:microsoft.com/office/officeart/2005/8/layout/hierarchy1"/>
    <dgm:cxn modelId="{2114FB7B-3D3A-475D-BC2C-1F48FA54C243}" type="presParOf" srcId="{C7B4DEDC-61E1-4E4B-A57B-A2B7038EEBD9}" destId="{EB31E554-BE1A-4C8A-A137-97A295CD6F8F}" srcOrd="0" destOrd="0" presId="urn:microsoft.com/office/officeart/2005/8/layout/hierarchy1"/>
    <dgm:cxn modelId="{DEB5C213-EACF-4AA1-A067-A1DAEFC78924}" type="presParOf" srcId="{C7B4DEDC-61E1-4E4B-A57B-A2B7038EEBD9}" destId="{AAA1D440-2600-4D3C-A8A2-1A5B45D481B3}" srcOrd="1" destOrd="0" presId="urn:microsoft.com/office/officeart/2005/8/layout/hierarchy1"/>
    <dgm:cxn modelId="{FF651A54-4952-42BF-9C16-F5A2350D342F}" type="presParOf" srcId="{B5342B4A-40BC-492E-8CA6-F5AC2829C55B}" destId="{05DA0659-E424-472C-BC71-2FD526D9C7FE}" srcOrd="1" destOrd="0" presId="urn:microsoft.com/office/officeart/2005/8/layout/hierarchy1"/>
    <dgm:cxn modelId="{9DA978FE-255C-46D5-99D0-C9CA3A074AB6}" type="presParOf" srcId="{01BD2B6D-46A0-4B2C-9546-7B674BA3530A}" destId="{30A69CDA-FCF2-4723-BCD1-EC2972B7E999}" srcOrd="2" destOrd="0" presId="urn:microsoft.com/office/officeart/2005/8/layout/hierarchy1"/>
    <dgm:cxn modelId="{C156ACF6-3573-423B-BB9C-81083BA4021E}" type="presParOf" srcId="{30A69CDA-FCF2-4723-BCD1-EC2972B7E999}" destId="{14B24CE6-79BB-44A7-BD23-E26042F10729}" srcOrd="0" destOrd="0" presId="urn:microsoft.com/office/officeart/2005/8/layout/hierarchy1"/>
    <dgm:cxn modelId="{DFBB7223-0028-41C5-B723-373F9022B45D}" type="presParOf" srcId="{14B24CE6-79BB-44A7-BD23-E26042F10729}" destId="{47EC5D61-85F1-41F2-BDD4-126BE807C612}" srcOrd="0" destOrd="0" presId="urn:microsoft.com/office/officeart/2005/8/layout/hierarchy1"/>
    <dgm:cxn modelId="{6BC9C5F3-6DAB-4C56-8026-AC4B0EBFCF20}" type="presParOf" srcId="{14B24CE6-79BB-44A7-BD23-E26042F10729}" destId="{9FD8B3EE-B679-496D-8AB3-301B8A0DD1FD}" srcOrd="1" destOrd="0" presId="urn:microsoft.com/office/officeart/2005/8/layout/hierarchy1"/>
    <dgm:cxn modelId="{86DB0DB7-E762-4122-B210-4F00A663674B}" type="presParOf" srcId="{30A69CDA-FCF2-4723-BCD1-EC2972B7E999}" destId="{7AE09694-FD2D-481F-925A-A999E1D42276}" srcOrd="1" destOrd="0" presId="urn:microsoft.com/office/officeart/2005/8/layout/hierarchy1"/>
    <dgm:cxn modelId="{0EBF98F1-EE28-4B83-98E1-177846B15D1B}" type="presParOf" srcId="{01BD2B6D-46A0-4B2C-9546-7B674BA3530A}" destId="{969EAA28-AC29-40A8-86E5-0EABBAAFCC82}" srcOrd="3" destOrd="0" presId="urn:microsoft.com/office/officeart/2005/8/layout/hierarchy1"/>
    <dgm:cxn modelId="{2D982393-A953-443D-BA7F-AA020D537760}" type="presParOf" srcId="{969EAA28-AC29-40A8-86E5-0EABBAAFCC82}" destId="{8A9EB56E-A14B-424A-B2D3-776631B66461}" srcOrd="0" destOrd="0" presId="urn:microsoft.com/office/officeart/2005/8/layout/hierarchy1"/>
    <dgm:cxn modelId="{54962A15-1696-4B49-94EB-DED467916228}" type="presParOf" srcId="{8A9EB56E-A14B-424A-B2D3-776631B66461}" destId="{5A4DD3A3-7E23-4FD9-9701-465B2CBA5B82}" srcOrd="0" destOrd="0" presId="urn:microsoft.com/office/officeart/2005/8/layout/hierarchy1"/>
    <dgm:cxn modelId="{3504A89A-D5F0-4655-90AA-FB4DFE826C7B}" type="presParOf" srcId="{8A9EB56E-A14B-424A-B2D3-776631B66461}" destId="{2B37C566-C191-4E31-A2B7-8AB66F8DACEA}" srcOrd="1" destOrd="0" presId="urn:microsoft.com/office/officeart/2005/8/layout/hierarchy1"/>
    <dgm:cxn modelId="{41E575F6-397D-4191-A057-6FF15204AD11}" type="presParOf" srcId="{969EAA28-AC29-40A8-86E5-0EABBAAFCC82}" destId="{E4F892C4-B0B1-4E90-B694-A402C3074E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FFAE37D-37DE-496A-B700-3B28EE4C91B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2718BC4-70B4-4542-AE0E-4C62AFC356E1}">
      <dgm:prSet/>
      <dgm:spPr/>
      <dgm:t>
        <a:bodyPr/>
        <a:lstStyle/>
        <a:p>
          <a:r>
            <a:rPr lang="en-US" dirty="0"/>
            <a:t>With its fulfilment in features of order placement, menu management, billing, reporting, and security features, it will help for better restaurant operations, reduce manual errors, and provide an enhanced experience for restaurant staff, admin and customers.</a:t>
          </a:r>
        </a:p>
      </dgm:t>
    </dgm:pt>
    <dgm:pt modelId="{D97EC4EA-5FC5-4198-8C80-F99720C6A338}" type="parTrans" cxnId="{C6E11048-4B7D-4179-B2E1-DC4A652F6662}">
      <dgm:prSet/>
      <dgm:spPr/>
      <dgm:t>
        <a:bodyPr/>
        <a:lstStyle/>
        <a:p>
          <a:endParaRPr lang="en-US"/>
        </a:p>
      </dgm:t>
    </dgm:pt>
    <dgm:pt modelId="{D09D2963-E8CA-4FA9-B33E-03C584B31EFE}" type="sibTrans" cxnId="{C6E11048-4B7D-4179-B2E1-DC4A652F6662}">
      <dgm:prSet/>
      <dgm:spPr/>
      <dgm:t>
        <a:bodyPr/>
        <a:lstStyle/>
        <a:p>
          <a:endParaRPr lang="en-US"/>
        </a:p>
      </dgm:t>
    </dgm:pt>
    <dgm:pt modelId="{A14950AA-886A-4194-A815-42B8E4F01851}" type="pres">
      <dgm:prSet presAssocID="{BFFAE37D-37DE-496A-B700-3B28EE4C91B8}" presName="hierChild1" presStyleCnt="0">
        <dgm:presLayoutVars>
          <dgm:chPref val="1"/>
          <dgm:dir/>
          <dgm:animOne val="branch"/>
          <dgm:animLvl val="lvl"/>
          <dgm:resizeHandles/>
        </dgm:presLayoutVars>
      </dgm:prSet>
      <dgm:spPr/>
    </dgm:pt>
    <dgm:pt modelId="{53968DEC-FE7B-4420-BA33-6D551EA59D69}" type="pres">
      <dgm:prSet presAssocID="{52718BC4-70B4-4542-AE0E-4C62AFC356E1}" presName="hierRoot1" presStyleCnt="0"/>
      <dgm:spPr/>
    </dgm:pt>
    <dgm:pt modelId="{9382CCF7-6B44-4DD4-8031-8000BA462078}" type="pres">
      <dgm:prSet presAssocID="{52718BC4-70B4-4542-AE0E-4C62AFC356E1}" presName="composite" presStyleCnt="0"/>
      <dgm:spPr/>
    </dgm:pt>
    <dgm:pt modelId="{878C6214-C17D-499E-8FE6-3A76D176752D}" type="pres">
      <dgm:prSet presAssocID="{52718BC4-70B4-4542-AE0E-4C62AFC356E1}" presName="background" presStyleLbl="node0" presStyleIdx="0" presStyleCnt="1"/>
      <dgm:spPr/>
    </dgm:pt>
    <dgm:pt modelId="{D2808DBA-11C1-4AF1-94B0-B10CA93DE315}" type="pres">
      <dgm:prSet presAssocID="{52718BC4-70B4-4542-AE0E-4C62AFC356E1}" presName="text" presStyleLbl="fgAcc0" presStyleIdx="0" presStyleCnt="1">
        <dgm:presLayoutVars>
          <dgm:chPref val="3"/>
        </dgm:presLayoutVars>
      </dgm:prSet>
      <dgm:spPr/>
    </dgm:pt>
    <dgm:pt modelId="{FDEEE5C8-E650-4B92-9AD7-D6B827A4ABCC}" type="pres">
      <dgm:prSet presAssocID="{52718BC4-70B4-4542-AE0E-4C62AFC356E1}" presName="hierChild2" presStyleCnt="0"/>
      <dgm:spPr/>
    </dgm:pt>
  </dgm:ptLst>
  <dgm:cxnLst>
    <dgm:cxn modelId="{C69FB444-E59B-495F-A195-5B60F57EECF6}" type="presOf" srcId="{BFFAE37D-37DE-496A-B700-3B28EE4C91B8}" destId="{A14950AA-886A-4194-A815-42B8E4F01851}" srcOrd="0" destOrd="0" presId="urn:microsoft.com/office/officeart/2005/8/layout/hierarchy1"/>
    <dgm:cxn modelId="{C6E11048-4B7D-4179-B2E1-DC4A652F6662}" srcId="{BFFAE37D-37DE-496A-B700-3B28EE4C91B8}" destId="{52718BC4-70B4-4542-AE0E-4C62AFC356E1}" srcOrd="0" destOrd="0" parTransId="{D97EC4EA-5FC5-4198-8C80-F99720C6A338}" sibTransId="{D09D2963-E8CA-4FA9-B33E-03C584B31EFE}"/>
    <dgm:cxn modelId="{DC0F4FD7-59BC-4975-A90A-2E9CF6116A1D}" type="presOf" srcId="{52718BC4-70B4-4542-AE0E-4C62AFC356E1}" destId="{D2808DBA-11C1-4AF1-94B0-B10CA93DE315}" srcOrd="0" destOrd="0" presId="urn:microsoft.com/office/officeart/2005/8/layout/hierarchy1"/>
    <dgm:cxn modelId="{2CB54BFF-9B66-4B41-A41A-69249C263723}" type="presParOf" srcId="{A14950AA-886A-4194-A815-42B8E4F01851}" destId="{53968DEC-FE7B-4420-BA33-6D551EA59D69}" srcOrd="0" destOrd="0" presId="urn:microsoft.com/office/officeart/2005/8/layout/hierarchy1"/>
    <dgm:cxn modelId="{746BB8A4-DB7B-407B-8F62-51749DB77040}" type="presParOf" srcId="{53968DEC-FE7B-4420-BA33-6D551EA59D69}" destId="{9382CCF7-6B44-4DD4-8031-8000BA462078}" srcOrd="0" destOrd="0" presId="urn:microsoft.com/office/officeart/2005/8/layout/hierarchy1"/>
    <dgm:cxn modelId="{6281A192-66C5-4D5F-A078-8CC09E95C35F}" type="presParOf" srcId="{9382CCF7-6B44-4DD4-8031-8000BA462078}" destId="{878C6214-C17D-499E-8FE6-3A76D176752D}" srcOrd="0" destOrd="0" presId="urn:microsoft.com/office/officeart/2005/8/layout/hierarchy1"/>
    <dgm:cxn modelId="{66954578-F0CB-42D4-AE46-21BDA2A62817}" type="presParOf" srcId="{9382CCF7-6B44-4DD4-8031-8000BA462078}" destId="{D2808DBA-11C1-4AF1-94B0-B10CA93DE315}" srcOrd="1" destOrd="0" presId="urn:microsoft.com/office/officeart/2005/8/layout/hierarchy1"/>
    <dgm:cxn modelId="{3A5367EE-42CB-4A62-8A84-CADD6F267FAF}" type="presParOf" srcId="{53968DEC-FE7B-4420-BA33-6D551EA59D69}" destId="{FDEEE5C8-E650-4B92-9AD7-D6B827A4ABC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FBA9E05-D1CB-4BC5-9B9B-E42C4324793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7813262-CECA-42D3-A8F1-9D1B5473CCAC}">
      <dgm:prSet/>
      <dgm:spPr/>
      <dgm:t>
        <a:bodyPr/>
        <a:lstStyle/>
        <a:p>
          <a:r>
            <a:rPr lang="en-US" dirty="0"/>
            <a:t>Online mode enhancement</a:t>
          </a:r>
        </a:p>
      </dgm:t>
    </dgm:pt>
    <dgm:pt modelId="{928A4952-87F3-4B8C-97C4-C1E5FA51AD25}" type="parTrans" cxnId="{B6121494-483E-46F8-BAD7-B6BACBED738A}">
      <dgm:prSet/>
      <dgm:spPr/>
      <dgm:t>
        <a:bodyPr/>
        <a:lstStyle/>
        <a:p>
          <a:endParaRPr lang="en-US"/>
        </a:p>
      </dgm:t>
    </dgm:pt>
    <dgm:pt modelId="{18F588FE-2F9F-4656-9E00-307E94261094}" type="sibTrans" cxnId="{B6121494-483E-46F8-BAD7-B6BACBED738A}">
      <dgm:prSet phldrT="01" phldr="0"/>
      <dgm:spPr/>
      <dgm:t>
        <a:bodyPr/>
        <a:lstStyle/>
        <a:p>
          <a:endParaRPr lang="en-US"/>
        </a:p>
      </dgm:t>
    </dgm:pt>
    <dgm:pt modelId="{FC3FC3A7-EBB4-4E90-A833-B5978A1FA78E}">
      <dgm:prSet/>
      <dgm:spPr/>
      <dgm:t>
        <a:bodyPr/>
        <a:lstStyle/>
        <a:p>
          <a:r>
            <a:rPr lang="en-US" dirty="0"/>
            <a:t>Inventory management integration</a:t>
          </a:r>
        </a:p>
      </dgm:t>
    </dgm:pt>
    <dgm:pt modelId="{DB0BDD03-B295-44D5-86F0-9067F575CEC2}" type="parTrans" cxnId="{48CB418D-75C3-4717-90AE-19D072EF5ABD}">
      <dgm:prSet/>
      <dgm:spPr/>
      <dgm:t>
        <a:bodyPr/>
        <a:lstStyle/>
        <a:p>
          <a:endParaRPr lang="en-US"/>
        </a:p>
      </dgm:t>
    </dgm:pt>
    <dgm:pt modelId="{C12E040D-7A87-4862-B332-92276265C325}" type="sibTrans" cxnId="{48CB418D-75C3-4717-90AE-19D072EF5ABD}">
      <dgm:prSet phldrT="02" phldr="0"/>
      <dgm:spPr/>
      <dgm:t>
        <a:bodyPr/>
        <a:lstStyle/>
        <a:p>
          <a:endParaRPr lang="en-US"/>
        </a:p>
      </dgm:t>
    </dgm:pt>
    <dgm:pt modelId="{79FBC3B5-B118-43C5-A19B-6B9A5D7E3038}">
      <dgm:prSet/>
      <dgm:spPr/>
      <dgm:t>
        <a:bodyPr/>
        <a:lstStyle/>
        <a:p>
          <a:r>
            <a:rPr lang="en-US" dirty="0"/>
            <a:t>Profit calculations inclusion</a:t>
          </a:r>
        </a:p>
      </dgm:t>
    </dgm:pt>
    <dgm:pt modelId="{E1BD44F4-C8F5-4587-9D1D-3AD35CA627FC}" type="parTrans" cxnId="{8E246AE5-C15D-491B-A5F3-E7C7A3F345F4}">
      <dgm:prSet/>
      <dgm:spPr/>
      <dgm:t>
        <a:bodyPr/>
        <a:lstStyle/>
        <a:p>
          <a:endParaRPr lang="en-US"/>
        </a:p>
      </dgm:t>
    </dgm:pt>
    <dgm:pt modelId="{AB034351-F2B3-4575-ADEC-62CEEB8EBB29}" type="sibTrans" cxnId="{8E246AE5-C15D-491B-A5F3-E7C7A3F345F4}">
      <dgm:prSet phldrT="05" phldr="0"/>
      <dgm:spPr/>
      <dgm:t>
        <a:bodyPr/>
        <a:lstStyle/>
        <a:p>
          <a:endParaRPr lang="en-US"/>
        </a:p>
      </dgm:t>
    </dgm:pt>
    <dgm:pt modelId="{B8DBFD39-9E1C-4FA8-AE7C-EDD1418D5BB4}">
      <dgm:prSet/>
      <dgm:spPr/>
      <dgm:t>
        <a:bodyPr/>
        <a:lstStyle/>
        <a:p>
          <a:r>
            <a:rPr lang="en-US" dirty="0"/>
            <a:t>Customer interaction features</a:t>
          </a:r>
        </a:p>
      </dgm:t>
    </dgm:pt>
    <dgm:pt modelId="{6AB2DA60-5879-4B39-8F32-4382A3AA3524}" type="parTrans" cxnId="{CBBB865F-4FA0-4221-B7A8-B219977582D5}">
      <dgm:prSet/>
      <dgm:spPr/>
      <dgm:t>
        <a:bodyPr/>
        <a:lstStyle/>
        <a:p>
          <a:endParaRPr lang="en-US"/>
        </a:p>
      </dgm:t>
    </dgm:pt>
    <dgm:pt modelId="{6321E0CF-C02E-4A15-86F7-0A3DA672FCE6}" type="sibTrans" cxnId="{CBBB865F-4FA0-4221-B7A8-B219977582D5}">
      <dgm:prSet phldrT="03" phldr="0"/>
      <dgm:spPr/>
      <dgm:t>
        <a:bodyPr/>
        <a:lstStyle/>
        <a:p>
          <a:endParaRPr lang="en-US"/>
        </a:p>
      </dgm:t>
    </dgm:pt>
    <dgm:pt modelId="{D3982617-F62A-49A2-89E4-B26D60249839}" type="pres">
      <dgm:prSet presAssocID="{3FBA9E05-D1CB-4BC5-9B9B-E42C43247935}" presName="linear" presStyleCnt="0">
        <dgm:presLayoutVars>
          <dgm:dir/>
          <dgm:animLvl val="lvl"/>
          <dgm:resizeHandles val="exact"/>
        </dgm:presLayoutVars>
      </dgm:prSet>
      <dgm:spPr/>
    </dgm:pt>
    <dgm:pt modelId="{30A4B5BA-169F-4CAE-B320-7A19CA7565C3}" type="pres">
      <dgm:prSet presAssocID="{57813262-CECA-42D3-A8F1-9D1B5473CCAC}" presName="parentLin" presStyleCnt="0"/>
      <dgm:spPr/>
    </dgm:pt>
    <dgm:pt modelId="{F4D57C38-81E7-4ACF-AEC3-18C05831FAFC}" type="pres">
      <dgm:prSet presAssocID="{57813262-CECA-42D3-A8F1-9D1B5473CCAC}" presName="parentLeftMargin" presStyleLbl="node1" presStyleIdx="0" presStyleCnt="4"/>
      <dgm:spPr/>
    </dgm:pt>
    <dgm:pt modelId="{49E3DBCC-0D0D-4882-A212-EBFDDEB9AA46}" type="pres">
      <dgm:prSet presAssocID="{57813262-CECA-42D3-A8F1-9D1B5473CCAC}" presName="parentText" presStyleLbl="node1" presStyleIdx="0" presStyleCnt="4">
        <dgm:presLayoutVars>
          <dgm:chMax val="0"/>
          <dgm:bulletEnabled val="1"/>
        </dgm:presLayoutVars>
      </dgm:prSet>
      <dgm:spPr/>
    </dgm:pt>
    <dgm:pt modelId="{3FC5773E-4084-4A7F-A8F8-9B82ADB3856B}" type="pres">
      <dgm:prSet presAssocID="{57813262-CECA-42D3-A8F1-9D1B5473CCAC}" presName="negativeSpace" presStyleCnt="0"/>
      <dgm:spPr/>
    </dgm:pt>
    <dgm:pt modelId="{2640CB8A-5ED1-4FCB-8AF1-6E9D5B494957}" type="pres">
      <dgm:prSet presAssocID="{57813262-CECA-42D3-A8F1-9D1B5473CCAC}" presName="childText" presStyleLbl="conFgAcc1" presStyleIdx="0" presStyleCnt="4">
        <dgm:presLayoutVars>
          <dgm:bulletEnabled val="1"/>
        </dgm:presLayoutVars>
      </dgm:prSet>
      <dgm:spPr/>
    </dgm:pt>
    <dgm:pt modelId="{DCB594C1-3C1A-4DEC-9130-CE930E6592F1}" type="pres">
      <dgm:prSet presAssocID="{18F588FE-2F9F-4656-9E00-307E94261094}" presName="spaceBetweenRectangles" presStyleCnt="0"/>
      <dgm:spPr/>
    </dgm:pt>
    <dgm:pt modelId="{CCED49BD-9B8D-47DD-A5AF-1CDF5E107A57}" type="pres">
      <dgm:prSet presAssocID="{FC3FC3A7-EBB4-4E90-A833-B5978A1FA78E}" presName="parentLin" presStyleCnt="0"/>
      <dgm:spPr/>
    </dgm:pt>
    <dgm:pt modelId="{F7569291-DC06-4D82-A519-C9FB38CE15A9}" type="pres">
      <dgm:prSet presAssocID="{FC3FC3A7-EBB4-4E90-A833-B5978A1FA78E}" presName="parentLeftMargin" presStyleLbl="node1" presStyleIdx="0" presStyleCnt="4"/>
      <dgm:spPr/>
    </dgm:pt>
    <dgm:pt modelId="{BB4576CF-3FE5-4A14-B462-A623FBF103E0}" type="pres">
      <dgm:prSet presAssocID="{FC3FC3A7-EBB4-4E90-A833-B5978A1FA78E}" presName="parentText" presStyleLbl="node1" presStyleIdx="1" presStyleCnt="4">
        <dgm:presLayoutVars>
          <dgm:chMax val="0"/>
          <dgm:bulletEnabled val="1"/>
        </dgm:presLayoutVars>
      </dgm:prSet>
      <dgm:spPr/>
    </dgm:pt>
    <dgm:pt modelId="{367F4EC2-BCD2-4EB4-AC60-759DCA8256EF}" type="pres">
      <dgm:prSet presAssocID="{FC3FC3A7-EBB4-4E90-A833-B5978A1FA78E}" presName="negativeSpace" presStyleCnt="0"/>
      <dgm:spPr/>
    </dgm:pt>
    <dgm:pt modelId="{3546E882-4CFC-4537-B040-A9143EAF248B}" type="pres">
      <dgm:prSet presAssocID="{FC3FC3A7-EBB4-4E90-A833-B5978A1FA78E}" presName="childText" presStyleLbl="conFgAcc1" presStyleIdx="1" presStyleCnt="4">
        <dgm:presLayoutVars>
          <dgm:bulletEnabled val="1"/>
        </dgm:presLayoutVars>
      </dgm:prSet>
      <dgm:spPr/>
    </dgm:pt>
    <dgm:pt modelId="{07AF1ADD-019E-4219-9A37-E095ED9D8A53}" type="pres">
      <dgm:prSet presAssocID="{C12E040D-7A87-4862-B332-92276265C325}" presName="spaceBetweenRectangles" presStyleCnt="0"/>
      <dgm:spPr/>
    </dgm:pt>
    <dgm:pt modelId="{8A3A3A8D-8876-48D4-BCBF-AD512634ECC8}" type="pres">
      <dgm:prSet presAssocID="{B8DBFD39-9E1C-4FA8-AE7C-EDD1418D5BB4}" presName="parentLin" presStyleCnt="0"/>
      <dgm:spPr/>
    </dgm:pt>
    <dgm:pt modelId="{1B89DB82-CAE9-4EAA-8631-EF5CBE317372}" type="pres">
      <dgm:prSet presAssocID="{B8DBFD39-9E1C-4FA8-AE7C-EDD1418D5BB4}" presName="parentLeftMargin" presStyleLbl="node1" presStyleIdx="1" presStyleCnt="4"/>
      <dgm:spPr/>
    </dgm:pt>
    <dgm:pt modelId="{91039BD6-ACEC-4A20-BD47-E39060A17A12}" type="pres">
      <dgm:prSet presAssocID="{B8DBFD39-9E1C-4FA8-AE7C-EDD1418D5BB4}" presName="parentText" presStyleLbl="node1" presStyleIdx="2" presStyleCnt="4">
        <dgm:presLayoutVars>
          <dgm:chMax val="0"/>
          <dgm:bulletEnabled val="1"/>
        </dgm:presLayoutVars>
      </dgm:prSet>
      <dgm:spPr/>
    </dgm:pt>
    <dgm:pt modelId="{3EB56C98-1DD8-45F5-B932-83B71FFA4FBF}" type="pres">
      <dgm:prSet presAssocID="{B8DBFD39-9E1C-4FA8-AE7C-EDD1418D5BB4}" presName="negativeSpace" presStyleCnt="0"/>
      <dgm:spPr/>
    </dgm:pt>
    <dgm:pt modelId="{165E6B59-3B8A-477C-82FC-04EF13F154C5}" type="pres">
      <dgm:prSet presAssocID="{B8DBFD39-9E1C-4FA8-AE7C-EDD1418D5BB4}" presName="childText" presStyleLbl="conFgAcc1" presStyleIdx="2" presStyleCnt="4">
        <dgm:presLayoutVars>
          <dgm:bulletEnabled val="1"/>
        </dgm:presLayoutVars>
      </dgm:prSet>
      <dgm:spPr/>
    </dgm:pt>
    <dgm:pt modelId="{947F7070-EE0A-4E10-85BC-D79C8B63589A}" type="pres">
      <dgm:prSet presAssocID="{6321E0CF-C02E-4A15-86F7-0A3DA672FCE6}" presName="spaceBetweenRectangles" presStyleCnt="0"/>
      <dgm:spPr/>
    </dgm:pt>
    <dgm:pt modelId="{936B659F-A6EC-40A5-AC17-A02500498BA1}" type="pres">
      <dgm:prSet presAssocID="{79FBC3B5-B118-43C5-A19B-6B9A5D7E3038}" presName="parentLin" presStyleCnt="0"/>
      <dgm:spPr/>
    </dgm:pt>
    <dgm:pt modelId="{6A4205AB-781C-4183-8EDA-F02846893BA2}" type="pres">
      <dgm:prSet presAssocID="{79FBC3B5-B118-43C5-A19B-6B9A5D7E3038}" presName="parentLeftMargin" presStyleLbl="node1" presStyleIdx="2" presStyleCnt="4"/>
      <dgm:spPr/>
    </dgm:pt>
    <dgm:pt modelId="{7CC078E3-48C9-40AC-A1E4-8043E49F58EF}" type="pres">
      <dgm:prSet presAssocID="{79FBC3B5-B118-43C5-A19B-6B9A5D7E3038}" presName="parentText" presStyleLbl="node1" presStyleIdx="3" presStyleCnt="4">
        <dgm:presLayoutVars>
          <dgm:chMax val="0"/>
          <dgm:bulletEnabled val="1"/>
        </dgm:presLayoutVars>
      </dgm:prSet>
      <dgm:spPr/>
    </dgm:pt>
    <dgm:pt modelId="{7522EAD7-51BB-463E-BD83-551F408A0ADA}" type="pres">
      <dgm:prSet presAssocID="{79FBC3B5-B118-43C5-A19B-6B9A5D7E3038}" presName="negativeSpace" presStyleCnt="0"/>
      <dgm:spPr/>
    </dgm:pt>
    <dgm:pt modelId="{ADB94D6B-910D-4591-9B3F-F7EF08DBB06B}" type="pres">
      <dgm:prSet presAssocID="{79FBC3B5-B118-43C5-A19B-6B9A5D7E3038}" presName="childText" presStyleLbl="conFgAcc1" presStyleIdx="3" presStyleCnt="4">
        <dgm:presLayoutVars>
          <dgm:bulletEnabled val="1"/>
        </dgm:presLayoutVars>
      </dgm:prSet>
      <dgm:spPr/>
    </dgm:pt>
  </dgm:ptLst>
  <dgm:cxnLst>
    <dgm:cxn modelId="{A849FE10-58FB-485A-87A6-E48064458EFB}" type="presOf" srcId="{B8DBFD39-9E1C-4FA8-AE7C-EDD1418D5BB4}" destId="{1B89DB82-CAE9-4EAA-8631-EF5CBE317372}" srcOrd="0" destOrd="0" presId="urn:microsoft.com/office/officeart/2005/8/layout/list1"/>
    <dgm:cxn modelId="{6E38483C-8A02-41AF-BDCC-12620DD9C0E7}" type="presOf" srcId="{B8DBFD39-9E1C-4FA8-AE7C-EDD1418D5BB4}" destId="{91039BD6-ACEC-4A20-BD47-E39060A17A12}" srcOrd="1" destOrd="0" presId="urn:microsoft.com/office/officeart/2005/8/layout/list1"/>
    <dgm:cxn modelId="{CBBB865F-4FA0-4221-B7A8-B219977582D5}" srcId="{3FBA9E05-D1CB-4BC5-9B9B-E42C43247935}" destId="{B8DBFD39-9E1C-4FA8-AE7C-EDD1418D5BB4}" srcOrd="2" destOrd="0" parTransId="{6AB2DA60-5879-4B39-8F32-4382A3AA3524}" sibTransId="{6321E0CF-C02E-4A15-86F7-0A3DA672FCE6}"/>
    <dgm:cxn modelId="{8F792066-AE74-4488-A9D3-9BDC628BF1B8}" type="presOf" srcId="{57813262-CECA-42D3-A8F1-9D1B5473CCAC}" destId="{F4D57C38-81E7-4ACF-AEC3-18C05831FAFC}" srcOrd="0" destOrd="0" presId="urn:microsoft.com/office/officeart/2005/8/layout/list1"/>
    <dgm:cxn modelId="{912C5D67-1374-408C-ACC3-43F730A7558D}" type="presOf" srcId="{79FBC3B5-B118-43C5-A19B-6B9A5D7E3038}" destId="{6A4205AB-781C-4183-8EDA-F02846893BA2}" srcOrd="0" destOrd="0" presId="urn:microsoft.com/office/officeart/2005/8/layout/list1"/>
    <dgm:cxn modelId="{E6E1774E-79F1-4F52-A784-7B68D4BB2480}" type="presOf" srcId="{57813262-CECA-42D3-A8F1-9D1B5473CCAC}" destId="{49E3DBCC-0D0D-4882-A212-EBFDDEB9AA46}" srcOrd="1" destOrd="0" presId="urn:microsoft.com/office/officeart/2005/8/layout/list1"/>
    <dgm:cxn modelId="{FE952F7E-B8DD-4148-84F3-32DB6866BA2D}" type="presOf" srcId="{79FBC3B5-B118-43C5-A19B-6B9A5D7E3038}" destId="{7CC078E3-48C9-40AC-A1E4-8043E49F58EF}" srcOrd="1" destOrd="0" presId="urn:microsoft.com/office/officeart/2005/8/layout/list1"/>
    <dgm:cxn modelId="{314F0780-A2B7-40D4-8560-AE45E6F54021}" type="presOf" srcId="{3FBA9E05-D1CB-4BC5-9B9B-E42C43247935}" destId="{D3982617-F62A-49A2-89E4-B26D60249839}" srcOrd="0" destOrd="0" presId="urn:microsoft.com/office/officeart/2005/8/layout/list1"/>
    <dgm:cxn modelId="{175E4581-2145-4B70-84A6-A3F51097D696}" type="presOf" srcId="{FC3FC3A7-EBB4-4E90-A833-B5978A1FA78E}" destId="{BB4576CF-3FE5-4A14-B462-A623FBF103E0}" srcOrd="1" destOrd="0" presId="urn:microsoft.com/office/officeart/2005/8/layout/list1"/>
    <dgm:cxn modelId="{48CB418D-75C3-4717-90AE-19D072EF5ABD}" srcId="{3FBA9E05-D1CB-4BC5-9B9B-E42C43247935}" destId="{FC3FC3A7-EBB4-4E90-A833-B5978A1FA78E}" srcOrd="1" destOrd="0" parTransId="{DB0BDD03-B295-44D5-86F0-9067F575CEC2}" sibTransId="{C12E040D-7A87-4862-B332-92276265C325}"/>
    <dgm:cxn modelId="{B6121494-483E-46F8-BAD7-B6BACBED738A}" srcId="{3FBA9E05-D1CB-4BC5-9B9B-E42C43247935}" destId="{57813262-CECA-42D3-A8F1-9D1B5473CCAC}" srcOrd="0" destOrd="0" parTransId="{928A4952-87F3-4B8C-97C4-C1E5FA51AD25}" sibTransId="{18F588FE-2F9F-4656-9E00-307E94261094}"/>
    <dgm:cxn modelId="{BE4BFC98-3D4B-44EE-A7CC-CFF655A64D48}" type="presOf" srcId="{FC3FC3A7-EBB4-4E90-A833-B5978A1FA78E}" destId="{F7569291-DC06-4D82-A519-C9FB38CE15A9}" srcOrd="0" destOrd="0" presId="urn:microsoft.com/office/officeart/2005/8/layout/list1"/>
    <dgm:cxn modelId="{8E246AE5-C15D-491B-A5F3-E7C7A3F345F4}" srcId="{3FBA9E05-D1CB-4BC5-9B9B-E42C43247935}" destId="{79FBC3B5-B118-43C5-A19B-6B9A5D7E3038}" srcOrd="3" destOrd="0" parTransId="{E1BD44F4-C8F5-4587-9D1D-3AD35CA627FC}" sibTransId="{AB034351-F2B3-4575-ADEC-62CEEB8EBB29}"/>
    <dgm:cxn modelId="{559B3B5D-F8F0-4985-9A32-716E124F0DE6}" type="presParOf" srcId="{D3982617-F62A-49A2-89E4-B26D60249839}" destId="{30A4B5BA-169F-4CAE-B320-7A19CA7565C3}" srcOrd="0" destOrd="0" presId="urn:microsoft.com/office/officeart/2005/8/layout/list1"/>
    <dgm:cxn modelId="{8ACDB908-B570-43FC-BDDA-FE3E31DFC675}" type="presParOf" srcId="{30A4B5BA-169F-4CAE-B320-7A19CA7565C3}" destId="{F4D57C38-81E7-4ACF-AEC3-18C05831FAFC}" srcOrd="0" destOrd="0" presId="urn:microsoft.com/office/officeart/2005/8/layout/list1"/>
    <dgm:cxn modelId="{C964B890-AABF-4F6B-8F8A-FBFD3A556C0B}" type="presParOf" srcId="{30A4B5BA-169F-4CAE-B320-7A19CA7565C3}" destId="{49E3DBCC-0D0D-4882-A212-EBFDDEB9AA46}" srcOrd="1" destOrd="0" presId="urn:microsoft.com/office/officeart/2005/8/layout/list1"/>
    <dgm:cxn modelId="{0881D068-928B-40BE-B50E-8B43EE93DEAC}" type="presParOf" srcId="{D3982617-F62A-49A2-89E4-B26D60249839}" destId="{3FC5773E-4084-4A7F-A8F8-9B82ADB3856B}" srcOrd="1" destOrd="0" presId="urn:microsoft.com/office/officeart/2005/8/layout/list1"/>
    <dgm:cxn modelId="{D67A3529-31DF-4EAC-86A7-1CA15150311E}" type="presParOf" srcId="{D3982617-F62A-49A2-89E4-B26D60249839}" destId="{2640CB8A-5ED1-4FCB-8AF1-6E9D5B494957}" srcOrd="2" destOrd="0" presId="urn:microsoft.com/office/officeart/2005/8/layout/list1"/>
    <dgm:cxn modelId="{7CDEB385-098C-4F16-8824-99F301E9441C}" type="presParOf" srcId="{D3982617-F62A-49A2-89E4-B26D60249839}" destId="{DCB594C1-3C1A-4DEC-9130-CE930E6592F1}" srcOrd="3" destOrd="0" presId="urn:microsoft.com/office/officeart/2005/8/layout/list1"/>
    <dgm:cxn modelId="{27AD0BE7-DD32-4266-BD70-472FF39B9A66}" type="presParOf" srcId="{D3982617-F62A-49A2-89E4-B26D60249839}" destId="{CCED49BD-9B8D-47DD-A5AF-1CDF5E107A57}" srcOrd="4" destOrd="0" presId="urn:microsoft.com/office/officeart/2005/8/layout/list1"/>
    <dgm:cxn modelId="{26762260-8585-4B0A-955B-D673F4138BC9}" type="presParOf" srcId="{CCED49BD-9B8D-47DD-A5AF-1CDF5E107A57}" destId="{F7569291-DC06-4D82-A519-C9FB38CE15A9}" srcOrd="0" destOrd="0" presId="urn:microsoft.com/office/officeart/2005/8/layout/list1"/>
    <dgm:cxn modelId="{62B33F6E-D2DE-4F81-B376-07C394EDC8FF}" type="presParOf" srcId="{CCED49BD-9B8D-47DD-A5AF-1CDF5E107A57}" destId="{BB4576CF-3FE5-4A14-B462-A623FBF103E0}" srcOrd="1" destOrd="0" presId="urn:microsoft.com/office/officeart/2005/8/layout/list1"/>
    <dgm:cxn modelId="{E51FD87F-46E1-49F1-A261-2499AFB72F36}" type="presParOf" srcId="{D3982617-F62A-49A2-89E4-B26D60249839}" destId="{367F4EC2-BCD2-4EB4-AC60-759DCA8256EF}" srcOrd="5" destOrd="0" presId="urn:microsoft.com/office/officeart/2005/8/layout/list1"/>
    <dgm:cxn modelId="{48A452FB-96CC-4481-8913-4F461C1518B3}" type="presParOf" srcId="{D3982617-F62A-49A2-89E4-B26D60249839}" destId="{3546E882-4CFC-4537-B040-A9143EAF248B}" srcOrd="6" destOrd="0" presId="urn:microsoft.com/office/officeart/2005/8/layout/list1"/>
    <dgm:cxn modelId="{7D55E915-0006-475A-BB72-E8F49F5DFB5C}" type="presParOf" srcId="{D3982617-F62A-49A2-89E4-B26D60249839}" destId="{07AF1ADD-019E-4219-9A37-E095ED9D8A53}" srcOrd="7" destOrd="0" presId="urn:microsoft.com/office/officeart/2005/8/layout/list1"/>
    <dgm:cxn modelId="{027019E8-3BAD-4D07-BDB7-CD21006692F9}" type="presParOf" srcId="{D3982617-F62A-49A2-89E4-B26D60249839}" destId="{8A3A3A8D-8876-48D4-BCBF-AD512634ECC8}" srcOrd="8" destOrd="0" presId="urn:microsoft.com/office/officeart/2005/8/layout/list1"/>
    <dgm:cxn modelId="{E9754638-0DAD-43F7-9FAB-A86D6D918448}" type="presParOf" srcId="{8A3A3A8D-8876-48D4-BCBF-AD512634ECC8}" destId="{1B89DB82-CAE9-4EAA-8631-EF5CBE317372}" srcOrd="0" destOrd="0" presId="urn:microsoft.com/office/officeart/2005/8/layout/list1"/>
    <dgm:cxn modelId="{905E18A0-332E-409A-9EBD-3FB3F99079B9}" type="presParOf" srcId="{8A3A3A8D-8876-48D4-BCBF-AD512634ECC8}" destId="{91039BD6-ACEC-4A20-BD47-E39060A17A12}" srcOrd="1" destOrd="0" presId="urn:microsoft.com/office/officeart/2005/8/layout/list1"/>
    <dgm:cxn modelId="{5D2B4C92-FAFC-4CB7-B338-C1AC3D0B0562}" type="presParOf" srcId="{D3982617-F62A-49A2-89E4-B26D60249839}" destId="{3EB56C98-1DD8-45F5-B932-83B71FFA4FBF}" srcOrd="9" destOrd="0" presId="urn:microsoft.com/office/officeart/2005/8/layout/list1"/>
    <dgm:cxn modelId="{D68B5E6C-FE10-4589-89F0-4538FBBC12C0}" type="presParOf" srcId="{D3982617-F62A-49A2-89E4-B26D60249839}" destId="{165E6B59-3B8A-477C-82FC-04EF13F154C5}" srcOrd="10" destOrd="0" presId="urn:microsoft.com/office/officeart/2005/8/layout/list1"/>
    <dgm:cxn modelId="{3C988B71-2C3F-4406-9DF8-1883253EFFA9}" type="presParOf" srcId="{D3982617-F62A-49A2-89E4-B26D60249839}" destId="{947F7070-EE0A-4E10-85BC-D79C8B63589A}" srcOrd="11" destOrd="0" presId="urn:microsoft.com/office/officeart/2005/8/layout/list1"/>
    <dgm:cxn modelId="{9EB09A6F-A88C-48B3-A102-B2FFFD021721}" type="presParOf" srcId="{D3982617-F62A-49A2-89E4-B26D60249839}" destId="{936B659F-A6EC-40A5-AC17-A02500498BA1}" srcOrd="12" destOrd="0" presId="urn:microsoft.com/office/officeart/2005/8/layout/list1"/>
    <dgm:cxn modelId="{A658DE0D-2CD2-4FD2-BAEE-04F0F5CEE79B}" type="presParOf" srcId="{936B659F-A6EC-40A5-AC17-A02500498BA1}" destId="{6A4205AB-781C-4183-8EDA-F02846893BA2}" srcOrd="0" destOrd="0" presId="urn:microsoft.com/office/officeart/2005/8/layout/list1"/>
    <dgm:cxn modelId="{B3ED98BD-3456-41E5-B241-57C1AEBFF99A}" type="presParOf" srcId="{936B659F-A6EC-40A5-AC17-A02500498BA1}" destId="{7CC078E3-48C9-40AC-A1E4-8043E49F58EF}" srcOrd="1" destOrd="0" presId="urn:microsoft.com/office/officeart/2005/8/layout/list1"/>
    <dgm:cxn modelId="{7FF37B4C-9971-4A6E-BDBE-3731FCD625E9}" type="presParOf" srcId="{D3982617-F62A-49A2-89E4-B26D60249839}" destId="{7522EAD7-51BB-463E-BD83-551F408A0ADA}" srcOrd="13" destOrd="0" presId="urn:microsoft.com/office/officeart/2005/8/layout/list1"/>
    <dgm:cxn modelId="{3D89B492-C3A9-4E4E-A14C-3C02369D9BBD}" type="presParOf" srcId="{D3982617-F62A-49A2-89E4-B26D60249839}" destId="{ADB94D6B-910D-4591-9B3F-F7EF08DBB06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8138A-A3E0-4127-9E15-A1387A49BA2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E3B4E59-1A08-4035-B509-28EF2A053FB8}">
      <dgm:prSet/>
      <dgm:spPr/>
      <dgm:t>
        <a:bodyPr/>
        <a:lstStyle/>
        <a:p>
          <a:pPr>
            <a:lnSpc>
              <a:spcPct val="100000"/>
            </a:lnSpc>
            <a:defRPr cap="all"/>
          </a:pPr>
          <a:r>
            <a:rPr lang="en-US"/>
            <a:t>Features</a:t>
          </a:r>
        </a:p>
      </dgm:t>
    </dgm:pt>
    <dgm:pt modelId="{CCF6BC71-30BE-4A40-B248-AEE843AA1469}" type="parTrans" cxnId="{B2E704C0-1DB3-4CCE-BCFA-8477B04C8867}">
      <dgm:prSet/>
      <dgm:spPr/>
      <dgm:t>
        <a:bodyPr/>
        <a:lstStyle/>
        <a:p>
          <a:endParaRPr lang="en-US"/>
        </a:p>
      </dgm:t>
    </dgm:pt>
    <dgm:pt modelId="{4CF5CB9B-478F-4904-ABBC-C2E2AABF8DB6}" type="sibTrans" cxnId="{B2E704C0-1DB3-4CCE-BCFA-8477B04C8867}">
      <dgm:prSet/>
      <dgm:spPr/>
      <dgm:t>
        <a:bodyPr/>
        <a:lstStyle/>
        <a:p>
          <a:pPr>
            <a:lnSpc>
              <a:spcPct val="100000"/>
            </a:lnSpc>
          </a:pPr>
          <a:endParaRPr lang="en-US"/>
        </a:p>
      </dgm:t>
    </dgm:pt>
    <dgm:pt modelId="{E002E55F-9EB4-4D86-BF2C-385C14BE1638}">
      <dgm:prSet/>
      <dgm:spPr/>
      <dgm:t>
        <a:bodyPr/>
        <a:lstStyle/>
        <a:p>
          <a:pPr>
            <a:lnSpc>
              <a:spcPct val="100000"/>
            </a:lnSpc>
            <a:defRPr cap="all"/>
          </a:pPr>
          <a:r>
            <a:rPr lang="en-GB"/>
            <a:t>ER Diagram &amp; DFD</a:t>
          </a:r>
          <a:endParaRPr lang="en-US"/>
        </a:p>
      </dgm:t>
    </dgm:pt>
    <dgm:pt modelId="{30CCF209-2DB0-4719-92E7-B07F069F1155}" type="parTrans" cxnId="{EA8C5294-A85C-4030-A980-6D1BFE1D2269}">
      <dgm:prSet/>
      <dgm:spPr/>
      <dgm:t>
        <a:bodyPr/>
        <a:lstStyle/>
        <a:p>
          <a:endParaRPr lang="en-US"/>
        </a:p>
      </dgm:t>
    </dgm:pt>
    <dgm:pt modelId="{FC83D843-4906-4620-ABAA-EDE421274215}" type="sibTrans" cxnId="{EA8C5294-A85C-4030-A980-6D1BFE1D2269}">
      <dgm:prSet/>
      <dgm:spPr/>
      <dgm:t>
        <a:bodyPr/>
        <a:lstStyle/>
        <a:p>
          <a:pPr>
            <a:lnSpc>
              <a:spcPct val="100000"/>
            </a:lnSpc>
          </a:pPr>
          <a:endParaRPr lang="en-US"/>
        </a:p>
      </dgm:t>
    </dgm:pt>
    <dgm:pt modelId="{1E0C2C0E-537E-47FB-A34C-AE878E90E767}">
      <dgm:prSet/>
      <dgm:spPr/>
      <dgm:t>
        <a:bodyPr/>
        <a:lstStyle/>
        <a:p>
          <a:pPr>
            <a:lnSpc>
              <a:spcPct val="100000"/>
            </a:lnSpc>
            <a:defRPr cap="all"/>
          </a:pPr>
          <a:r>
            <a:rPr lang="en-GB"/>
            <a:t>Proposed Timeline</a:t>
          </a:r>
          <a:endParaRPr lang="en-US"/>
        </a:p>
      </dgm:t>
    </dgm:pt>
    <dgm:pt modelId="{75EEBE54-9C15-4F73-8B44-D892117F83AC}" type="parTrans" cxnId="{06403F1E-C520-41F8-A4CD-726A260DD0A7}">
      <dgm:prSet/>
      <dgm:spPr/>
      <dgm:t>
        <a:bodyPr/>
        <a:lstStyle/>
        <a:p>
          <a:endParaRPr lang="en-US"/>
        </a:p>
      </dgm:t>
    </dgm:pt>
    <dgm:pt modelId="{1E6E9CE4-E5B9-47FB-A30D-713B00250460}" type="sibTrans" cxnId="{06403F1E-C520-41F8-A4CD-726A260DD0A7}">
      <dgm:prSet/>
      <dgm:spPr/>
      <dgm:t>
        <a:bodyPr/>
        <a:lstStyle/>
        <a:p>
          <a:pPr>
            <a:lnSpc>
              <a:spcPct val="100000"/>
            </a:lnSpc>
          </a:pPr>
          <a:endParaRPr lang="en-US"/>
        </a:p>
      </dgm:t>
    </dgm:pt>
    <dgm:pt modelId="{638B3F2C-0D3C-4AF5-BC02-D7AD1901E320}">
      <dgm:prSet/>
      <dgm:spPr/>
      <dgm:t>
        <a:bodyPr/>
        <a:lstStyle/>
        <a:p>
          <a:pPr>
            <a:lnSpc>
              <a:spcPct val="100000"/>
            </a:lnSpc>
            <a:defRPr cap="all"/>
          </a:pPr>
          <a:r>
            <a:rPr lang="en-GB"/>
            <a:t>Future Enhancement</a:t>
          </a:r>
          <a:endParaRPr lang="en-US"/>
        </a:p>
      </dgm:t>
    </dgm:pt>
    <dgm:pt modelId="{31724DBA-A581-4449-9379-2DEFA2EB4086}" type="parTrans" cxnId="{DD1517C4-E83C-49B7-B09D-6BC8E7F90B7D}">
      <dgm:prSet/>
      <dgm:spPr/>
      <dgm:t>
        <a:bodyPr/>
        <a:lstStyle/>
        <a:p>
          <a:endParaRPr lang="en-US"/>
        </a:p>
      </dgm:t>
    </dgm:pt>
    <dgm:pt modelId="{05217E96-5FA4-46F6-8720-7D1CBD67AE98}" type="sibTrans" cxnId="{DD1517C4-E83C-49B7-B09D-6BC8E7F90B7D}">
      <dgm:prSet/>
      <dgm:spPr/>
      <dgm:t>
        <a:bodyPr/>
        <a:lstStyle/>
        <a:p>
          <a:endParaRPr lang="en-US"/>
        </a:p>
      </dgm:t>
    </dgm:pt>
    <dgm:pt modelId="{712CFDF4-308A-49C4-978C-779C87FF7F04}">
      <dgm:prSet/>
      <dgm:spPr/>
      <dgm:t>
        <a:bodyPr/>
        <a:lstStyle/>
        <a:p>
          <a:pPr>
            <a:lnSpc>
              <a:spcPct val="100000"/>
            </a:lnSpc>
            <a:defRPr cap="all"/>
          </a:pPr>
          <a:r>
            <a:rPr lang="en-GB"/>
            <a:t>Conclusion</a:t>
          </a:r>
          <a:endParaRPr lang="en-US"/>
        </a:p>
      </dgm:t>
    </dgm:pt>
    <dgm:pt modelId="{E6156A90-5C23-484E-8DD9-98A771064DD9}" type="parTrans" cxnId="{CA8231FA-A626-4638-A47C-A19F97439795}">
      <dgm:prSet/>
      <dgm:spPr/>
      <dgm:t>
        <a:bodyPr/>
        <a:lstStyle/>
        <a:p>
          <a:endParaRPr lang="en-US"/>
        </a:p>
      </dgm:t>
    </dgm:pt>
    <dgm:pt modelId="{1395B07C-EB9C-498C-88D5-FD7E63CC3C95}" type="sibTrans" cxnId="{CA8231FA-A626-4638-A47C-A19F97439795}">
      <dgm:prSet/>
      <dgm:spPr/>
      <dgm:t>
        <a:bodyPr/>
        <a:lstStyle/>
        <a:p>
          <a:endParaRPr lang="en-US"/>
        </a:p>
      </dgm:t>
    </dgm:pt>
    <dgm:pt modelId="{3EB1C790-3800-49B8-80D2-F38C51837C56}" type="pres">
      <dgm:prSet presAssocID="{6448138A-A3E0-4127-9E15-A1387A49BA28}" presName="root" presStyleCnt="0">
        <dgm:presLayoutVars>
          <dgm:dir/>
          <dgm:resizeHandles val="exact"/>
        </dgm:presLayoutVars>
      </dgm:prSet>
      <dgm:spPr/>
    </dgm:pt>
    <dgm:pt modelId="{5C888B9B-B2DB-417A-9F92-806C0FB7D4CD}" type="pres">
      <dgm:prSet presAssocID="{2E3B4E59-1A08-4035-B509-28EF2A053FB8}" presName="compNode" presStyleCnt="0"/>
      <dgm:spPr/>
    </dgm:pt>
    <dgm:pt modelId="{ED8BF1AE-4F71-49BF-B446-0FD499890AF0}" type="pres">
      <dgm:prSet presAssocID="{2E3B4E59-1A08-4035-B509-28EF2A053FB8}" presName="iconBgRect" presStyleLbl="bgShp" presStyleIdx="0" presStyleCnt="5"/>
      <dgm:spPr/>
    </dgm:pt>
    <dgm:pt modelId="{B71CE9D7-67F0-462B-BAAC-7B03792D985A}" type="pres">
      <dgm:prSet presAssocID="{2E3B4E59-1A08-4035-B509-28EF2A053F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8981BF75-2AE4-4991-BB49-161723E3A20A}" type="pres">
      <dgm:prSet presAssocID="{2E3B4E59-1A08-4035-B509-28EF2A053FB8}" presName="spaceRect" presStyleCnt="0"/>
      <dgm:spPr/>
    </dgm:pt>
    <dgm:pt modelId="{42DD8A7B-F21F-4294-A132-7C201CFE5C64}" type="pres">
      <dgm:prSet presAssocID="{2E3B4E59-1A08-4035-B509-28EF2A053FB8}" presName="textRect" presStyleLbl="revTx" presStyleIdx="0" presStyleCnt="5">
        <dgm:presLayoutVars>
          <dgm:chMax val="1"/>
          <dgm:chPref val="1"/>
        </dgm:presLayoutVars>
      </dgm:prSet>
      <dgm:spPr/>
    </dgm:pt>
    <dgm:pt modelId="{DD531F29-D13F-4F4A-B004-86FA56D6F8B8}" type="pres">
      <dgm:prSet presAssocID="{4CF5CB9B-478F-4904-ABBC-C2E2AABF8DB6}" presName="sibTrans" presStyleCnt="0"/>
      <dgm:spPr/>
    </dgm:pt>
    <dgm:pt modelId="{2BA9940A-FD22-4531-A945-28FF1FE87FD6}" type="pres">
      <dgm:prSet presAssocID="{E002E55F-9EB4-4D86-BF2C-385C14BE1638}" presName="compNode" presStyleCnt="0"/>
      <dgm:spPr/>
    </dgm:pt>
    <dgm:pt modelId="{15F1146E-D111-445C-9638-B041689F0189}" type="pres">
      <dgm:prSet presAssocID="{E002E55F-9EB4-4D86-BF2C-385C14BE1638}" presName="iconBgRect" presStyleLbl="bgShp" presStyleIdx="1" presStyleCnt="5"/>
      <dgm:spPr/>
    </dgm:pt>
    <dgm:pt modelId="{A3C79011-ECE5-4D6A-9203-C7DD3A32E123}" type="pres">
      <dgm:prSet presAssocID="{E002E55F-9EB4-4D86-BF2C-385C14BE163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gister"/>
        </a:ext>
      </dgm:extLst>
    </dgm:pt>
    <dgm:pt modelId="{2E9B175B-3555-4A71-B6D9-312711E6EB15}" type="pres">
      <dgm:prSet presAssocID="{E002E55F-9EB4-4D86-BF2C-385C14BE1638}" presName="spaceRect" presStyleCnt="0"/>
      <dgm:spPr/>
    </dgm:pt>
    <dgm:pt modelId="{7977B692-4C6A-4D7F-B33C-AD4AB86798E9}" type="pres">
      <dgm:prSet presAssocID="{E002E55F-9EB4-4D86-BF2C-385C14BE1638}" presName="textRect" presStyleLbl="revTx" presStyleIdx="1" presStyleCnt="5">
        <dgm:presLayoutVars>
          <dgm:chMax val="1"/>
          <dgm:chPref val="1"/>
        </dgm:presLayoutVars>
      </dgm:prSet>
      <dgm:spPr/>
    </dgm:pt>
    <dgm:pt modelId="{D8E17ACE-8A65-45E1-926F-C941FA41D948}" type="pres">
      <dgm:prSet presAssocID="{FC83D843-4906-4620-ABAA-EDE421274215}" presName="sibTrans" presStyleCnt="0"/>
      <dgm:spPr/>
    </dgm:pt>
    <dgm:pt modelId="{A60B1F25-25DB-4627-978D-84CEA703A5F6}" type="pres">
      <dgm:prSet presAssocID="{1E0C2C0E-537E-47FB-A34C-AE878E90E767}" presName="compNode" presStyleCnt="0"/>
      <dgm:spPr/>
    </dgm:pt>
    <dgm:pt modelId="{9D788954-235C-4C0F-93F2-D31DE26F9485}" type="pres">
      <dgm:prSet presAssocID="{1E0C2C0E-537E-47FB-A34C-AE878E90E767}" presName="iconBgRect" presStyleLbl="bgShp" presStyleIdx="2" presStyleCnt="5"/>
      <dgm:spPr/>
    </dgm:pt>
    <dgm:pt modelId="{2185877F-F289-493D-9587-5E2169532407}" type="pres">
      <dgm:prSet presAssocID="{1E0C2C0E-537E-47FB-A34C-AE878E90E76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2169F636-D2CF-4030-B49D-5DD980A11A5C}" type="pres">
      <dgm:prSet presAssocID="{1E0C2C0E-537E-47FB-A34C-AE878E90E767}" presName="spaceRect" presStyleCnt="0"/>
      <dgm:spPr/>
    </dgm:pt>
    <dgm:pt modelId="{16D9D8C7-A8FE-419B-9F23-7F139848DBCA}" type="pres">
      <dgm:prSet presAssocID="{1E0C2C0E-537E-47FB-A34C-AE878E90E767}" presName="textRect" presStyleLbl="revTx" presStyleIdx="2" presStyleCnt="5">
        <dgm:presLayoutVars>
          <dgm:chMax val="1"/>
          <dgm:chPref val="1"/>
        </dgm:presLayoutVars>
      </dgm:prSet>
      <dgm:spPr/>
    </dgm:pt>
    <dgm:pt modelId="{962483DA-325A-4B23-BB92-00C8F031BCC2}" type="pres">
      <dgm:prSet presAssocID="{1E6E9CE4-E5B9-47FB-A30D-713B00250460}" presName="sibTrans" presStyleCnt="0"/>
      <dgm:spPr/>
    </dgm:pt>
    <dgm:pt modelId="{9E43800B-5CCE-40EE-9ACB-0FE43C2CEAC8}" type="pres">
      <dgm:prSet presAssocID="{712CFDF4-308A-49C4-978C-779C87FF7F04}" presName="compNode" presStyleCnt="0"/>
      <dgm:spPr/>
    </dgm:pt>
    <dgm:pt modelId="{31EE2A50-6A47-4C01-9436-80D4853E895C}" type="pres">
      <dgm:prSet presAssocID="{712CFDF4-308A-49C4-978C-779C87FF7F04}" presName="iconBgRect" presStyleLbl="bgShp" presStyleIdx="3" presStyleCnt="5"/>
      <dgm:spPr/>
    </dgm:pt>
    <dgm:pt modelId="{619E5B52-22BC-465C-A9AB-D6A4C61041D3}" type="pres">
      <dgm:prSet presAssocID="{712CFDF4-308A-49C4-978C-779C87FF7F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3AC6B397-529C-4108-B829-FBA8082E0228}" type="pres">
      <dgm:prSet presAssocID="{712CFDF4-308A-49C4-978C-779C87FF7F04}" presName="spaceRect" presStyleCnt="0"/>
      <dgm:spPr/>
    </dgm:pt>
    <dgm:pt modelId="{423BF6F6-661A-4382-8F15-84952FDFBA17}" type="pres">
      <dgm:prSet presAssocID="{712CFDF4-308A-49C4-978C-779C87FF7F04}" presName="textRect" presStyleLbl="revTx" presStyleIdx="3" presStyleCnt="5">
        <dgm:presLayoutVars>
          <dgm:chMax val="1"/>
          <dgm:chPref val="1"/>
        </dgm:presLayoutVars>
      </dgm:prSet>
      <dgm:spPr/>
    </dgm:pt>
    <dgm:pt modelId="{4C8F43DC-6DBB-488A-B738-DCEE2C8B6C92}" type="pres">
      <dgm:prSet presAssocID="{1395B07C-EB9C-498C-88D5-FD7E63CC3C95}" presName="sibTrans" presStyleCnt="0"/>
      <dgm:spPr/>
    </dgm:pt>
    <dgm:pt modelId="{96ECC7F5-3E8B-4EE9-B917-2F1C2CF65072}" type="pres">
      <dgm:prSet presAssocID="{638B3F2C-0D3C-4AF5-BC02-D7AD1901E320}" presName="compNode" presStyleCnt="0"/>
      <dgm:spPr/>
    </dgm:pt>
    <dgm:pt modelId="{EE9C1192-01DC-4EE7-AF5C-6935098D2849}" type="pres">
      <dgm:prSet presAssocID="{638B3F2C-0D3C-4AF5-BC02-D7AD1901E320}" presName="iconBgRect" presStyleLbl="bgShp" presStyleIdx="4" presStyleCnt="5"/>
      <dgm:spPr/>
    </dgm:pt>
    <dgm:pt modelId="{6E86FBF8-1FF2-4DB8-8086-8C8FC13E5DDC}" type="pres">
      <dgm:prSet presAssocID="{638B3F2C-0D3C-4AF5-BC02-D7AD1901E3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025B72F-03F1-4814-B67B-A3AE8E72087E}" type="pres">
      <dgm:prSet presAssocID="{638B3F2C-0D3C-4AF5-BC02-D7AD1901E320}" presName="spaceRect" presStyleCnt="0"/>
      <dgm:spPr/>
    </dgm:pt>
    <dgm:pt modelId="{81AE74DB-5D82-4385-A611-6B00863164DD}" type="pres">
      <dgm:prSet presAssocID="{638B3F2C-0D3C-4AF5-BC02-D7AD1901E320}" presName="textRect" presStyleLbl="revTx" presStyleIdx="4" presStyleCnt="5">
        <dgm:presLayoutVars>
          <dgm:chMax val="1"/>
          <dgm:chPref val="1"/>
        </dgm:presLayoutVars>
      </dgm:prSet>
      <dgm:spPr/>
    </dgm:pt>
  </dgm:ptLst>
  <dgm:cxnLst>
    <dgm:cxn modelId="{06403F1E-C520-41F8-A4CD-726A260DD0A7}" srcId="{6448138A-A3E0-4127-9E15-A1387A49BA28}" destId="{1E0C2C0E-537E-47FB-A34C-AE878E90E767}" srcOrd="2" destOrd="0" parTransId="{75EEBE54-9C15-4F73-8B44-D892117F83AC}" sibTransId="{1E6E9CE4-E5B9-47FB-A30D-713B00250460}"/>
    <dgm:cxn modelId="{8CD04A3A-E8E9-42A3-AFC9-EB4C0DAC3E9B}" type="presOf" srcId="{712CFDF4-308A-49C4-978C-779C87FF7F04}" destId="{423BF6F6-661A-4382-8F15-84952FDFBA17}" srcOrd="0" destOrd="0" presId="urn:microsoft.com/office/officeart/2018/5/layout/IconCircleLabelList"/>
    <dgm:cxn modelId="{A7084083-3021-4E54-B4ED-930C4B68E9B4}" type="presOf" srcId="{1E0C2C0E-537E-47FB-A34C-AE878E90E767}" destId="{16D9D8C7-A8FE-419B-9F23-7F139848DBCA}" srcOrd="0" destOrd="0" presId="urn:microsoft.com/office/officeart/2018/5/layout/IconCircleLabelList"/>
    <dgm:cxn modelId="{844DCE8D-06A8-4ABC-9938-40721BDEE056}" type="presOf" srcId="{638B3F2C-0D3C-4AF5-BC02-D7AD1901E320}" destId="{81AE74DB-5D82-4385-A611-6B00863164DD}" srcOrd="0" destOrd="0" presId="urn:microsoft.com/office/officeart/2018/5/layout/IconCircleLabelList"/>
    <dgm:cxn modelId="{EA8C5294-A85C-4030-A980-6D1BFE1D2269}" srcId="{6448138A-A3E0-4127-9E15-A1387A49BA28}" destId="{E002E55F-9EB4-4D86-BF2C-385C14BE1638}" srcOrd="1" destOrd="0" parTransId="{30CCF209-2DB0-4719-92E7-B07F069F1155}" sibTransId="{FC83D843-4906-4620-ABAA-EDE421274215}"/>
    <dgm:cxn modelId="{6A189FBC-9019-4B58-A6CD-2C40456099DA}" type="presOf" srcId="{2E3B4E59-1A08-4035-B509-28EF2A053FB8}" destId="{42DD8A7B-F21F-4294-A132-7C201CFE5C64}" srcOrd="0" destOrd="0" presId="urn:microsoft.com/office/officeart/2018/5/layout/IconCircleLabelList"/>
    <dgm:cxn modelId="{B2E704C0-1DB3-4CCE-BCFA-8477B04C8867}" srcId="{6448138A-A3E0-4127-9E15-A1387A49BA28}" destId="{2E3B4E59-1A08-4035-B509-28EF2A053FB8}" srcOrd="0" destOrd="0" parTransId="{CCF6BC71-30BE-4A40-B248-AEE843AA1469}" sibTransId="{4CF5CB9B-478F-4904-ABBC-C2E2AABF8DB6}"/>
    <dgm:cxn modelId="{DD1517C4-E83C-49B7-B09D-6BC8E7F90B7D}" srcId="{6448138A-A3E0-4127-9E15-A1387A49BA28}" destId="{638B3F2C-0D3C-4AF5-BC02-D7AD1901E320}" srcOrd="4" destOrd="0" parTransId="{31724DBA-A581-4449-9379-2DEFA2EB4086}" sibTransId="{05217E96-5FA4-46F6-8720-7D1CBD67AE98}"/>
    <dgm:cxn modelId="{50E2C9DA-C162-4602-8B49-F3B41D7EC5E3}" type="presOf" srcId="{E002E55F-9EB4-4D86-BF2C-385C14BE1638}" destId="{7977B692-4C6A-4D7F-B33C-AD4AB86798E9}" srcOrd="0" destOrd="0" presId="urn:microsoft.com/office/officeart/2018/5/layout/IconCircleLabelList"/>
    <dgm:cxn modelId="{FBC9A2ED-C544-410D-9E75-368F7AE478D5}" type="presOf" srcId="{6448138A-A3E0-4127-9E15-A1387A49BA28}" destId="{3EB1C790-3800-49B8-80D2-F38C51837C56}" srcOrd="0" destOrd="0" presId="urn:microsoft.com/office/officeart/2018/5/layout/IconCircleLabelList"/>
    <dgm:cxn modelId="{CA8231FA-A626-4638-A47C-A19F97439795}" srcId="{6448138A-A3E0-4127-9E15-A1387A49BA28}" destId="{712CFDF4-308A-49C4-978C-779C87FF7F04}" srcOrd="3" destOrd="0" parTransId="{E6156A90-5C23-484E-8DD9-98A771064DD9}" sibTransId="{1395B07C-EB9C-498C-88D5-FD7E63CC3C95}"/>
    <dgm:cxn modelId="{6DE37D18-06F6-42E6-8317-C4879CF294AA}" type="presParOf" srcId="{3EB1C790-3800-49B8-80D2-F38C51837C56}" destId="{5C888B9B-B2DB-417A-9F92-806C0FB7D4CD}" srcOrd="0" destOrd="0" presId="urn:microsoft.com/office/officeart/2018/5/layout/IconCircleLabelList"/>
    <dgm:cxn modelId="{9CAFE35B-9748-405F-9D24-E4D371B6754A}" type="presParOf" srcId="{5C888B9B-B2DB-417A-9F92-806C0FB7D4CD}" destId="{ED8BF1AE-4F71-49BF-B446-0FD499890AF0}" srcOrd="0" destOrd="0" presId="urn:microsoft.com/office/officeart/2018/5/layout/IconCircleLabelList"/>
    <dgm:cxn modelId="{B0EC2D26-89FA-4939-9308-96D98986BF6C}" type="presParOf" srcId="{5C888B9B-B2DB-417A-9F92-806C0FB7D4CD}" destId="{B71CE9D7-67F0-462B-BAAC-7B03792D985A}" srcOrd="1" destOrd="0" presId="urn:microsoft.com/office/officeart/2018/5/layout/IconCircleLabelList"/>
    <dgm:cxn modelId="{616434FA-453B-434A-8B73-2636AB1745D7}" type="presParOf" srcId="{5C888B9B-B2DB-417A-9F92-806C0FB7D4CD}" destId="{8981BF75-2AE4-4991-BB49-161723E3A20A}" srcOrd="2" destOrd="0" presId="urn:microsoft.com/office/officeart/2018/5/layout/IconCircleLabelList"/>
    <dgm:cxn modelId="{B0F1F5FA-7117-4761-B6F3-385C710D8A0E}" type="presParOf" srcId="{5C888B9B-B2DB-417A-9F92-806C0FB7D4CD}" destId="{42DD8A7B-F21F-4294-A132-7C201CFE5C64}" srcOrd="3" destOrd="0" presId="urn:microsoft.com/office/officeart/2018/5/layout/IconCircleLabelList"/>
    <dgm:cxn modelId="{D169461B-8300-4E28-B57F-9C76D1073B6E}" type="presParOf" srcId="{3EB1C790-3800-49B8-80D2-F38C51837C56}" destId="{DD531F29-D13F-4F4A-B004-86FA56D6F8B8}" srcOrd="1" destOrd="0" presId="urn:microsoft.com/office/officeart/2018/5/layout/IconCircleLabelList"/>
    <dgm:cxn modelId="{75086BBC-7EA4-4AC0-92FC-89A1746FB745}" type="presParOf" srcId="{3EB1C790-3800-49B8-80D2-F38C51837C56}" destId="{2BA9940A-FD22-4531-A945-28FF1FE87FD6}" srcOrd="2" destOrd="0" presId="urn:microsoft.com/office/officeart/2018/5/layout/IconCircleLabelList"/>
    <dgm:cxn modelId="{56B223E1-FB48-4A6A-BE78-70EC91CE17D9}" type="presParOf" srcId="{2BA9940A-FD22-4531-A945-28FF1FE87FD6}" destId="{15F1146E-D111-445C-9638-B041689F0189}" srcOrd="0" destOrd="0" presId="urn:microsoft.com/office/officeart/2018/5/layout/IconCircleLabelList"/>
    <dgm:cxn modelId="{835B2BCD-32BA-4399-BE6E-F1FF5BABD2A6}" type="presParOf" srcId="{2BA9940A-FD22-4531-A945-28FF1FE87FD6}" destId="{A3C79011-ECE5-4D6A-9203-C7DD3A32E123}" srcOrd="1" destOrd="0" presId="urn:microsoft.com/office/officeart/2018/5/layout/IconCircleLabelList"/>
    <dgm:cxn modelId="{16A8F84A-6706-4449-BB63-C60A73CC1332}" type="presParOf" srcId="{2BA9940A-FD22-4531-A945-28FF1FE87FD6}" destId="{2E9B175B-3555-4A71-B6D9-312711E6EB15}" srcOrd="2" destOrd="0" presId="urn:microsoft.com/office/officeart/2018/5/layout/IconCircleLabelList"/>
    <dgm:cxn modelId="{DB620D82-3B03-4391-B8AE-AD2165D4E305}" type="presParOf" srcId="{2BA9940A-FD22-4531-A945-28FF1FE87FD6}" destId="{7977B692-4C6A-4D7F-B33C-AD4AB86798E9}" srcOrd="3" destOrd="0" presId="urn:microsoft.com/office/officeart/2018/5/layout/IconCircleLabelList"/>
    <dgm:cxn modelId="{42099798-AFC7-4F37-B4A8-A248238FBA21}" type="presParOf" srcId="{3EB1C790-3800-49B8-80D2-F38C51837C56}" destId="{D8E17ACE-8A65-45E1-926F-C941FA41D948}" srcOrd="3" destOrd="0" presId="urn:microsoft.com/office/officeart/2018/5/layout/IconCircleLabelList"/>
    <dgm:cxn modelId="{A82BFD77-F038-4A79-A9A1-E47CBF2AA27F}" type="presParOf" srcId="{3EB1C790-3800-49B8-80D2-F38C51837C56}" destId="{A60B1F25-25DB-4627-978D-84CEA703A5F6}" srcOrd="4" destOrd="0" presId="urn:microsoft.com/office/officeart/2018/5/layout/IconCircleLabelList"/>
    <dgm:cxn modelId="{4A90B166-266C-4157-90C2-11A36DECB429}" type="presParOf" srcId="{A60B1F25-25DB-4627-978D-84CEA703A5F6}" destId="{9D788954-235C-4C0F-93F2-D31DE26F9485}" srcOrd="0" destOrd="0" presId="urn:microsoft.com/office/officeart/2018/5/layout/IconCircleLabelList"/>
    <dgm:cxn modelId="{8F45AD00-335B-4BF9-9159-805620C24578}" type="presParOf" srcId="{A60B1F25-25DB-4627-978D-84CEA703A5F6}" destId="{2185877F-F289-493D-9587-5E2169532407}" srcOrd="1" destOrd="0" presId="urn:microsoft.com/office/officeart/2018/5/layout/IconCircleLabelList"/>
    <dgm:cxn modelId="{EC8B2C52-9150-4D97-BF80-10B2409DBF68}" type="presParOf" srcId="{A60B1F25-25DB-4627-978D-84CEA703A5F6}" destId="{2169F636-D2CF-4030-B49D-5DD980A11A5C}" srcOrd="2" destOrd="0" presId="urn:microsoft.com/office/officeart/2018/5/layout/IconCircleLabelList"/>
    <dgm:cxn modelId="{7DD6B054-977B-416F-A510-B4303BEFE2F4}" type="presParOf" srcId="{A60B1F25-25DB-4627-978D-84CEA703A5F6}" destId="{16D9D8C7-A8FE-419B-9F23-7F139848DBCA}" srcOrd="3" destOrd="0" presId="urn:microsoft.com/office/officeart/2018/5/layout/IconCircleLabelList"/>
    <dgm:cxn modelId="{62112CA6-6C90-4654-8FE6-620C2C4969A2}" type="presParOf" srcId="{3EB1C790-3800-49B8-80D2-F38C51837C56}" destId="{962483DA-325A-4B23-BB92-00C8F031BCC2}" srcOrd="5" destOrd="0" presId="urn:microsoft.com/office/officeart/2018/5/layout/IconCircleLabelList"/>
    <dgm:cxn modelId="{937E0AC4-2C26-48A0-8B37-C48A23298B99}" type="presParOf" srcId="{3EB1C790-3800-49B8-80D2-F38C51837C56}" destId="{9E43800B-5CCE-40EE-9ACB-0FE43C2CEAC8}" srcOrd="6" destOrd="0" presId="urn:microsoft.com/office/officeart/2018/5/layout/IconCircleLabelList"/>
    <dgm:cxn modelId="{11462401-9051-4E2F-8D92-67CCCE3D577C}" type="presParOf" srcId="{9E43800B-5CCE-40EE-9ACB-0FE43C2CEAC8}" destId="{31EE2A50-6A47-4C01-9436-80D4853E895C}" srcOrd="0" destOrd="0" presId="urn:microsoft.com/office/officeart/2018/5/layout/IconCircleLabelList"/>
    <dgm:cxn modelId="{81D41587-1B9E-4351-B18D-B7210D47F116}" type="presParOf" srcId="{9E43800B-5CCE-40EE-9ACB-0FE43C2CEAC8}" destId="{619E5B52-22BC-465C-A9AB-D6A4C61041D3}" srcOrd="1" destOrd="0" presId="urn:microsoft.com/office/officeart/2018/5/layout/IconCircleLabelList"/>
    <dgm:cxn modelId="{BA99E6E9-A5B5-4FEA-95BB-42F8617B8F61}" type="presParOf" srcId="{9E43800B-5CCE-40EE-9ACB-0FE43C2CEAC8}" destId="{3AC6B397-529C-4108-B829-FBA8082E0228}" srcOrd="2" destOrd="0" presId="urn:microsoft.com/office/officeart/2018/5/layout/IconCircleLabelList"/>
    <dgm:cxn modelId="{1E371F09-5091-4FD6-A9FC-41B3017B4ADF}" type="presParOf" srcId="{9E43800B-5CCE-40EE-9ACB-0FE43C2CEAC8}" destId="{423BF6F6-661A-4382-8F15-84952FDFBA17}" srcOrd="3" destOrd="0" presId="urn:microsoft.com/office/officeart/2018/5/layout/IconCircleLabelList"/>
    <dgm:cxn modelId="{BB322015-D39F-4633-9A39-DB727160F39F}" type="presParOf" srcId="{3EB1C790-3800-49B8-80D2-F38C51837C56}" destId="{4C8F43DC-6DBB-488A-B738-DCEE2C8B6C92}" srcOrd="7" destOrd="0" presId="urn:microsoft.com/office/officeart/2018/5/layout/IconCircleLabelList"/>
    <dgm:cxn modelId="{3121E8E1-C5FF-4E5A-922A-66DA48ED8440}" type="presParOf" srcId="{3EB1C790-3800-49B8-80D2-F38C51837C56}" destId="{96ECC7F5-3E8B-4EE9-B917-2F1C2CF65072}" srcOrd="8" destOrd="0" presId="urn:microsoft.com/office/officeart/2018/5/layout/IconCircleLabelList"/>
    <dgm:cxn modelId="{FF0572E2-3EEB-40C5-83F9-EF354C69CF74}" type="presParOf" srcId="{96ECC7F5-3E8B-4EE9-B917-2F1C2CF65072}" destId="{EE9C1192-01DC-4EE7-AF5C-6935098D2849}" srcOrd="0" destOrd="0" presId="urn:microsoft.com/office/officeart/2018/5/layout/IconCircleLabelList"/>
    <dgm:cxn modelId="{837C920D-9B41-4288-96A7-ECD37A0CC718}" type="presParOf" srcId="{96ECC7F5-3E8B-4EE9-B917-2F1C2CF65072}" destId="{6E86FBF8-1FF2-4DB8-8086-8C8FC13E5DDC}" srcOrd="1" destOrd="0" presId="urn:microsoft.com/office/officeart/2018/5/layout/IconCircleLabelList"/>
    <dgm:cxn modelId="{CABE24F0-5222-497D-93CC-4F96B4CFCDD1}" type="presParOf" srcId="{96ECC7F5-3E8B-4EE9-B917-2F1C2CF65072}" destId="{D025B72F-03F1-4814-B67B-A3AE8E72087E}" srcOrd="2" destOrd="0" presId="urn:microsoft.com/office/officeart/2018/5/layout/IconCircleLabelList"/>
    <dgm:cxn modelId="{9A856D85-D837-420A-BA92-44A9767193BA}" type="presParOf" srcId="{96ECC7F5-3E8B-4EE9-B917-2F1C2CF65072}" destId="{81AE74DB-5D82-4385-A611-6B00863164DD}"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39064F-ED3C-4A53-B551-6FC24B756794}"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4AB1E405-D131-4F34-9430-83C80A779092}">
      <dgm:prSet/>
      <dgm:spPr/>
      <dgm:t>
        <a:bodyPr/>
        <a:lstStyle/>
        <a:p>
          <a:pPr>
            <a:lnSpc>
              <a:spcPct val="100000"/>
            </a:lnSpc>
          </a:pPr>
          <a:r>
            <a:rPr lang="en-US" dirty="0"/>
            <a:t>The project “Yummy Kitchen Hub” is a desktop application which we have developed to streamline the operations of a restaurant. </a:t>
          </a:r>
        </a:p>
      </dgm:t>
    </dgm:pt>
    <dgm:pt modelId="{BD738584-BC34-4C25-A1C3-AF92944A4B90}" type="parTrans" cxnId="{E86185A4-1511-43F2-B347-3CF06DB72CBD}">
      <dgm:prSet/>
      <dgm:spPr/>
      <dgm:t>
        <a:bodyPr/>
        <a:lstStyle/>
        <a:p>
          <a:endParaRPr lang="en-US"/>
        </a:p>
      </dgm:t>
    </dgm:pt>
    <dgm:pt modelId="{B0728E4A-9959-4F37-B1E6-8F101ACD7F7D}" type="sibTrans" cxnId="{E86185A4-1511-43F2-B347-3CF06DB72CBD}">
      <dgm:prSet/>
      <dgm:spPr/>
      <dgm:t>
        <a:bodyPr/>
        <a:lstStyle/>
        <a:p>
          <a:endParaRPr lang="en-US"/>
        </a:p>
      </dgm:t>
    </dgm:pt>
    <dgm:pt modelId="{01CC3F7B-35BC-4CDE-BD82-17331E4460F2}">
      <dgm:prSet/>
      <dgm:spPr/>
      <dgm:t>
        <a:bodyPr/>
        <a:lstStyle/>
        <a:p>
          <a:pPr>
            <a:lnSpc>
              <a:spcPct val="100000"/>
            </a:lnSpc>
          </a:pPr>
          <a:r>
            <a:rPr lang="en-US" dirty="0"/>
            <a:t>It provides a comprehensive solution for managing various aspects of a restaurant, including menu, order, billing, and transaction records.</a:t>
          </a:r>
        </a:p>
      </dgm:t>
    </dgm:pt>
    <dgm:pt modelId="{C1EB91F8-FECB-4D2B-B05A-424B0EF1F1D8}" type="parTrans" cxnId="{A4DF8618-DE05-4B1C-B0DB-6011F9F73EDE}">
      <dgm:prSet/>
      <dgm:spPr/>
      <dgm:t>
        <a:bodyPr/>
        <a:lstStyle/>
        <a:p>
          <a:endParaRPr lang="en-US"/>
        </a:p>
      </dgm:t>
    </dgm:pt>
    <dgm:pt modelId="{BD589CCE-F2A8-4E4A-A85A-17D94544988B}" type="sibTrans" cxnId="{A4DF8618-DE05-4B1C-B0DB-6011F9F73EDE}">
      <dgm:prSet/>
      <dgm:spPr/>
      <dgm:t>
        <a:bodyPr/>
        <a:lstStyle/>
        <a:p>
          <a:endParaRPr lang="en-US"/>
        </a:p>
      </dgm:t>
    </dgm:pt>
    <dgm:pt modelId="{9AD0C67D-2ACB-4A36-BF33-E9F44E9EAD1E}" type="pres">
      <dgm:prSet presAssocID="{2139064F-ED3C-4A53-B551-6FC24B756794}" presName="hierChild1" presStyleCnt="0">
        <dgm:presLayoutVars>
          <dgm:chPref val="1"/>
          <dgm:dir/>
          <dgm:animOne val="branch"/>
          <dgm:animLvl val="lvl"/>
          <dgm:resizeHandles/>
        </dgm:presLayoutVars>
      </dgm:prSet>
      <dgm:spPr/>
    </dgm:pt>
    <dgm:pt modelId="{74932463-8AFD-4486-A18E-7D50F1343E66}" type="pres">
      <dgm:prSet presAssocID="{4AB1E405-D131-4F34-9430-83C80A779092}" presName="hierRoot1" presStyleCnt="0"/>
      <dgm:spPr/>
    </dgm:pt>
    <dgm:pt modelId="{69937330-AE2E-4E2F-8F2F-FDAC6D00AF17}" type="pres">
      <dgm:prSet presAssocID="{4AB1E405-D131-4F34-9430-83C80A779092}" presName="composite" presStyleCnt="0"/>
      <dgm:spPr/>
    </dgm:pt>
    <dgm:pt modelId="{E4DB65D1-9E8F-4DEC-998B-84309A3BA807}" type="pres">
      <dgm:prSet presAssocID="{4AB1E405-D131-4F34-9430-83C80A779092}" presName="background" presStyleLbl="node0" presStyleIdx="0" presStyleCnt="2"/>
      <dgm:spPr/>
    </dgm:pt>
    <dgm:pt modelId="{78B41100-037A-458B-A0CD-A7333429001A}" type="pres">
      <dgm:prSet presAssocID="{4AB1E405-D131-4F34-9430-83C80A779092}" presName="text" presStyleLbl="fgAcc0" presStyleIdx="0" presStyleCnt="2">
        <dgm:presLayoutVars>
          <dgm:chPref val="3"/>
        </dgm:presLayoutVars>
      </dgm:prSet>
      <dgm:spPr/>
    </dgm:pt>
    <dgm:pt modelId="{C913708F-09C2-4E5A-912D-61A75B7A039D}" type="pres">
      <dgm:prSet presAssocID="{4AB1E405-D131-4F34-9430-83C80A779092}" presName="hierChild2" presStyleCnt="0"/>
      <dgm:spPr/>
    </dgm:pt>
    <dgm:pt modelId="{F40EC4F0-DDCE-46F4-9470-DBF964A57BEB}" type="pres">
      <dgm:prSet presAssocID="{01CC3F7B-35BC-4CDE-BD82-17331E4460F2}" presName="hierRoot1" presStyleCnt="0"/>
      <dgm:spPr/>
    </dgm:pt>
    <dgm:pt modelId="{7D1A8BF9-13C9-4A4B-9688-F9C40319D408}" type="pres">
      <dgm:prSet presAssocID="{01CC3F7B-35BC-4CDE-BD82-17331E4460F2}" presName="composite" presStyleCnt="0"/>
      <dgm:spPr/>
    </dgm:pt>
    <dgm:pt modelId="{77B8E050-0B39-4F19-9F4D-3A6119002FCD}" type="pres">
      <dgm:prSet presAssocID="{01CC3F7B-35BC-4CDE-BD82-17331E4460F2}" presName="background" presStyleLbl="node0" presStyleIdx="1" presStyleCnt="2"/>
      <dgm:spPr/>
    </dgm:pt>
    <dgm:pt modelId="{5B548605-0E5B-42E6-B2AB-D596223A9BAD}" type="pres">
      <dgm:prSet presAssocID="{01CC3F7B-35BC-4CDE-BD82-17331E4460F2}" presName="text" presStyleLbl="fgAcc0" presStyleIdx="1" presStyleCnt="2">
        <dgm:presLayoutVars>
          <dgm:chPref val="3"/>
        </dgm:presLayoutVars>
      </dgm:prSet>
      <dgm:spPr/>
    </dgm:pt>
    <dgm:pt modelId="{84482330-A18C-41A7-B1A6-6893E58F51EF}" type="pres">
      <dgm:prSet presAssocID="{01CC3F7B-35BC-4CDE-BD82-17331E4460F2}" presName="hierChild2" presStyleCnt="0"/>
      <dgm:spPr/>
    </dgm:pt>
  </dgm:ptLst>
  <dgm:cxnLst>
    <dgm:cxn modelId="{A4DF8618-DE05-4B1C-B0DB-6011F9F73EDE}" srcId="{2139064F-ED3C-4A53-B551-6FC24B756794}" destId="{01CC3F7B-35BC-4CDE-BD82-17331E4460F2}" srcOrd="1" destOrd="0" parTransId="{C1EB91F8-FECB-4D2B-B05A-424B0EF1F1D8}" sibTransId="{BD589CCE-F2A8-4E4A-A85A-17D94544988B}"/>
    <dgm:cxn modelId="{11C8B01B-D288-4BE5-8EBF-A64AF51D40C1}" type="presOf" srcId="{2139064F-ED3C-4A53-B551-6FC24B756794}" destId="{9AD0C67D-2ACB-4A36-BF33-E9F44E9EAD1E}" srcOrd="0" destOrd="0" presId="urn:microsoft.com/office/officeart/2005/8/layout/hierarchy1"/>
    <dgm:cxn modelId="{26351B97-9FA9-475B-AD99-E8BCD1AC121F}" type="presOf" srcId="{4AB1E405-D131-4F34-9430-83C80A779092}" destId="{78B41100-037A-458B-A0CD-A7333429001A}" srcOrd="0" destOrd="0" presId="urn:microsoft.com/office/officeart/2005/8/layout/hierarchy1"/>
    <dgm:cxn modelId="{E86185A4-1511-43F2-B347-3CF06DB72CBD}" srcId="{2139064F-ED3C-4A53-B551-6FC24B756794}" destId="{4AB1E405-D131-4F34-9430-83C80A779092}" srcOrd="0" destOrd="0" parTransId="{BD738584-BC34-4C25-A1C3-AF92944A4B90}" sibTransId="{B0728E4A-9959-4F37-B1E6-8F101ACD7F7D}"/>
    <dgm:cxn modelId="{2E5CA8C6-686E-460C-B989-38DD07CE9FC9}" type="presOf" srcId="{01CC3F7B-35BC-4CDE-BD82-17331E4460F2}" destId="{5B548605-0E5B-42E6-B2AB-D596223A9BAD}" srcOrd="0" destOrd="0" presId="urn:microsoft.com/office/officeart/2005/8/layout/hierarchy1"/>
    <dgm:cxn modelId="{5BCF0428-1C44-48F0-A4D2-E0FC9617295A}" type="presParOf" srcId="{9AD0C67D-2ACB-4A36-BF33-E9F44E9EAD1E}" destId="{74932463-8AFD-4486-A18E-7D50F1343E66}" srcOrd="0" destOrd="0" presId="urn:microsoft.com/office/officeart/2005/8/layout/hierarchy1"/>
    <dgm:cxn modelId="{B75338C5-5960-425B-BD64-E0568582BCB7}" type="presParOf" srcId="{74932463-8AFD-4486-A18E-7D50F1343E66}" destId="{69937330-AE2E-4E2F-8F2F-FDAC6D00AF17}" srcOrd="0" destOrd="0" presId="urn:microsoft.com/office/officeart/2005/8/layout/hierarchy1"/>
    <dgm:cxn modelId="{BC360438-C8DC-4D3D-9586-433FFFDF86E8}" type="presParOf" srcId="{69937330-AE2E-4E2F-8F2F-FDAC6D00AF17}" destId="{E4DB65D1-9E8F-4DEC-998B-84309A3BA807}" srcOrd="0" destOrd="0" presId="urn:microsoft.com/office/officeart/2005/8/layout/hierarchy1"/>
    <dgm:cxn modelId="{D1FA17FE-8C4D-4B86-AB22-55F142D4E711}" type="presParOf" srcId="{69937330-AE2E-4E2F-8F2F-FDAC6D00AF17}" destId="{78B41100-037A-458B-A0CD-A7333429001A}" srcOrd="1" destOrd="0" presId="urn:microsoft.com/office/officeart/2005/8/layout/hierarchy1"/>
    <dgm:cxn modelId="{7A754E9F-0304-47AA-9756-56010048E28E}" type="presParOf" srcId="{74932463-8AFD-4486-A18E-7D50F1343E66}" destId="{C913708F-09C2-4E5A-912D-61A75B7A039D}" srcOrd="1" destOrd="0" presId="urn:microsoft.com/office/officeart/2005/8/layout/hierarchy1"/>
    <dgm:cxn modelId="{D59C9DDD-DBC7-48A1-8298-232C0A73E86D}" type="presParOf" srcId="{9AD0C67D-2ACB-4A36-BF33-E9F44E9EAD1E}" destId="{F40EC4F0-DDCE-46F4-9470-DBF964A57BEB}" srcOrd="1" destOrd="0" presId="urn:microsoft.com/office/officeart/2005/8/layout/hierarchy1"/>
    <dgm:cxn modelId="{50AC9735-D43C-4EBF-BDCD-7C1E418A9B96}" type="presParOf" srcId="{F40EC4F0-DDCE-46F4-9470-DBF964A57BEB}" destId="{7D1A8BF9-13C9-4A4B-9688-F9C40319D408}" srcOrd="0" destOrd="0" presId="urn:microsoft.com/office/officeart/2005/8/layout/hierarchy1"/>
    <dgm:cxn modelId="{1F754798-A389-443C-A6A3-CD830F2F6478}" type="presParOf" srcId="{7D1A8BF9-13C9-4A4B-9688-F9C40319D408}" destId="{77B8E050-0B39-4F19-9F4D-3A6119002FCD}" srcOrd="0" destOrd="0" presId="urn:microsoft.com/office/officeart/2005/8/layout/hierarchy1"/>
    <dgm:cxn modelId="{F41AF276-A88A-406E-9319-D8CB6BBF7AEA}" type="presParOf" srcId="{7D1A8BF9-13C9-4A4B-9688-F9C40319D408}" destId="{5B548605-0E5B-42E6-B2AB-D596223A9BAD}" srcOrd="1" destOrd="0" presId="urn:microsoft.com/office/officeart/2005/8/layout/hierarchy1"/>
    <dgm:cxn modelId="{5FD9684D-7CB9-46EA-BCB2-897A9C127408}" type="presParOf" srcId="{F40EC4F0-DDCE-46F4-9470-DBF964A57BEB}" destId="{84482330-A18C-41A7-B1A6-6893E58F51E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90ED12-B709-43BB-989A-947E7FA2C59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9FCE4672-FDA7-4611-9ECB-892D0C77CA95}">
      <dgm:prSet/>
      <dgm:spPr/>
      <dgm:t>
        <a:bodyPr/>
        <a:lstStyle/>
        <a:p>
          <a:r>
            <a:rPr lang="en-US" b="1">
              <a:solidFill>
                <a:schemeClr val="bg1"/>
              </a:solidFill>
            </a:rPr>
            <a:t>We looked at various research papers to understand all the previous work done on the project we undertook.</a:t>
          </a:r>
          <a:endParaRPr lang="en-US" b="1" dirty="0">
            <a:solidFill>
              <a:schemeClr val="bg1"/>
            </a:solidFill>
          </a:endParaRPr>
        </a:p>
      </dgm:t>
    </dgm:pt>
    <dgm:pt modelId="{6374D8B2-D13B-46C4-9231-2C76E3D63C7E}" type="parTrans" cxnId="{FCD73BDB-2FA6-42F1-BEE9-CD6CB7540E8A}">
      <dgm:prSet/>
      <dgm:spPr/>
      <dgm:t>
        <a:bodyPr/>
        <a:lstStyle/>
        <a:p>
          <a:endParaRPr lang="en-US"/>
        </a:p>
      </dgm:t>
    </dgm:pt>
    <dgm:pt modelId="{9CA80896-2BEA-44DD-8581-CD195B59A4E1}" type="sibTrans" cxnId="{FCD73BDB-2FA6-42F1-BEE9-CD6CB7540E8A}">
      <dgm:prSet/>
      <dgm:spPr/>
      <dgm:t>
        <a:bodyPr/>
        <a:lstStyle/>
        <a:p>
          <a:endParaRPr lang="en-US"/>
        </a:p>
      </dgm:t>
    </dgm:pt>
    <dgm:pt modelId="{DEEB979A-E14A-48DA-B69A-95015280BFF9}">
      <dgm:prSet/>
      <dgm:spPr/>
      <dgm:t>
        <a:bodyPr/>
        <a:lstStyle/>
        <a:p>
          <a:r>
            <a:rPr lang="en-US" b="1">
              <a:solidFill>
                <a:schemeClr val="bg1"/>
              </a:solidFill>
            </a:rPr>
            <a:t>These studies emphasize the need for efficient management of different aspects of restaurant operations, including order, transaction, billing, and report. </a:t>
          </a:r>
          <a:endParaRPr lang="en-US" b="1" dirty="0">
            <a:solidFill>
              <a:schemeClr val="bg1"/>
            </a:solidFill>
          </a:endParaRPr>
        </a:p>
      </dgm:t>
    </dgm:pt>
    <dgm:pt modelId="{E52F670A-D84D-42B5-8179-BA8B6A372AC6}" type="parTrans" cxnId="{41FCDE91-236C-490F-9584-9999BD33FED3}">
      <dgm:prSet/>
      <dgm:spPr/>
      <dgm:t>
        <a:bodyPr/>
        <a:lstStyle/>
        <a:p>
          <a:endParaRPr lang="en-US"/>
        </a:p>
      </dgm:t>
    </dgm:pt>
    <dgm:pt modelId="{007E718E-7FB4-433D-B224-0367C668A9FD}" type="sibTrans" cxnId="{41FCDE91-236C-490F-9584-9999BD33FED3}">
      <dgm:prSet/>
      <dgm:spPr/>
      <dgm:t>
        <a:bodyPr/>
        <a:lstStyle/>
        <a:p>
          <a:endParaRPr lang="en-US"/>
        </a:p>
      </dgm:t>
    </dgm:pt>
    <dgm:pt modelId="{088B66CC-E40B-47FF-8D96-738C9570DDAE}" type="pres">
      <dgm:prSet presAssocID="{5490ED12-B709-43BB-989A-947E7FA2C59D}" presName="Name0" presStyleCnt="0">
        <dgm:presLayoutVars>
          <dgm:dir/>
          <dgm:animLvl val="lvl"/>
          <dgm:resizeHandles val="exact"/>
        </dgm:presLayoutVars>
      </dgm:prSet>
      <dgm:spPr/>
    </dgm:pt>
    <dgm:pt modelId="{6B9976E9-0EA4-43EF-8E00-5D9BC4540E48}" type="pres">
      <dgm:prSet presAssocID="{DEEB979A-E14A-48DA-B69A-95015280BFF9}" presName="boxAndChildren" presStyleCnt="0"/>
      <dgm:spPr/>
    </dgm:pt>
    <dgm:pt modelId="{448AA35E-F49A-4232-A946-71A749940A78}" type="pres">
      <dgm:prSet presAssocID="{DEEB979A-E14A-48DA-B69A-95015280BFF9}" presName="parentTextBox" presStyleLbl="node1" presStyleIdx="0" presStyleCnt="2"/>
      <dgm:spPr/>
    </dgm:pt>
    <dgm:pt modelId="{5C57D9A4-7EE3-451E-B3B5-E3C461858C2A}" type="pres">
      <dgm:prSet presAssocID="{9CA80896-2BEA-44DD-8581-CD195B59A4E1}" presName="sp" presStyleCnt="0"/>
      <dgm:spPr/>
    </dgm:pt>
    <dgm:pt modelId="{72882629-577E-48F1-93D8-651297B0634E}" type="pres">
      <dgm:prSet presAssocID="{9FCE4672-FDA7-4611-9ECB-892D0C77CA95}" presName="arrowAndChildren" presStyleCnt="0"/>
      <dgm:spPr/>
    </dgm:pt>
    <dgm:pt modelId="{D43E9699-7E4F-43FB-B0D8-C2D833DBE846}" type="pres">
      <dgm:prSet presAssocID="{9FCE4672-FDA7-4611-9ECB-892D0C77CA95}" presName="parentTextArrow" presStyleLbl="node1" presStyleIdx="1" presStyleCnt="2"/>
      <dgm:spPr/>
    </dgm:pt>
  </dgm:ptLst>
  <dgm:cxnLst>
    <dgm:cxn modelId="{10C1FA1E-29F1-48FD-B9A5-9F4E016181EB}" type="presOf" srcId="{9FCE4672-FDA7-4611-9ECB-892D0C77CA95}" destId="{D43E9699-7E4F-43FB-B0D8-C2D833DBE846}" srcOrd="0" destOrd="0" presId="urn:microsoft.com/office/officeart/2005/8/layout/process4"/>
    <dgm:cxn modelId="{D54E827A-7357-42D4-B8F7-175EA2D2A7FE}" type="presOf" srcId="{5490ED12-B709-43BB-989A-947E7FA2C59D}" destId="{088B66CC-E40B-47FF-8D96-738C9570DDAE}" srcOrd="0" destOrd="0" presId="urn:microsoft.com/office/officeart/2005/8/layout/process4"/>
    <dgm:cxn modelId="{41FCDE91-236C-490F-9584-9999BD33FED3}" srcId="{5490ED12-B709-43BB-989A-947E7FA2C59D}" destId="{DEEB979A-E14A-48DA-B69A-95015280BFF9}" srcOrd="1" destOrd="0" parTransId="{E52F670A-D84D-42B5-8179-BA8B6A372AC6}" sibTransId="{007E718E-7FB4-433D-B224-0367C668A9FD}"/>
    <dgm:cxn modelId="{C166A399-B060-4B21-82C7-A23BC9D72EFA}" type="presOf" srcId="{DEEB979A-E14A-48DA-B69A-95015280BFF9}" destId="{448AA35E-F49A-4232-A946-71A749940A78}" srcOrd="0" destOrd="0" presId="urn:microsoft.com/office/officeart/2005/8/layout/process4"/>
    <dgm:cxn modelId="{FCD73BDB-2FA6-42F1-BEE9-CD6CB7540E8A}" srcId="{5490ED12-B709-43BB-989A-947E7FA2C59D}" destId="{9FCE4672-FDA7-4611-9ECB-892D0C77CA95}" srcOrd="0" destOrd="0" parTransId="{6374D8B2-D13B-46C4-9231-2C76E3D63C7E}" sibTransId="{9CA80896-2BEA-44DD-8581-CD195B59A4E1}"/>
    <dgm:cxn modelId="{7A5A7AC3-8EAF-4D9B-A647-FEE3AA43B95D}" type="presParOf" srcId="{088B66CC-E40B-47FF-8D96-738C9570DDAE}" destId="{6B9976E9-0EA4-43EF-8E00-5D9BC4540E48}" srcOrd="0" destOrd="0" presId="urn:microsoft.com/office/officeart/2005/8/layout/process4"/>
    <dgm:cxn modelId="{A4E8D4D5-055D-43D5-863B-BB040A3376F9}" type="presParOf" srcId="{6B9976E9-0EA4-43EF-8E00-5D9BC4540E48}" destId="{448AA35E-F49A-4232-A946-71A749940A78}" srcOrd="0" destOrd="0" presId="urn:microsoft.com/office/officeart/2005/8/layout/process4"/>
    <dgm:cxn modelId="{E9A8FC54-CF9C-42CA-AF16-1FAAB673D04C}" type="presParOf" srcId="{088B66CC-E40B-47FF-8D96-738C9570DDAE}" destId="{5C57D9A4-7EE3-451E-B3B5-E3C461858C2A}" srcOrd="1" destOrd="0" presId="urn:microsoft.com/office/officeart/2005/8/layout/process4"/>
    <dgm:cxn modelId="{9DC13BC6-D8F1-4183-8A6B-F3B95C8B64B3}" type="presParOf" srcId="{088B66CC-E40B-47FF-8D96-738C9570DDAE}" destId="{72882629-577E-48F1-93D8-651297B0634E}" srcOrd="2" destOrd="0" presId="urn:microsoft.com/office/officeart/2005/8/layout/process4"/>
    <dgm:cxn modelId="{3F87004D-FF1E-4AAE-B944-41316659891A}" type="presParOf" srcId="{72882629-577E-48F1-93D8-651297B0634E}" destId="{D43E9699-7E4F-43FB-B0D8-C2D833DBE84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F25513-0BC7-4631-9F10-99785CDEEA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5B9E38C-3493-4B6A-A85B-67BFAC00E9A0}">
      <dgm:prSet/>
      <dgm:spPr/>
      <dgm:t>
        <a:bodyPr/>
        <a:lstStyle/>
        <a:p>
          <a:r>
            <a:rPr lang="en-US" b="1"/>
            <a:t>Pros:</a:t>
          </a:r>
          <a:endParaRPr lang="en-US"/>
        </a:p>
      </dgm:t>
    </dgm:pt>
    <dgm:pt modelId="{2E39A5D5-8643-431A-968B-C73B32C23EF3}" type="parTrans" cxnId="{02049000-77AC-41B9-8D3F-06CDCA76F6E6}">
      <dgm:prSet/>
      <dgm:spPr/>
      <dgm:t>
        <a:bodyPr/>
        <a:lstStyle/>
        <a:p>
          <a:endParaRPr lang="en-US"/>
        </a:p>
      </dgm:t>
    </dgm:pt>
    <dgm:pt modelId="{C117AEAE-407D-4A74-BDDF-80EA93053F50}" type="sibTrans" cxnId="{02049000-77AC-41B9-8D3F-06CDCA76F6E6}">
      <dgm:prSet/>
      <dgm:spPr/>
      <dgm:t>
        <a:bodyPr/>
        <a:lstStyle/>
        <a:p>
          <a:endParaRPr lang="en-US"/>
        </a:p>
      </dgm:t>
    </dgm:pt>
    <dgm:pt modelId="{B795E712-C99C-4FC0-ADCF-939F2CD46395}">
      <dgm:prSet/>
      <dgm:spPr/>
      <dgm:t>
        <a:bodyPr/>
        <a:lstStyle/>
        <a:p>
          <a:r>
            <a:rPr lang="en-US"/>
            <a:t>Authentication</a:t>
          </a:r>
        </a:p>
      </dgm:t>
    </dgm:pt>
    <dgm:pt modelId="{5B8B7CBB-3F6E-45BB-A680-5B6D2FAEB993}" type="parTrans" cxnId="{507E2731-BA4F-4340-BDEB-04C74F277870}">
      <dgm:prSet/>
      <dgm:spPr/>
      <dgm:t>
        <a:bodyPr/>
        <a:lstStyle/>
        <a:p>
          <a:endParaRPr lang="en-US"/>
        </a:p>
      </dgm:t>
    </dgm:pt>
    <dgm:pt modelId="{CDC6541B-B3E1-4F09-A8EB-07906473739D}" type="sibTrans" cxnId="{507E2731-BA4F-4340-BDEB-04C74F277870}">
      <dgm:prSet/>
      <dgm:spPr/>
      <dgm:t>
        <a:bodyPr/>
        <a:lstStyle/>
        <a:p>
          <a:endParaRPr lang="en-US"/>
        </a:p>
      </dgm:t>
    </dgm:pt>
    <dgm:pt modelId="{65E5B191-E577-4943-A515-6968DD0AC42E}">
      <dgm:prSet/>
      <dgm:spPr/>
      <dgm:t>
        <a:bodyPr/>
        <a:lstStyle/>
        <a:p>
          <a:r>
            <a:rPr lang="en-US"/>
            <a:t>User control</a:t>
          </a:r>
        </a:p>
      </dgm:t>
    </dgm:pt>
    <dgm:pt modelId="{17F12F2F-C50E-4E3B-9E76-B0CA20356BB2}" type="parTrans" cxnId="{688556AE-C287-42DB-8C86-C68BBEC7F85D}">
      <dgm:prSet/>
      <dgm:spPr/>
      <dgm:t>
        <a:bodyPr/>
        <a:lstStyle/>
        <a:p>
          <a:endParaRPr lang="en-US"/>
        </a:p>
      </dgm:t>
    </dgm:pt>
    <dgm:pt modelId="{2DAB5CB0-9069-4495-AB0D-D16249AFB5FB}" type="sibTrans" cxnId="{688556AE-C287-42DB-8C86-C68BBEC7F85D}">
      <dgm:prSet/>
      <dgm:spPr/>
      <dgm:t>
        <a:bodyPr/>
        <a:lstStyle/>
        <a:p>
          <a:endParaRPr lang="en-US"/>
        </a:p>
      </dgm:t>
    </dgm:pt>
    <dgm:pt modelId="{3115E26A-A012-42F8-81C7-E57EC7B7DE75}">
      <dgm:prSet/>
      <dgm:spPr/>
      <dgm:t>
        <a:bodyPr/>
        <a:lstStyle/>
        <a:p>
          <a:r>
            <a:rPr lang="en-US" b="1"/>
            <a:t>Cons:</a:t>
          </a:r>
          <a:endParaRPr lang="en-US"/>
        </a:p>
      </dgm:t>
    </dgm:pt>
    <dgm:pt modelId="{51A0E96E-53B1-4FF7-8B31-AAB1FE6B3D52}" type="parTrans" cxnId="{4376EEFD-C8FB-469D-BEFC-2BF3CFEFF85F}">
      <dgm:prSet/>
      <dgm:spPr/>
      <dgm:t>
        <a:bodyPr/>
        <a:lstStyle/>
        <a:p>
          <a:endParaRPr lang="en-US"/>
        </a:p>
      </dgm:t>
    </dgm:pt>
    <dgm:pt modelId="{0BF19DDE-5028-4ADB-9097-C89DC944D0FE}" type="sibTrans" cxnId="{4376EEFD-C8FB-469D-BEFC-2BF3CFEFF85F}">
      <dgm:prSet/>
      <dgm:spPr/>
      <dgm:t>
        <a:bodyPr/>
        <a:lstStyle/>
        <a:p>
          <a:endParaRPr lang="en-US"/>
        </a:p>
      </dgm:t>
    </dgm:pt>
    <dgm:pt modelId="{D4B13A0F-C33C-484F-98F5-87879AD64469}">
      <dgm:prSet/>
      <dgm:spPr/>
      <dgm:t>
        <a:bodyPr/>
        <a:lstStyle/>
        <a:p>
          <a:r>
            <a:rPr lang="en-US"/>
            <a:t>Technical issues</a:t>
          </a:r>
        </a:p>
      </dgm:t>
    </dgm:pt>
    <dgm:pt modelId="{098244AD-EF21-41D3-8637-396F3DC5F39A}" type="parTrans" cxnId="{2876CD1D-CFBD-490A-8BBD-FB312A01FD67}">
      <dgm:prSet/>
      <dgm:spPr/>
      <dgm:t>
        <a:bodyPr/>
        <a:lstStyle/>
        <a:p>
          <a:endParaRPr lang="en-US"/>
        </a:p>
      </dgm:t>
    </dgm:pt>
    <dgm:pt modelId="{A3A4671A-B954-4C26-8D22-83167509463E}" type="sibTrans" cxnId="{2876CD1D-CFBD-490A-8BBD-FB312A01FD67}">
      <dgm:prSet/>
      <dgm:spPr/>
      <dgm:t>
        <a:bodyPr/>
        <a:lstStyle/>
        <a:p>
          <a:endParaRPr lang="en-US"/>
        </a:p>
      </dgm:t>
    </dgm:pt>
    <dgm:pt modelId="{BC5C1FF0-41A1-41C9-A15A-307EC8283266}">
      <dgm:prSet/>
      <dgm:spPr/>
      <dgm:t>
        <a:bodyPr/>
        <a:lstStyle/>
        <a:p>
          <a:r>
            <a:rPr lang="en-US"/>
            <a:t>Complexity</a:t>
          </a:r>
        </a:p>
      </dgm:t>
    </dgm:pt>
    <dgm:pt modelId="{28349AF0-120E-4FB3-82B2-EFC859CE87B4}" type="parTrans" cxnId="{49DD3EB9-FC20-4B0E-BC5E-43537D882048}">
      <dgm:prSet/>
      <dgm:spPr/>
      <dgm:t>
        <a:bodyPr/>
        <a:lstStyle/>
        <a:p>
          <a:endParaRPr lang="en-US"/>
        </a:p>
      </dgm:t>
    </dgm:pt>
    <dgm:pt modelId="{D5E1C3CF-A040-42D1-9368-A8B5884E3943}" type="sibTrans" cxnId="{49DD3EB9-FC20-4B0E-BC5E-43537D882048}">
      <dgm:prSet/>
      <dgm:spPr/>
      <dgm:t>
        <a:bodyPr/>
        <a:lstStyle/>
        <a:p>
          <a:endParaRPr lang="en-US"/>
        </a:p>
      </dgm:t>
    </dgm:pt>
    <dgm:pt modelId="{04C218F0-8F70-49C2-A99C-5C2EADE95587}">
      <dgm:prSet/>
      <dgm:spPr/>
      <dgm:t>
        <a:bodyPr/>
        <a:lstStyle/>
        <a:p>
          <a:r>
            <a:rPr lang="en-US"/>
            <a:t>Table management issue</a:t>
          </a:r>
        </a:p>
      </dgm:t>
    </dgm:pt>
    <dgm:pt modelId="{7E577874-ADC8-4FAA-A415-1A94A031F311}" type="parTrans" cxnId="{893007C6-801B-46E7-8A49-077F9A5D3E79}">
      <dgm:prSet/>
      <dgm:spPr/>
      <dgm:t>
        <a:bodyPr/>
        <a:lstStyle/>
        <a:p>
          <a:endParaRPr lang="en-US"/>
        </a:p>
      </dgm:t>
    </dgm:pt>
    <dgm:pt modelId="{42ACCD38-464E-48FF-9BBF-D128DBEF9CB5}" type="sibTrans" cxnId="{893007C6-801B-46E7-8A49-077F9A5D3E79}">
      <dgm:prSet/>
      <dgm:spPr/>
      <dgm:t>
        <a:bodyPr/>
        <a:lstStyle/>
        <a:p>
          <a:endParaRPr lang="en-US"/>
        </a:p>
      </dgm:t>
    </dgm:pt>
    <dgm:pt modelId="{9F397109-1346-48DD-BDB1-6E7E0C1E0BD2}" type="pres">
      <dgm:prSet presAssocID="{AEF25513-0BC7-4631-9F10-99785CDEEA6D}" presName="linear" presStyleCnt="0">
        <dgm:presLayoutVars>
          <dgm:animLvl val="lvl"/>
          <dgm:resizeHandles val="exact"/>
        </dgm:presLayoutVars>
      </dgm:prSet>
      <dgm:spPr/>
    </dgm:pt>
    <dgm:pt modelId="{E2BBB431-2EA3-4A5F-A1AC-67302287A5EE}" type="pres">
      <dgm:prSet presAssocID="{E5B9E38C-3493-4B6A-A85B-67BFAC00E9A0}" presName="parentText" presStyleLbl="node1" presStyleIdx="0" presStyleCnt="2">
        <dgm:presLayoutVars>
          <dgm:chMax val="0"/>
          <dgm:bulletEnabled val="1"/>
        </dgm:presLayoutVars>
      </dgm:prSet>
      <dgm:spPr/>
    </dgm:pt>
    <dgm:pt modelId="{925A36D0-806F-461D-B03F-6315AA1E42F8}" type="pres">
      <dgm:prSet presAssocID="{E5B9E38C-3493-4B6A-A85B-67BFAC00E9A0}" presName="childText" presStyleLbl="revTx" presStyleIdx="0" presStyleCnt="2">
        <dgm:presLayoutVars>
          <dgm:bulletEnabled val="1"/>
        </dgm:presLayoutVars>
      </dgm:prSet>
      <dgm:spPr/>
    </dgm:pt>
    <dgm:pt modelId="{283083AA-B9C6-45A3-8F9B-3CD6B00D2260}" type="pres">
      <dgm:prSet presAssocID="{3115E26A-A012-42F8-81C7-E57EC7B7DE75}" presName="parentText" presStyleLbl="node1" presStyleIdx="1" presStyleCnt="2">
        <dgm:presLayoutVars>
          <dgm:chMax val="0"/>
          <dgm:bulletEnabled val="1"/>
        </dgm:presLayoutVars>
      </dgm:prSet>
      <dgm:spPr/>
    </dgm:pt>
    <dgm:pt modelId="{6A4A8751-9D19-4CBB-9F96-58BA7F4AF996}" type="pres">
      <dgm:prSet presAssocID="{3115E26A-A012-42F8-81C7-E57EC7B7DE75}" presName="childText" presStyleLbl="revTx" presStyleIdx="1" presStyleCnt="2">
        <dgm:presLayoutVars>
          <dgm:bulletEnabled val="1"/>
        </dgm:presLayoutVars>
      </dgm:prSet>
      <dgm:spPr/>
    </dgm:pt>
  </dgm:ptLst>
  <dgm:cxnLst>
    <dgm:cxn modelId="{02049000-77AC-41B9-8D3F-06CDCA76F6E6}" srcId="{AEF25513-0BC7-4631-9F10-99785CDEEA6D}" destId="{E5B9E38C-3493-4B6A-A85B-67BFAC00E9A0}" srcOrd="0" destOrd="0" parTransId="{2E39A5D5-8643-431A-968B-C73B32C23EF3}" sibTransId="{C117AEAE-407D-4A74-BDDF-80EA93053F50}"/>
    <dgm:cxn modelId="{8C7F950C-A012-4247-940F-446D7811D0BB}" type="presOf" srcId="{E5B9E38C-3493-4B6A-A85B-67BFAC00E9A0}" destId="{E2BBB431-2EA3-4A5F-A1AC-67302287A5EE}" srcOrd="0" destOrd="0" presId="urn:microsoft.com/office/officeart/2005/8/layout/vList2"/>
    <dgm:cxn modelId="{CAF1210E-4113-4EEB-9CCE-575BB3A2E875}" type="presOf" srcId="{04C218F0-8F70-49C2-A99C-5C2EADE95587}" destId="{6A4A8751-9D19-4CBB-9F96-58BA7F4AF996}" srcOrd="0" destOrd="2" presId="urn:microsoft.com/office/officeart/2005/8/layout/vList2"/>
    <dgm:cxn modelId="{2876CD1D-CFBD-490A-8BBD-FB312A01FD67}" srcId="{3115E26A-A012-42F8-81C7-E57EC7B7DE75}" destId="{D4B13A0F-C33C-484F-98F5-87879AD64469}" srcOrd="0" destOrd="0" parTransId="{098244AD-EF21-41D3-8637-396F3DC5F39A}" sibTransId="{A3A4671A-B954-4C26-8D22-83167509463E}"/>
    <dgm:cxn modelId="{507E2731-BA4F-4340-BDEB-04C74F277870}" srcId="{E5B9E38C-3493-4B6A-A85B-67BFAC00E9A0}" destId="{B795E712-C99C-4FC0-ADCF-939F2CD46395}" srcOrd="0" destOrd="0" parTransId="{5B8B7CBB-3F6E-45BB-A680-5B6D2FAEB993}" sibTransId="{CDC6541B-B3E1-4F09-A8EB-07906473739D}"/>
    <dgm:cxn modelId="{38042560-1937-4004-86B9-E556949B192A}" type="presOf" srcId="{65E5B191-E577-4943-A515-6968DD0AC42E}" destId="{925A36D0-806F-461D-B03F-6315AA1E42F8}" srcOrd="0" destOrd="1" presId="urn:microsoft.com/office/officeart/2005/8/layout/vList2"/>
    <dgm:cxn modelId="{8B3ABB5A-D15A-4D5C-A071-3D71540F9CF0}" type="presOf" srcId="{AEF25513-0BC7-4631-9F10-99785CDEEA6D}" destId="{9F397109-1346-48DD-BDB1-6E7E0C1E0BD2}" srcOrd="0" destOrd="0" presId="urn:microsoft.com/office/officeart/2005/8/layout/vList2"/>
    <dgm:cxn modelId="{871BC484-CCEE-49F6-B30E-C03499DC4096}" type="presOf" srcId="{D4B13A0F-C33C-484F-98F5-87879AD64469}" destId="{6A4A8751-9D19-4CBB-9F96-58BA7F4AF996}" srcOrd="0" destOrd="0" presId="urn:microsoft.com/office/officeart/2005/8/layout/vList2"/>
    <dgm:cxn modelId="{BE94698E-1EE6-406F-90B6-C16514F7B345}" type="presOf" srcId="{3115E26A-A012-42F8-81C7-E57EC7B7DE75}" destId="{283083AA-B9C6-45A3-8F9B-3CD6B00D2260}" srcOrd="0" destOrd="0" presId="urn:microsoft.com/office/officeart/2005/8/layout/vList2"/>
    <dgm:cxn modelId="{14689E9F-2657-45DF-AC08-2312C34A29D6}" type="presOf" srcId="{B795E712-C99C-4FC0-ADCF-939F2CD46395}" destId="{925A36D0-806F-461D-B03F-6315AA1E42F8}" srcOrd="0" destOrd="0" presId="urn:microsoft.com/office/officeart/2005/8/layout/vList2"/>
    <dgm:cxn modelId="{688556AE-C287-42DB-8C86-C68BBEC7F85D}" srcId="{E5B9E38C-3493-4B6A-A85B-67BFAC00E9A0}" destId="{65E5B191-E577-4943-A515-6968DD0AC42E}" srcOrd="1" destOrd="0" parTransId="{17F12F2F-C50E-4E3B-9E76-B0CA20356BB2}" sibTransId="{2DAB5CB0-9069-4495-AB0D-D16249AFB5FB}"/>
    <dgm:cxn modelId="{EF21A6B0-28A4-4D49-A210-CCE727166C99}" type="presOf" srcId="{BC5C1FF0-41A1-41C9-A15A-307EC8283266}" destId="{6A4A8751-9D19-4CBB-9F96-58BA7F4AF996}" srcOrd="0" destOrd="1" presId="urn:microsoft.com/office/officeart/2005/8/layout/vList2"/>
    <dgm:cxn modelId="{49DD3EB9-FC20-4B0E-BC5E-43537D882048}" srcId="{3115E26A-A012-42F8-81C7-E57EC7B7DE75}" destId="{BC5C1FF0-41A1-41C9-A15A-307EC8283266}" srcOrd="1" destOrd="0" parTransId="{28349AF0-120E-4FB3-82B2-EFC859CE87B4}" sibTransId="{D5E1C3CF-A040-42D1-9368-A8B5884E3943}"/>
    <dgm:cxn modelId="{893007C6-801B-46E7-8A49-077F9A5D3E79}" srcId="{3115E26A-A012-42F8-81C7-E57EC7B7DE75}" destId="{04C218F0-8F70-49C2-A99C-5C2EADE95587}" srcOrd="2" destOrd="0" parTransId="{7E577874-ADC8-4FAA-A415-1A94A031F311}" sibTransId="{42ACCD38-464E-48FF-9BBF-D128DBEF9CB5}"/>
    <dgm:cxn modelId="{4376EEFD-C8FB-469D-BEFC-2BF3CFEFF85F}" srcId="{AEF25513-0BC7-4631-9F10-99785CDEEA6D}" destId="{3115E26A-A012-42F8-81C7-E57EC7B7DE75}" srcOrd="1" destOrd="0" parTransId="{51A0E96E-53B1-4FF7-8B31-AAB1FE6B3D52}" sibTransId="{0BF19DDE-5028-4ADB-9097-C89DC944D0FE}"/>
    <dgm:cxn modelId="{05057232-0E37-4AB1-B073-95D93AFA0B6A}" type="presParOf" srcId="{9F397109-1346-48DD-BDB1-6E7E0C1E0BD2}" destId="{E2BBB431-2EA3-4A5F-A1AC-67302287A5EE}" srcOrd="0" destOrd="0" presId="urn:microsoft.com/office/officeart/2005/8/layout/vList2"/>
    <dgm:cxn modelId="{92485974-8710-4C56-B3BF-2E36E35AE23C}" type="presParOf" srcId="{9F397109-1346-48DD-BDB1-6E7E0C1E0BD2}" destId="{925A36D0-806F-461D-B03F-6315AA1E42F8}" srcOrd="1" destOrd="0" presId="urn:microsoft.com/office/officeart/2005/8/layout/vList2"/>
    <dgm:cxn modelId="{58A8D9D7-D97B-410C-B407-CDAAF5DC6E62}" type="presParOf" srcId="{9F397109-1346-48DD-BDB1-6E7E0C1E0BD2}" destId="{283083AA-B9C6-45A3-8F9B-3CD6B00D2260}" srcOrd="2" destOrd="0" presId="urn:microsoft.com/office/officeart/2005/8/layout/vList2"/>
    <dgm:cxn modelId="{7A6BF038-6DCA-4E23-9CBE-0B1126325772}" type="presParOf" srcId="{9F397109-1346-48DD-BDB1-6E7E0C1E0BD2}" destId="{6A4A8751-9D19-4CBB-9F96-58BA7F4AF99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20EC66-6694-41F9-BDB6-E4BA98289A5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4A336F1-F0EA-4FE1-ACE6-435D0FEA8943}">
      <dgm:prSet/>
      <dgm:spPr/>
      <dgm:t>
        <a:bodyPr/>
        <a:lstStyle/>
        <a:p>
          <a:r>
            <a:rPr lang="en-US" b="1"/>
            <a:t>Pros:</a:t>
          </a:r>
          <a:endParaRPr lang="en-US"/>
        </a:p>
      </dgm:t>
    </dgm:pt>
    <dgm:pt modelId="{9CD25AE4-EB76-43A7-BC1B-D1936EED3E66}" type="parTrans" cxnId="{42B1EE5F-0361-4F5F-88CD-472A3502DEBE}">
      <dgm:prSet/>
      <dgm:spPr/>
      <dgm:t>
        <a:bodyPr/>
        <a:lstStyle/>
        <a:p>
          <a:endParaRPr lang="en-US"/>
        </a:p>
      </dgm:t>
    </dgm:pt>
    <dgm:pt modelId="{FC3761D9-91F5-4131-8DE8-4CAF7DC623A0}" type="sibTrans" cxnId="{42B1EE5F-0361-4F5F-88CD-472A3502DEBE}">
      <dgm:prSet/>
      <dgm:spPr/>
      <dgm:t>
        <a:bodyPr/>
        <a:lstStyle/>
        <a:p>
          <a:endParaRPr lang="en-US"/>
        </a:p>
      </dgm:t>
    </dgm:pt>
    <dgm:pt modelId="{03B83E45-36AC-4FC4-AB3F-3F24ED31925F}">
      <dgm:prSet/>
      <dgm:spPr/>
      <dgm:t>
        <a:bodyPr/>
        <a:lstStyle/>
        <a:p>
          <a:r>
            <a:rPr lang="en-US"/>
            <a:t>Easy bill splitting</a:t>
          </a:r>
        </a:p>
      </dgm:t>
    </dgm:pt>
    <dgm:pt modelId="{F205728E-F6AD-49F4-8A14-C9C816D55D3C}" type="parTrans" cxnId="{9B8F4A4F-3446-44C1-987F-8E35BB810ECB}">
      <dgm:prSet/>
      <dgm:spPr/>
      <dgm:t>
        <a:bodyPr/>
        <a:lstStyle/>
        <a:p>
          <a:endParaRPr lang="en-US"/>
        </a:p>
      </dgm:t>
    </dgm:pt>
    <dgm:pt modelId="{1277EBD3-B4C4-4FB9-9418-7A062FFE09C3}" type="sibTrans" cxnId="{9B8F4A4F-3446-44C1-987F-8E35BB810ECB}">
      <dgm:prSet/>
      <dgm:spPr/>
      <dgm:t>
        <a:bodyPr/>
        <a:lstStyle/>
        <a:p>
          <a:endParaRPr lang="en-US"/>
        </a:p>
      </dgm:t>
    </dgm:pt>
    <dgm:pt modelId="{644ADBC9-22B9-4F12-BACB-82A3992FF7AD}">
      <dgm:prSet/>
      <dgm:spPr/>
      <dgm:t>
        <a:bodyPr/>
        <a:lstStyle/>
        <a:p>
          <a:r>
            <a:rPr lang="en-US"/>
            <a:t>Offline mode</a:t>
          </a:r>
        </a:p>
      </dgm:t>
    </dgm:pt>
    <dgm:pt modelId="{7F5DFF9C-DD84-4C2C-9325-8A60CD4BCF8D}" type="parTrans" cxnId="{F712268F-1B0B-46D3-B6F4-3CB5DC149749}">
      <dgm:prSet/>
      <dgm:spPr/>
      <dgm:t>
        <a:bodyPr/>
        <a:lstStyle/>
        <a:p>
          <a:endParaRPr lang="en-US"/>
        </a:p>
      </dgm:t>
    </dgm:pt>
    <dgm:pt modelId="{131BEADE-88DF-44E8-A8A4-69D8F78C5EFA}" type="sibTrans" cxnId="{F712268F-1B0B-46D3-B6F4-3CB5DC149749}">
      <dgm:prSet/>
      <dgm:spPr/>
      <dgm:t>
        <a:bodyPr/>
        <a:lstStyle/>
        <a:p>
          <a:endParaRPr lang="en-US"/>
        </a:p>
      </dgm:t>
    </dgm:pt>
    <dgm:pt modelId="{54327EBD-7B1F-4B92-93CC-C87E925819F6}">
      <dgm:prSet/>
      <dgm:spPr/>
      <dgm:t>
        <a:bodyPr/>
        <a:lstStyle/>
        <a:p>
          <a:r>
            <a:rPr lang="en-US"/>
            <a:t>Reporting and analytics</a:t>
          </a:r>
        </a:p>
      </dgm:t>
    </dgm:pt>
    <dgm:pt modelId="{7512D4D9-3299-49B0-9801-8054F2159FE0}" type="parTrans" cxnId="{EFDF9736-AFA5-4DC3-9BEF-0703128B9C43}">
      <dgm:prSet/>
      <dgm:spPr/>
      <dgm:t>
        <a:bodyPr/>
        <a:lstStyle/>
        <a:p>
          <a:endParaRPr lang="en-US"/>
        </a:p>
      </dgm:t>
    </dgm:pt>
    <dgm:pt modelId="{6017807D-915F-448A-91A7-12A676F8AC79}" type="sibTrans" cxnId="{EFDF9736-AFA5-4DC3-9BEF-0703128B9C43}">
      <dgm:prSet/>
      <dgm:spPr/>
      <dgm:t>
        <a:bodyPr/>
        <a:lstStyle/>
        <a:p>
          <a:endParaRPr lang="en-US"/>
        </a:p>
      </dgm:t>
    </dgm:pt>
    <dgm:pt modelId="{000E086C-1578-417E-AC24-D4DDDEDF453D}">
      <dgm:prSet/>
      <dgm:spPr/>
      <dgm:t>
        <a:bodyPr/>
        <a:lstStyle/>
        <a:p>
          <a:r>
            <a:rPr lang="en-US" b="1"/>
            <a:t>Cons:</a:t>
          </a:r>
          <a:endParaRPr lang="en-US"/>
        </a:p>
      </dgm:t>
    </dgm:pt>
    <dgm:pt modelId="{483FCFD2-C469-43C1-8291-EAAC2C1BDFBE}" type="parTrans" cxnId="{DA5945F3-A5B8-49E7-9EFC-6967940744EC}">
      <dgm:prSet/>
      <dgm:spPr/>
      <dgm:t>
        <a:bodyPr/>
        <a:lstStyle/>
        <a:p>
          <a:endParaRPr lang="en-US"/>
        </a:p>
      </dgm:t>
    </dgm:pt>
    <dgm:pt modelId="{6434292F-6BE4-46C2-8160-B1E600BE31D5}" type="sibTrans" cxnId="{DA5945F3-A5B8-49E7-9EFC-6967940744EC}">
      <dgm:prSet/>
      <dgm:spPr/>
      <dgm:t>
        <a:bodyPr/>
        <a:lstStyle/>
        <a:p>
          <a:endParaRPr lang="en-US"/>
        </a:p>
      </dgm:t>
    </dgm:pt>
    <dgm:pt modelId="{4207AC57-53BE-40E2-AE37-37E245F77A17}">
      <dgm:prSet/>
      <dgm:spPr/>
      <dgm:t>
        <a:bodyPr/>
        <a:lstStyle/>
        <a:p>
          <a:r>
            <a:rPr lang="en-US"/>
            <a:t>Expensive</a:t>
          </a:r>
        </a:p>
      </dgm:t>
    </dgm:pt>
    <dgm:pt modelId="{DEE425FA-D34E-4EF5-867A-E4B6487FBB6B}" type="parTrans" cxnId="{312015F3-EFFF-4A02-B99C-FC8695BC0F5A}">
      <dgm:prSet/>
      <dgm:spPr/>
      <dgm:t>
        <a:bodyPr/>
        <a:lstStyle/>
        <a:p>
          <a:endParaRPr lang="en-US"/>
        </a:p>
      </dgm:t>
    </dgm:pt>
    <dgm:pt modelId="{DFD04FA0-63C6-4C78-A120-7EB0F8EEA653}" type="sibTrans" cxnId="{312015F3-EFFF-4A02-B99C-FC8695BC0F5A}">
      <dgm:prSet/>
      <dgm:spPr/>
      <dgm:t>
        <a:bodyPr/>
        <a:lstStyle/>
        <a:p>
          <a:endParaRPr lang="en-US"/>
        </a:p>
      </dgm:t>
    </dgm:pt>
    <dgm:pt modelId="{BC0303B3-861F-4390-88D5-6B9EEF402265}">
      <dgm:prSet/>
      <dgm:spPr/>
      <dgm:t>
        <a:bodyPr/>
        <a:lstStyle/>
        <a:p>
          <a:r>
            <a:rPr lang="en-US"/>
            <a:t>Device incompatible</a:t>
          </a:r>
        </a:p>
      </dgm:t>
    </dgm:pt>
    <dgm:pt modelId="{646533F8-C82B-4E9D-B2F5-C9985707D8D2}" type="parTrans" cxnId="{6041348F-FDA5-411C-AE31-99245759F89D}">
      <dgm:prSet/>
      <dgm:spPr/>
      <dgm:t>
        <a:bodyPr/>
        <a:lstStyle/>
        <a:p>
          <a:endParaRPr lang="en-US"/>
        </a:p>
      </dgm:t>
    </dgm:pt>
    <dgm:pt modelId="{CDCB5967-673D-4C97-9F68-2934BA82E772}" type="sibTrans" cxnId="{6041348F-FDA5-411C-AE31-99245759F89D}">
      <dgm:prSet/>
      <dgm:spPr/>
      <dgm:t>
        <a:bodyPr/>
        <a:lstStyle/>
        <a:p>
          <a:endParaRPr lang="en-US"/>
        </a:p>
      </dgm:t>
    </dgm:pt>
    <dgm:pt modelId="{F3CD52F1-7A7D-48ED-92B4-F0ACA865C866}" type="pres">
      <dgm:prSet presAssocID="{CE20EC66-6694-41F9-BDB6-E4BA98289A58}" presName="diagram" presStyleCnt="0">
        <dgm:presLayoutVars>
          <dgm:dir/>
          <dgm:resizeHandles val="exact"/>
        </dgm:presLayoutVars>
      </dgm:prSet>
      <dgm:spPr/>
    </dgm:pt>
    <dgm:pt modelId="{B34B2A57-0CDD-4C6E-B1E8-8AF034E98A04}" type="pres">
      <dgm:prSet presAssocID="{F4A336F1-F0EA-4FE1-ACE6-435D0FEA8943}" presName="node" presStyleLbl="node1" presStyleIdx="0" presStyleCnt="2">
        <dgm:presLayoutVars>
          <dgm:bulletEnabled val="1"/>
        </dgm:presLayoutVars>
      </dgm:prSet>
      <dgm:spPr/>
    </dgm:pt>
    <dgm:pt modelId="{490CAB33-94BA-40F2-8E46-92B3CABB6AAF}" type="pres">
      <dgm:prSet presAssocID="{FC3761D9-91F5-4131-8DE8-4CAF7DC623A0}" presName="sibTrans" presStyleCnt="0"/>
      <dgm:spPr/>
    </dgm:pt>
    <dgm:pt modelId="{F3DA38A1-6F42-4E5B-A768-A7D6AECCA711}" type="pres">
      <dgm:prSet presAssocID="{000E086C-1578-417E-AC24-D4DDDEDF453D}" presName="node" presStyleLbl="node1" presStyleIdx="1" presStyleCnt="2">
        <dgm:presLayoutVars>
          <dgm:bulletEnabled val="1"/>
        </dgm:presLayoutVars>
      </dgm:prSet>
      <dgm:spPr/>
    </dgm:pt>
  </dgm:ptLst>
  <dgm:cxnLst>
    <dgm:cxn modelId="{194CB231-155E-478D-A805-DC68E88D415E}" type="presOf" srcId="{644ADBC9-22B9-4F12-BACB-82A3992FF7AD}" destId="{B34B2A57-0CDD-4C6E-B1E8-8AF034E98A04}" srcOrd="0" destOrd="2" presId="urn:microsoft.com/office/officeart/2005/8/layout/default"/>
    <dgm:cxn modelId="{EFDF9736-AFA5-4DC3-9BEF-0703128B9C43}" srcId="{F4A336F1-F0EA-4FE1-ACE6-435D0FEA8943}" destId="{54327EBD-7B1F-4B92-93CC-C87E925819F6}" srcOrd="2" destOrd="0" parTransId="{7512D4D9-3299-49B0-9801-8054F2159FE0}" sibTransId="{6017807D-915F-448A-91A7-12A676F8AC79}"/>
    <dgm:cxn modelId="{42B1EE5F-0361-4F5F-88CD-472A3502DEBE}" srcId="{CE20EC66-6694-41F9-BDB6-E4BA98289A58}" destId="{F4A336F1-F0EA-4FE1-ACE6-435D0FEA8943}" srcOrd="0" destOrd="0" parTransId="{9CD25AE4-EB76-43A7-BC1B-D1936EED3E66}" sibTransId="{FC3761D9-91F5-4131-8DE8-4CAF7DC623A0}"/>
    <dgm:cxn modelId="{9B8F4A4F-3446-44C1-987F-8E35BB810ECB}" srcId="{F4A336F1-F0EA-4FE1-ACE6-435D0FEA8943}" destId="{03B83E45-36AC-4FC4-AB3F-3F24ED31925F}" srcOrd="0" destOrd="0" parTransId="{F205728E-F6AD-49F4-8A14-C9C816D55D3C}" sibTransId="{1277EBD3-B4C4-4FB9-9418-7A062FFE09C3}"/>
    <dgm:cxn modelId="{B678A38B-3BED-4D50-9D58-326779A418A2}" type="presOf" srcId="{000E086C-1578-417E-AC24-D4DDDEDF453D}" destId="{F3DA38A1-6F42-4E5B-A768-A7D6AECCA711}" srcOrd="0" destOrd="0" presId="urn:microsoft.com/office/officeart/2005/8/layout/default"/>
    <dgm:cxn modelId="{FEA3718E-E092-4341-9953-F23538EBD11F}" type="presOf" srcId="{54327EBD-7B1F-4B92-93CC-C87E925819F6}" destId="{B34B2A57-0CDD-4C6E-B1E8-8AF034E98A04}" srcOrd="0" destOrd="3" presId="urn:microsoft.com/office/officeart/2005/8/layout/default"/>
    <dgm:cxn modelId="{F712268F-1B0B-46D3-B6F4-3CB5DC149749}" srcId="{F4A336F1-F0EA-4FE1-ACE6-435D0FEA8943}" destId="{644ADBC9-22B9-4F12-BACB-82A3992FF7AD}" srcOrd="1" destOrd="0" parTransId="{7F5DFF9C-DD84-4C2C-9325-8A60CD4BCF8D}" sibTransId="{131BEADE-88DF-44E8-A8A4-69D8F78C5EFA}"/>
    <dgm:cxn modelId="{6041348F-FDA5-411C-AE31-99245759F89D}" srcId="{000E086C-1578-417E-AC24-D4DDDEDF453D}" destId="{BC0303B3-861F-4390-88D5-6B9EEF402265}" srcOrd="1" destOrd="0" parTransId="{646533F8-C82B-4E9D-B2F5-C9985707D8D2}" sibTransId="{CDCB5967-673D-4C97-9F68-2934BA82E772}"/>
    <dgm:cxn modelId="{EF5B64AF-57FF-423B-993F-0C3E8112B6FA}" type="presOf" srcId="{CE20EC66-6694-41F9-BDB6-E4BA98289A58}" destId="{F3CD52F1-7A7D-48ED-92B4-F0ACA865C866}" srcOrd="0" destOrd="0" presId="urn:microsoft.com/office/officeart/2005/8/layout/default"/>
    <dgm:cxn modelId="{30117FCE-AD10-433F-946D-7B74EB095DCC}" type="presOf" srcId="{F4A336F1-F0EA-4FE1-ACE6-435D0FEA8943}" destId="{B34B2A57-0CDD-4C6E-B1E8-8AF034E98A04}" srcOrd="0" destOrd="0" presId="urn:microsoft.com/office/officeart/2005/8/layout/default"/>
    <dgm:cxn modelId="{23506FE1-BCA6-427C-A163-CB793E8881D5}" type="presOf" srcId="{03B83E45-36AC-4FC4-AB3F-3F24ED31925F}" destId="{B34B2A57-0CDD-4C6E-B1E8-8AF034E98A04}" srcOrd="0" destOrd="1" presId="urn:microsoft.com/office/officeart/2005/8/layout/default"/>
    <dgm:cxn modelId="{312015F3-EFFF-4A02-B99C-FC8695BC0F5A}" srcId="{000E086C-1578-417E-AC24-D4DDDEDF453D}" destId="{4207AC57-53BE-40E2-AE37-37E245F77A17}" srcOrd="0" destOrd="0" parTransId="{DEE425FA-D34E-4EF5-867A-E4B6487FBB6B}" sibTransId="{DFD04FA0-63C6-4C78-A120-7EB0F8EEA653}"/>
    <dgm:cxn modelId="{DA5945F3-A5B8-49E7-9EFC-6967940744EC}" srcId="{CE20EC66-6694-41F9-BDB6-E4BA98289A58}" destId="{000E086C-1578-417E-AC24-D4DDDEDF453D}" srcOrd="1" destOrd="0" parTransId="{483FCFD2-C469-43C1-8291-EAAC2C1BDFBE}" sibTransId="{6434292F-6BE4-46C2-8160-B1E600BE31D5}"/>
    <dgm:cxn modelId="{319F2EF6-2E7D-4DA8-8273-F468291F14E4}" type="presOf" srcId="{4207AC57-53BE-40E2-AE37-37E245F77A17}" destId="{F3DA38A1-6F42-4E5B-A768-A7D6AECCA711}" srcOrd="0" destOrd="1" presId="urn:microsoft.com/office/officeart/2005/8/layout/default"/>
    <dgm:cxn modelId="{1A5899F8-0A10-48DE-BE39-73A0F3C95399}" type="presOf" srcId="{BC0303B3-861F-4390-88D5-6B9EEF402265}" destId="{F3DA38A1-6F42-4E5B-A768-A7D6AECCA711}" srcOrd="0" destOrd="2" presId="urn:microsoft.com/office/officeart/2005/8/layout/default"/>
    <dgm:cxn modelId="{D4876D75-78D6-4FCF-913B-530847AB9C2F}" type="presParOf" srcId="{F3CD52F1-7A7D-48ED-92B4-F0ACA865C866}" destId="{B34B2A57-0CDD-4C6E-B1E8-8AF034E98A04}" srcOrd="0" destOrd="0" presId="urn:microsoft.com/office/officeart/2005/8/layout/default"/>
    <dgm:cxn modelId="{EA0E9D60-19DF-4709-8AD0-7E4BD8E612AB}" type="presParOf" srcId="{F3CD52F1-7A7D-48ED-92B4-F0ACA865C866}" destId="{490CAB33-94BA-40F2-8E46-92B3CABB6AAF}" srcOrd="1" destOrd="0" presId="urn:microsoft.com/office/officeart/2005/8/layout/default"/>
    <dgm:cxn modelId="{37ED1837-546E-4EBA-BAC9-C12D99C4457D}" type="presParOf" srcId="{F3CD52F1-7A7D-48ED-92B4-F0ACA865C866}" destId="{F3DA38A1-6F42-4E5B-A768-A7D6AECCA711}"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6E1741-B22D-437C-A567-AF7BDF99BD2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1E3C7F-F64C-43E1-9CAB-735DBD8C05F1}">
      <dgm:prSet/>
      <dgm:spPr/>
      <dgm:t>
        <a:bodyPr/>
        <a:lstStyle/>
        <a:p>
          <a:r>
            <a:rPr lang="en-US" b="1"/>
            <a:t>Pros:</a:t>
          </a:r>
          <a:endParaRPr lang="en-US"/>
        </a:p>
      </dgm:t>
    </dgm:pt>
    <dgm:pt modelId="{85B11AEF-A7D0-48F9-BF33-A102145FC68E}" type="parTrans" cxnId="{BE4781F7-F99E-4E57-A1EC-F9524B88F7D2}">
      <dgm:prSet/>
      <dgm:spPr/>
      <dgm:t>
        <a:bodyPr/>
        <a:lstStyle/>
        <a:p>
          <a:endParaRPr lang="en-US"/>
        </a:p>
      </dgm:t>
    </dgm:pt>
    <dgm:pt modelId="{364E260B-FBC2-4057-BBD9-8B005D1E319E}" type="sibTrans" cxnId="{BE4781F7-F99E-4E57-A1EC-F9524B88F7D2}">
      <dgm:prSet/>
      <dgm:spPr/>
      <dgm:t>
        <a:bodyPr/>
        <a:lstStyle/>
        <a:p>
          <a:endParaRPr lang="en-US"/>
        </a:p>
      </dgm:t>
    </dgm:pt>
    <dgm:pt modelId="{E7F152E2-BE6A-4EF7-842B-C5E4C91A533E}">
      <dgm:prSet/>
      <dgm:spPr/>
      <dgm:t>
        <a:bodyPr/>
        <a:lstStyle/>
        <a:p>
          <a:r>
            <a:rPr lang="en-US"/>
            <a:t>Easy to work.</a:t>
          </a:r>
        </a:p>
      </dgm:t>
    </dgm:pt>
    <dgm:pt modelId="{B8EE11F1-FBA3-4ADE-B68D-F623F2C16091}" type="parTrans" cxnId="{D71BCD33-8968-44E2-913A-5C63E85912D1}">
      <dgm:prSet/>
      <dgm:spPr/>
      <dgm:t>
        <a:bodyPr/>
        <a:lstStyle/>
        <a:p>
          <a:endParaRPr lang="en-US"/>
        </a:p>
      </dgm:t>
    </dgm:pt>
    <dgm:pt modelId="{FFF1FED6-E977-4649-80D6-DC40E6AB8843}" type="sibTrans" cxnId="{D71BCD33-8968-44E2-913A-5C63E85912D1}">
      <dgm:prSet/>
      <dgm:spPr/>
      <dgm:t>
        <a:bodyPr/>
        <a:lstStyle/>
        <a:p>
          <a:endParaRPr lang="en-US"/>
        </a:p>
      </dgm:t>
    </dgm:pt>
    <dgm:pt modelId="{79484AB3-AA7E-46E7-BBDB-9973738B2C1C}">
      <dgm:prSet/>
      <dgm:spPr/>
      <dgm:t>
        <a:bodyPr/>
        <a:lstStyle/>
        <a:p>
          <a:r>
            <a:rPr lang="en-US" b="1"/>
            <a:t>Cons:</a:t>
          </a:r>
          <a:endParaRPr lang="en-US"/>
        </a:p>
      </dgm:t>
    </dgm:pt>
    <dgm:pt modelId="{2257956E-C0EC-4A34-A0BF-3C8D211D15B3}" type="parTrans" cxnId="{3B3C8109-8822-41A7-8CBA-3D04B8A40728}">
      <dgm:prSet/>
      <dgm:spPr/>
      <dgm:t>
        <a:bodyPr/>
        <a:lstStyle/>
        <a:p>
          <a:endParaRPr lang="en-US"/>
        </a:p>
      </dgm:t>
    </dgm:pt>
    <dgm:pt modelId="{03A3A2D6-47D0-41E3-A528-73298703DC02}" type="sibTrans" cxnId="{3B3C8109-8822-41A7-8CBA-3D04B8A40728}">
      <dgm:prSet/>
      <dgm:spPr/>
      <dgm:t>
        <a:bodyPr/>
        <a:lstStyle/>
        <a:p>
          <a:endParaRPr lang="en-US"/>
        </a:p>
      </dgm:t>
    </dgm:pt>
    <dgm:pt modelId="{21E20F31-7804-420C-9BD2-23A5E8896D3B}">
      <dgm:prSet/>
      <dgm:spPr/>
      <dgm:t>
        <a:bodyPr/>
        <a:lstStyle/>
        <a:p>
          <a:r>
            <a:rPr lang="en-US" dirty="0"/>
            <a:t>Food order placement problem</a:t>
          </a:r>
        </a:p>
      </dgm:t>
    </dgm:pt>
    <dgm:pt modelId="{0052B0B0-982A-4A86-B226-088E1DC93A93}" type="parTrans" cxnId="{D0269AEA-61E1-42B7-8950-2157295CD418}">
      <dgm:prSet/>
      <dgm:spPr/>
      <dgm:t>
        <a:bodyPr/>
        <a:lstStyle/>
        <a:p>
          <a:endParaRPr lang="en-US"/>
        </a:p>
      </dgm:t>
    </dgm:pt>
    <dgm:pt modelId="{8F012747-DF12-4AD6-9ED8-CCEDCFC7C69C}" type="sibTrans" cxnId="{D0269AEA-61E1-42B7-8950-2157295CD418}">
      <dgm:prSet/>
      <dgm:spPr/>
      <dgm:t>
        <a:bodyPr/>
        <a:lstStyle/>
        <a:p>
          <a:endParaRPr lang="en-US"/>
        </a:p>
      </dgm:t>
    </dgm:pt>
    <dgm:pt modelId="{2AD88168-4814-4A91-9545-5769EB25CAAB}">
      <dgm:prSet/>
      <dgm:spPr/>
      <dgm:t>
        <a:bodyPr/>
        <a:lstStyle/>
        <a:p>
          <a:r>
            <a:rPr lang="en-US"/>
            <a:t>No accuracy on billing system</a:t>
          </a:r>
        </a:p>
      </dgm:t>
    </dgm:pt>
    <dgm:pt modelId="{01C4F04F-D876-4D0C-9DA4-47F0273413CB}" type="parTrans" cxnId="{0CD41B6B-9980-4D57-A043-F98AB8F679FA}">
      <dgm:prSet/>
      <dgm:spPr/>
      <dgm:t>
        <a:bodyPr/>
        <a:lstStyle/>
        <a:p>
          <a:endParaRPr lang="en-US"/>
        </a:p>
      </dgm:t>
    </dgm:pt>
    <dgm:pt modelId="{7C1A6700-815C-4329-86F8-2318AA4EAE67}" type="sibTrans" cxnId="{0CD41B6B-9980-4D57-A043-F98AB8F679FA}">
      <dgm:prSet/>
      <dgm:spPr/>
      <dgm:t>
        <a:bodyPr/>
        <a:lstStyle/>
        <a:p>
          <a:endParaRPr lang="en-US"/>
        </a:p>
      </dgm:t>
    </dgm:pt>
    <dgm:pt modelId="{24146005-B418-4344-B127-E08B23EACF99}" type="pres">
      <dgm:prSet presAssocID="{B66E1741-B22D-437C-A567-AF7BDF99BD2D}" presName="linear" presStyleCnt="0">
        <dgm:presLayoutVars>
          <dgm:animLvl val="lvl"/>
          <dgm:resizeHandles val="exact"/>
        </dgm:presLayoutVars>
      </dgm:prSet>
      <dgm:spPr/>
    </dgm:pt>
    <dgm:pt modelId="{EA877654-D13F-491C-9A86-E5329877D721}" type="pres">
      <dgm:prSet presAssocID="{DC1E3C7F-F64C-43E1-9CAB-735DBD8C05F1}" presName="parentText" presStyleLbl="node1" presStyleIdx="0" presStyleCnt="2">
        <dgm:presLayoutVars>
          <dgm:chMax val="0"/>
          <dgm:bulletEnabled val="1"/>
        </dgm:presLayoutVars>
      </dgm:prSet>
      <dgm:spPr/>
    </dgm:pt>
    <dgm:pt modelId="{41788CFC-8343-49B5-A8F6-790983F090B0}" type="pres">
      <dgm:prSet presAssocID="{DC1E3C7F-F64C-43E1-9CAB-735DBD8C05F1}" presName="childText" presStyleLbl="revTx" presStyleIdx="0" presStyleCnt="2">
        <dgm:presLayoutVars>
          <dgm:bulletEnabled val="1"/>
        </dgm:presLayoutVars>
      </dgm:prSet>
      <dgm:spPr/>
    </dgm:pt>
    <dgm:pt modelId="{D49E0FCF-426E-4A7E-B972-28BC0037C4EA}" type="pres">
      <dgm:prSet presAssocID="{79484AB3-AA7E-46E7-BBDB-9973738B2C1C}" presName="parentText" presStyleLbl="node1" presStyleIdx="1" presStyleCnt="2">
        <dgm:presLayoutVars>
          <dgm:chMax val="0"/>
          <dgm:bulletEnabled val="1"/>
        </dgm:presLayoutVars>
      </dgm:prSet>
      <dgm:spPr/>
    </dgm:pt>
    <dgm:pt modelId="{94590CE4-ABC8-4E39-851B-D158AFC1C472}" type="pres">
      <dgm:prSet presAssocID="{79484AB3-AA7E-46E7-BBDB-9973738B2C1C}" presName="childText" presStyleLbl="revTx" presStyleIdx="1" presStyleCnt="2">
        <dgm:presLayoutVars>
          <dgm:bulletEnabled val="1"/>
        </dgm:presLayoutVars>
      </dgm:prSet>
      <dgm:spPr/>
    </dgm:pt>
  </dgm:ptLst>
  <dgm:cxnLst>
    <dgm:cxn modelId="{2BF20206-BB4D-4256-818D-CBBFB94D9910}" type="presOf" srcId="{79484AB3-AA7E-46E7-BBDB-9973738B2C1C}" destId="{D49E0FCF-426E-4A7E-B972-28BC0037C4EA}" srcOrd="0" destOrd="0" presId="urn:microsoft.com/office/officeart/2005/8/layout/vList2"/>
    <dgm:cxn modelId="{3B3C8109-8822-41A7-8CBA-3D04B8A40728}" srcId="{B66E1741-B22D-437C-A567-AF7BDF99BD2D}" destId="{79484AB3-AA7E-46E7-BBDB-9973738B2C1C}" srcOrd="1" destOrd="0" parTransId="{2257956E-C0EC-4A34-A0BF-3C8D211D15B3}" sibTransId="{03A3A2D6-47D0-41E3-A528-73298703DC02}"/>
    <dgm:cxn modelId="{D71BCD33-8968-44E2-913A-5C63E85912D1}" srcId="{DC1E3C7F-F64C-43E1-9CAB-735DBD8C05F1}" destId="{E7F152E2-BE6A-4EF7-842B-C5E4C91A533E}" srcOrd="0" destOrd="0" parTransId="{B8EE11F1-FBA3-4ADE-B68D-F623F2C16091}" sibTransId="{FFF1FED6-E977-4649-80D6-DC40E6AB8843}"/>
    <dgm:cxn modelId="{9A364D3D-741D-4CE2-B3EB-8A3EB6D564B2}" type="presOf" srcId="{21E20F31-7804-420C-9BD2-23A5E8896D3B}" destId="{94590CE4-ABC8-4E39-851B-D158AFC1C472}" srcOrd="0" destOrd="0" presId="urn:microsoft.com/office/officeart/2005/8/layout/vList2"/>
    <dgm:cxn modelId="{0CD41B6B-9980-4D57-A043-F98AB8F679FA}" srcId="{79484AB3-AA7E-46E7-BBDB-9973738B2C1C}" destId="{2AD88168-4814-4A91-9545-5769EB25CAAB}" srcOrd="1" destOrd="0" parTransId="{01C4F04F-D876-4D0C-9DA4-47F0273413CB}" sibTransId="{7C1A6700-815C-4329-86F8-2318AA4EAE67}"/>
    <dgm:cxn modelId="{5E41157B-7C19-4572-ACD3-B5EBE99F2D50}" type="presOf" srcId="{2AD88168-4814-4A91-9545-5769EB25CAAB}" destId="{94590CE4-ABC8-4E39-851B-D158AFC1C472}" srcOrd="0" destOrd="1" presId="urn:microsoft.com/office/officeart/2005/8/layout/vList2"/>
    <dgm:cxn modelId="{08D5A57C-1728-43C6-9B19-692889945976}" type="presOf" srcId="{B66E1741-B22D-437C-A567-AF7BDF99BD2D}" destId="{24146005-B418-4344-B127-E08B23EACF99}" srcOrd="0" destOrd="0" presId="urn:microsoft.com/office/officeart/2005/8/layout/vList2"/>
    <dgm:cxn modelId="{D0269AEA-61E1-42B7-8950-2157295CD418}" srcId="{79484AB3-AA7E-46E7-BBDB-9973738B2C1C}" destId="{21E20F31-7804-420C-9BD2-23A5E8896D3B}" srcOrd="0" destOrd="0" parTransId="{0052B0B0-982A-4A86-B226-088E1DC93A93}" sibTransId="{8F012747-DF12-4AD6-9ED8-CCEDCFC7C69C}"/>
    <dgm:cxn modelId="{625281ED-9E64-4EC2-9F49-DCDCD2BDC0BC}" type="presOf" srcId="{E7F152E2-BE6A-4EF7-842B-C5E4C91A533E}" destId="{41788CFC-8343-49B5-A8F6-790983F090B0}" srcOrd="0" destOrd="0" presId="urn:microsoft.com/office/officeart/2005/8/layout/vList2"/>
    <dgm:cxn modelId="{60E586F4-C641-445E-B630-8955687A0911}" type="presOf" srcId="{DC1E3C7F-F64C-43E1-9CAB-735DBD8C05F1}" destId="{EA877654-D13F-491C-9A86-E5329877D721}" srcOrd="0" destOrd="0" presId="urn:microsoft.com/office/officeart/2005/8/layout/vList2"/>
    <dgm:cxn modelId="{BE4781F7-F99E-4E57-A1EC-F9524B88F7D2}" srcId="{B66E1741-B22D-437C-A567-AF7BDF99BD2D}" destId="{DC1E3C7F-F64C-43E1-9CAB-735DBD8C05F1}" srcOrd="0" destOrd="0" parTransId="{85B11AEF-A7D0-48F9-BF33-A102145FC68E}" sibTransId="{364E260B-FBC2-4057-BBD9-8B005D1E319E}"/>
    <dgm:cxn modelId="{FE477677-2CE2-4207-8323-9C6CA4FBF6D4}" type="presParOf" srcId="{24146005-B418-4344-B127-E08B23EACF99}" destId="{EA877654-D13F-491C-9A86-E5329877D721}" srcOrd="0" destOrd="0" presId="urn:microsoft.com/office/officeart/2005/8/layout/vList2"/>
    <dgm:cxn modelId="{EDFC7006-2D56-4F80-BE34-308D08C85796}" type="presParOf" srcId="{24146005-B418-4344-B127-E08B23EACF99}" destId="{41788CFC-8343-49B5-A8F6-790983F090B0}" srcOrd="1" destOrd="0" presId="urn:microsoft.com/office/officeart/2005/8/layout/vList2"/>
    <dgm:cxn modelId="{4BD89E18-6081-4A73-B10F-558BAAA528F9}" type="presParOf" srcId="{24146005-B418-4344-B127-E08B23EACF99}" destId="{D49E0FCF-426E-4A7E-B972-28BC0037C4EA}" srcOrd="2" destOrd="0" presId="urn:microsoft.com/office/officeart/2005/8/layout/vList2"/>
    <dgm:cxn modelId="{40A8BD6A-3A66-478D-9AB8-4DE0CBCE9EED}" type="presParOf" srcId="{24146005-B418-4344-B127-E08B23EACF99}" destId="{94590CE4-ABC8-4E39-851B-D158AFC1C472}"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B4FADE-EEC3-4B89-8A8C-3D8E3215158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C574D47-AB01-4D88-95C4-0FB7F2BA768F}">
      <dgm:prSet/>
      <dgm:spPr/>
      <dgm:t>
        <a:bodyPr/>
        <a:lstStyle/>
        <a:p>
          <a:pPr>
            <a:lnSpc>
              <a:spcPct val="100000"/>
            </a:lnSpc>
          </a:pPr>
          <a:r>
            <a:rPr lang="en-US" dirty="0"/>
            <a:t>Problem in order placement, processing and billing</a:t>
          </a:r>
        </a:p>
      </dgm:t>
    </dgm:pt>
    <dgm:pt modelId="{54C50ACA-E0C4-42C6-B627-676788AFFC80}" type="parTrans" cxnId="{F52045CB-E060-44AF-8798-509B8988CAFD}">
      <dgm:prSet/>
      <dgm:spPr/>
      <dgm:t>
        <a:bodyPr/>
        <a:lstStyle/>
        <a:p>
          <a:endParaRPr lang="en-US"/>
        </a:p>
      </dgm:t>
    </dgm:pt>
    <dgm:pt modelId="{EBD667BB-0603-4E75-81AC-4719727CAAFE}" type="sibTrans" cxnId="{F52045CB-E060-44AF-8798-509B8988CAFD}">
      <dgm:prSet/>
      <dgm:spPr/>
      <dgm:t>
        <a:bodyPr/>
        <a:lstStyle/>
        <a:p>
          <a:endParaRPr lang="en-US"/>
        </a:p>
      </dgm:t>
    </dgm:pt>
    <dgm:pt modelId="{BB9DB16D-17A4-42A4-A469-C339169342DA}">
      <dgm:prSet/>
      <dgm:spPr/>
      <dgm:t>
        <a:bodyPr/>
        <a:lstStyle/>
        <a:p>
          <a:pPr>
            <a:lnSpc>
              <a:spcPct val="100000"/>
            </a:lnSpc>
          </a:pPr>
          <a:r>
            <a:rPr lang="en-US" dirty="0"/>
            <a:t>Problem in tracking and reporting orders</a:t>
          </a:r>
        </a:p>
      </dgm:t>
    </dgm:pt>
    <dgm:pt modelId="{C120CA6B-C627-414E-9BAF-D7306026FB4E}" type="parTrans" cxnId="{C919FCE4-5A4E-4FF7-8EF8-D38DBBA760DE}">
      <dgm:prSet/>
      <dgm:spPr/>
      <dgm:t>
        <a:bodyPr/>
        <a:lstStyle/>
        <a:p>
          <a:endParaRPr lang="en-US"/>
        </a:p>
      </dgm:t>
    </dgm:pt>
    <dgm:pt modelId="{AE316C48-97E2-448D-9C49-48DC83F32296}" type="sibTrans" cxnId="{C919FCE4-5A4E-4FF7-8EF8-D38DBBA760DE}">
      <dgm:prSet/>
      <dgm:spPr/>
      <dgm:t>
        <a:bodyPr/>
        <a:lstStyle/>
        <a:p>
          <a:endParaRPr lang="en-US"/>
        </a:p>
      </dgm:t>
    </dgm:pt>
    <dgm:pt modelId="{344AF32E-FAAA-40AC-B803-96740188C866}" type="pres">
      <dgm:prSet presAssocID="{17B4FADE-EEC3-4B89-8A8C-3D8E3215158D}" presName="root" presStyleCnt="0">
        <dgm:presLayoutVars>
          <dgm:dir/>
          <dgm:resizeHandles val="exact"/>
        </dgm:presLayoutVars>
      </dgm:prSet>
      <dgm:spPr/>
    </dgm:pt>
    <dgm:pt modelId="{4426F669-A215-450F-AC68-43363FAC6FA4}" type="pres">
      <dgm:prSet presAssocID="{8C574D47-AB01-4D88-95C4-0FB7F2BA768F}" presName="compNode" presStyleCnt="0"/>
      <dgm:spPr/>
    </dgm:pt>
    <dgm:pt modelId="{83981913-B3F5-4D62-9F8C-E62FB1F0DC3D}" type="pres">
      <dgm:prSet presAssocID="{8C574D47-AB01-4D88-95C4-0FB7F2BA76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558F1916-7A9B-4DFB-9FE0-081D42C3460F}" type="pres">
      <dgm:prSet presAssocID="{8C574D47-AB01-4D88-95C4-0FB7F2BA768F}" presName="spaceRect" presStyleCnt="0"/>
      <dgm:spPr/>
    </dgm:pt>
    <dgm:pt modelId="{177DFE49-5FFF-4155-873C-68F3207A9A06}" type="pres">
      <dgm:prSet presAssocID="{8C574D47-AB01-4D88-95C4-0FB7F2BA768F}" presName="textRect" presStyleLbl="revTx" presStyleIdx="0" presStyleCnt="2">
        <dgm:presLayoutVars>
          <dgm:chMax val="1"/>
          <dgm:chPref val="1"/>
        </dgm:presLayoutVars>
      </dgm:prSet>
      <dgm:spPr/>
    </dgm:pt>
    <dgm:pt modelId="{057E6AF5-722E-4CEF-B723-AF49D4AEC589}" type="pres">
      <dgm:prSet presAssocID="{EBD667BB-0603-4E75-81AC-4719727CAAFE}" presName="sibTrans" presStyleCnt="0"/>
      <dgm:spPr/>
    </dgm:pt>
    <dgm:pt modelId="{661DEF1C-0E6C-432F-A5CB-467469523E60}" type="pres">
      <dgm:prSet presAssocID="{BB9DB16D-17A4-42A4-A469-C339169342DA}" presName="compNode" presStyleCnt="0"/>
      <dgm:spPr/>
    </dgm:pt>
    <dgm:pt modelId="{3164875A-DC93-401E-AFA1-F77A7338B38B}" type="pres">
      <dgm:prSet presAssocID="{BB9DB16D-17A4-42A4-A469-C339169342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0267BD47-EE73-47E1-82E9-FAC2282C0B81}" type="pres">
      <dgm:prSet presAssocID="{BB9DB16D-17A4-42A4-A469-C339169342DA}" presName="spaceRect" presStyleCnt="0"/>
      <dgm:spPr/>
    </dgm:pt>
    <dgm:pt modelId="{429D052C-02D8-41ED-9D4A-70EA3B1E0E21}" type="pres">
      <dgm:prSet presAssocID="{BB9DB16D-17A4-42A4-A469-C339169342DA}" presName="textRect" presStyleLbl="revTx" presStyleIdx="1" presStyleCnt="2">
        <dgm:presLayoutVars>
          <dgm:chMax val="1"/>
          <dgm:chPref val="1"/>
        </dgm:presLayoutVars>
      </dgm:prSet>
      <dgm:spPr/>
    </dgm:pt>
  </dgm:ptLst>
  <dgm:cxnLst>
    <dgm:cxn modelId="{48944334-2935-40F2-87C1-EC21F2A547B7}" type="presOf" srcId="{8C574D47-AB01-4D88-95C4-0FB7F2BA768F}" destId="{177DFE49-5FFF-4155-873C-68F3207A9A06}" srcOrd="0" destOrd="0" presId="urn:microsoft.com/office/officeart/2018/2/layout/IconLabelList"/>
    <dgm:cxn modelId="{D949C572-308C-4553-B851-D252E7F058B3}" type="presOf" srcId="{BB9DB16D-17A4-42A4-A469-C339169342DA}" destId="{429D052C-02D8-41ED-9D4A-70EA3B1E0E21}" srcOrd="0" destOrd="0" presId="urn:microsoft.com/office/officeart/2018/2/layout/IconLabelList"/>
    <dgm:cxn modelId="{BF35098D-6679-45C7-9802-90F16F8C31B5}" type="presOf" srcId="{17B4FADE-EEC3-4B89-8A8C-3D8E3215158D}" destId="{344AF32E-FAAA-40AC-B803-96740188C866}" srcOrd="0" destOrd="0" presId="urn:microsoft.com/office/officeart/2018/2/layout/IconLabelList"/>
    <dgm:cxn modelId="{F52045CB-E060-44AF-8798-509B8988CAFD}" srcId="{17B4FADE-EEC3-4B89-8A8C-3D8E3215158D}" destId="{8C574D47-AB01-4D88-95C4-0FB7F2BA768F}" srcOrd="0" destOrd="0" parTransId="{54C50ACA-E0C4-42C6-B627-676788AFFC80}" sibTransId="{EBD667BB-0603-4E75-81AC-4719727CAAFE}"/>
    <dgm:cxn modelId="{C919FCE4-5A4E-4FF7-8EF8-D38DBBA760DE}" srcId="{17B4FADE-EEC3-4B89-8A8C-3D8E3215158D}" destId="{BB9DB16D-17A4-42A4-A469-C339169342DA}" srcOrd="1" destOrd="0" parTransId="{C120CA6B-C627-414E-9BAF-D7306026FB4E}" sibTransId="{AE316C48-97E2-448D-9C49-48DC83F32296}"/>
    <dgm:cxn modelId="{3CEFE0A3-D3F4-4B71-A2DD-131B614D71E5}" type="presParOf" srcId="{344AF32E-FAAA-40AC-B803-96740188C866}" destId="{4426F669-A215-450F-AC68-43363FAC6FA4}" srcOrd="0" destOrd="0" presId="urn:microsoft.com/office/officeart/2018/2/layout/IconLabelList"/>
    <dgm:cxn modelId="{DFCFD005-1A70-484D-A47E-6D0DABE240D4}" type="presParOf" srcId="{4426F669-A215-450F-AC68-43363FAC6FA4}" destId="{83981913-B3F5-4D62-9F8C-E62FB1F0DC3D}" srcOrd="0" destOrd="0" presId="urn:microsoft.com/office/officeart/2018/2/layout/IconLabelList"/>
    <dgm:cxn modelId="{D67281BF-8FCC-4089-AD9D-634D0DA7C87C}" type="presParOf" srcId="{4426F669-A215-450F-AC68-43363FAC6FA4}" destId="{558F1916-7A9B-4DFB-9FE0-081D42C3460F}" srcOrd="1" destOrd="0" presId="urn:microsoft.com/office/officeart/2018/2/layout/IconLabelList"/>
    <dgm:cxn modelId="{91CB6D59-2C4A-4466-9E13-C43BC9361B17}" type="presParOf" srcId="{4426F669-A215-450F-AC68-43363FAC6FA4}" destId="{177DFE49-5FFF-4155-873C-68F3207A9A06}" srcOrd="2" destOrd="0" presId="urn:microsoft.com/office/officeart/2018/2/layout/IconLabelList"/>
    <dgm:cxn modelId="{2DD112BB-B2EA-4232-B9C1-221F8727B90E}" type="presParOf" srcId="{344AF32E-FAAA-40AC-B803-96740188C866}" destId="{057E6AF5-722E-4CEF-B723-AF49D4AEC589}" srcOrd="1" destOrd="0" presId="urn:microsoft.com/office/officeart/2018/2/layout/IconLabelList"/>
    <dgm:cxn modelId="{44ACC9CA-50BD-4011-B71B-DBFC729D20C3}" type="presParOf" srcId="{344AF32E-FAAA-40AC-B803-96740188C866}" destId="{661DEF1C-0E6C-432F-A5CB-467469523E60}" srcOrd="2" destOrd="0" presId="urn:microsoft.com/office/officeart/2018/2/layout/IconLabelList"/>
    <dgm:cxn modelId="{32D025FB-CB3A-484B-894D-555C88B641D2}" type="presParOf" srcId="{661DEF1C-0E6C-432F-A5CB-467469523E60}" destId="{3164875A-DC93-401E-AFA1-F77A7338B38B}" srcOrd="0" destOrd="0" presId="urn:microsoft.com/office/officeart/2018/2/layout/IconLabelList"/>
    <dgm:cxn modelId="{AC3CAE36-BB2B-4A9A-B9A2-B0AFBFE06AE1}" type="presParOf" srcId="{661DEF1C-0E6C-432F-A5CB-467469523E60}" destId="{0267BD47-EE73-47E1-82E9-FAC2282C0B81}" srcOrd="1" destOrd="0" presId="urn:microsoft.com/office/officeart/2018/2/layout/IconLabelList"/>
    <dgm:cxn modelId="{438A268D-475E-4376-9A60-EE513FE08BA6}" type="presParOf" srcId="{661DEF1C-0E6C-432F-A5CB-467469523E60}" destId="{429D052C-02D8-41ED-9D4A-70EA3B1E0E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BA9E05-D1CB-4BC5-9B9B-E42C4324793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7813262-CECA-42D3-A8F1-9D1B5473CCAC}">
      <dgm:prSet/>
      <dgm:spPr/>
      <dgm:t>
        <a:bodyPr/>
        <a:lstStyle/>
        <a:p>
          <a:r>
            <a:rPr lang="en-US"/>
            <a:t>User registration and Login</a:t>
          </a:r>
        </a:p>
      </dgm:t>
    </dgm:pt>
    <dgm:pt modelId="{928A4952-87F3-4B8C-97C4-C1E5FA51AD25}" type="parTrans" cxnId="{B6121494-483E-46F8-BAD7-B6BACBED738A}">
      <dgm:prSet/>
      <dgm:spPr/>
      <dgm:t>
        <a:bodyPr/>
        <a:lstStyle/>
        <a:p>
          <a:endParaRPr lang="en-US"/>
        </a:p>
      </dgm:t>
    </dgm:pt>
    <dgm:pt modelId="{18F588FE-2F9F-4656-9E00-307E94261094}" type="sibTrans" cxnId="{B6121494-483E-46F8-BAD7-B6BACBED738A}">
      <dgm:prSet phldrT="01" phldr="0"/>
      <dgm:spPr/>
      <dgm:t>
        <a:bodyPr/>
        <a:lstStyle/>
        <a:p>
          <a:endParaRPr lang="en-US"/>
        </a:p>
      </dgm:t>
    </dgm:pt>
    <dgm:pt modelId="{FC3FC3A7-EBB4-4E90-A833-B5978A1FA78E}">
      <dgm:prSet/>
      <dgm:spPr/>
      <dgm:t>
        <a:bodyPr/>
        <a:lstStyle/>
        <a:p>
          <a:r>
            <a:rPr lang="en-US" dirty="0"/>
            <a:t>Managing Menu</a:t>
          </a:r>
        </a:p>
      </dgm:t>
    </dgm:pt>
    <dgm:pt modelId="{DB0BDD03-B295-44D5-86F0-9067F575CEC2}" type="parTrans" cxnId="{48CB418D-75C3-4717-90AE-19D072EF5ABD}">
      <dgm:prSet/>
      <dgm:spPr/>
      <dgm:t>
        <a:bodyPr/>
        <a:lstStyle/>
        <a:p>
          <a:endParaRPr lang="en-US"/>
        </a:p>
      </dgm:t>
    </dgm:pt>
    <dgm:pt modelId="{C12E040D-7A87-4862-B332-92276265C325}" type="sibTrans" cxnId="{48CB418D-75C3-4717-90AE-19D072EF5ABD}">
      <dgm:prSet phldrT="02" phldr="0"/>
      <dgm:spPr/>
      <dgm:t>
        <a:bodyPr/>
        <a:lstStyle/>
        <a:p>
          <a:endParaRPr lang="en-US"/>
        </a:p>
      </dgm:t>
    </dgm:pt>
    <dgm:pt modelId="{79FBC3B5-B118-43C5-A19B-6B9A5D7E3038}">
      <dgm:prSet/>
      <dgm:spPr/>
      <dgm:t>
        <a:bodyPr/>
        <a:lstStyle/>
        <a:p>
          <a:r>
            <a:rPr lang="en-US"/>
            <a:t>Billing</a:t>
          </a:r>
        </a:p>
      </dgm:t>
    </dgm:pt>
    <dgm:pt modelId="{E1BD44F4-C8F5-4587-9D1D-3AD35CA627FC}" type="parTrans" cxnId="{8E246AE5-C15D-491B-A5F3-E7C7A3F345F4}">
      <dgm:prSet/>
      <dgm:spPr/>
      <dgm:t>
        <a:bodyPr/>
        <a:lstStyle/>
        <a:p>
          <a:endParaRPr lang="en-US"/>
        </a:p>
      </dgm:t>
    </dgm:pt>
    <dgm:pt modelId="{AB034351-F2B3-4575-ADEC-62CEEB8EBB29}" type="sibTrans" cxnId="{8E246AE5-C15D-491B-A5F3-E7C7A3F345F4}">
      <dgm:prSet phldrT="05" phldr="0"/>
      <dgm:spPr/>
      <dgm:t>
        <a:bodyPr/>
        <a:lstStyle/>
        <a:p>
          <a:endParaRPr lang="en-US"/>
        </a:p>
      </dgm:t>
    </dgm:pt>
    <dgm:pt modelId="{FA33A992-3FBF-42E0-8220-46F2BA54A8CE}">
      <dgm:prSet/>
      <dgm:spPr/>
      <dgm:t>
        <a:bodyPr/>
        <a:lstStyle/>
        <a:p>
          <a:r>
            <a:rPr lang="en-US" dirty="0"/>
            <a:t>Keeping transaction records</a:t>
          </a:r>
        </a:p>
      </dgm:t>
    </dgm:pt>
    <dgm:pt modelId="{4A4A2AB0-6640-4200-BC25-4B4F194995C6}" type="parTrans" cxnId="{D6EC4A14-C861-4005-899F-1C1C391066C4}">
      <dgm:prSet/>
      <dgm:spPr/>
      <dgm:t>
        <a:bodyPr/>
        <a:lstStyle/>
        <a:p>
          <a:endParaRPr lang="en-US"/>
        </a:p>
      </dgm:t>
    </dgm:pt>
    <dgm:pt modelId="{A37F0357-3955-4158-9052-40E79B02F5AC}" type="sibTrans" cxnId="{D6EC4A14-C861-4005-899F-1C1C391066C4}">
      <dgm:prSet phldrT="06" phldr="0"/>
      <dgm:spPr/>
      <dgm:t>
        <a:bodyPr/>
        <a:lstStyle/>
        <a:p>
          <a:endParaRPr lang="en-US"/>
        </a:p>
      </dgm:t>
    </dgm:pt>
    <dgm:pt modelId="{B8DBFD39-9E1C-4FA8-AE7C-EDD1418D5BB4}">
      <dgm:prSet/>
      <dgm:spPr/>
      <dgm:t>
        <a:bodyPr/>
        <a:lstStyle/>
        <a:p>
          <a:r>
            <a:rPr lang="en-GB" dirty="0"/>
            <a:t>Table Status</a:t>
          </a:r>
          <a:endParaRPr lang="en-US" dirty="0"/>
        </a:p>
      </dgm:t>
    </dgm:pt>
    <dgm:pt modelId="{6AB2DA60-5879-4B39-8F32-4382A3AA3524}" type="parTrans" cxnId="{CBBB865F-4FA0-4221-B7A8-B219977582D5}">
      <dgm:prSet/>
      <dgm:spPr/>
      <dgm:t>
        <a:bodyPr/>
        <a:lstStyle/>
        <a:p>
          <a:endParaRPr lang="en-US"/>
        </a:p>
      </dgm:t>
    </dgm:pt>
    <dgm:pt modelId="{6321E0CF-C02E-4A15-86F7-0A3DA672FCE6}" type="sibTrans" cxnId="{CBBB865F-4FA0-4221-B7A8-B219977582D5}">
      <dgm:prSet phldrT="03" phldr="0"/>
      <dgm:spPr/>
      <dgm:t>
        <a:bodyPr/>
        <a:lstStyle/>
        <a:p>
          <a:endParaRPr lang="en-US"/>
        </a:p>
      </dgm:t>
    </dgm:pt>
    <dgm:pt modelId="{59F632A9-4F3A-400B-8DE5-01635B3D562E}">
      <dgm:prSet/>
      <dgm:spPr/>
      <dgm:t>
        <a:bodyPr/>
        <a:lstStyle/>
        <a:p>
          <a:r>
            <a:rPr lang="en-US"/>
            <a:t>Food order placement</a:t>
          </a:r>
        </a:p>
      </dgm:t>
    </dgm:pt>
    <dgm:pt modelId="{BF39D0E7-1BF7-4BBB-BD6D-34E9365A7DD3}" type="sibTrans" cxnId="{767D1596-FF38-42A3-A901-841D61EB91AB}">
      <dgm:prSet phldrT="04" phldr="0"/>
      <dgm:spPr/>
      <dgm:t>
        <a:bodyPr/>
        <a:lstStyle/>
        <a:p>
          <a:endParaRPr lang="en-US"/>
        </a:p>
      </dgm:t>
    </dgm:pt>
    <dgm:pt modelId="{765EEE5D-8295-4DCC-B6BE-2BF55C08D395}" type="parTrans" cxnId="{767D1596-FF38-42A3-A901-841D61EB91AB}">
      <dgm:prSet/>
      <dgm:spPr/>
      <dgm:t>
        <a:bodyPr/>
        <a:lstStyle/>
        <a:p>
          <a:endParaRPr lang="en-US"/>
        </a:p>
      </dgm:t>
    </dgm:pt>
    <dgm:pt modelId="{95153790-E33C-451E-8444-529FC055A925}" type="pres">
      <dgm:prSet presAssocID="{3FBA9E05-D1CB-4BC5-9B9B-E42C43247935}" presName="diagram" presStyleCnt="0">
        <dgm:presLayoutVars>
          <dgm:dir/>
          <dgm:resizeHandles val="exact"/>
        </dgm:presLayoutVars>
      </dgm:prSet>
      <dgm:spPr/>
    </dgm:pt>
    <dgm:pt modelId="{DBA347B9-C846-4D7A-ACC6-350C739BA77A}" type="pres">
      <dgm:prSet presAssocID="{57813262-CECA-42D3-A8F1-9D1B5473CCAC}" presName="node" presStyleLbl="node1" presStyleIdx="0" presStyleCnt="6">
        <dgm:presLayoutVars>
          <dgm:bulletEnabled val="1"/>
        </dgm:presLayoutVars>
      </dgm:prSet>
      <dgm:spPr/>
    </dgm:pt>
    <dgm:pt modelId="{65357E67-593B-4904-9AC9-26A2CD19051C}" type="pres">
      <dgm:prSet presAssocID="{18F588FE-2F9F-4656-9E00-307E94261094}" presName="sibTrans" presStyleCnt="0"/>
      <dgm:spPr/>
    </dgm:pt>
    <dgm:pt modelId="{73EB7E16-5F59-4E1D-9AE4-FB987C2A6029}" type="pres">
      <dgm:prSet presAssocID="{FC3FC3A7-EBB4-4E90-A833-B5978A1FA78E}" presName="node" presStyleLbl="node1" presStyleIdx="1" presStyleCnt="6">
        <dgm:presLayoutVars>
          <dgm:bulletEnabled val="1"/>
        </dgm:presLayoutVars>
      </dgm:prSet>
      <dgm:spPr/>
    </dgm:pt>
    <dgm:pt modelId="{9FBF9378-7F42-43A6-A212-0C426C1605AD}" type="pres">
      <dgm:prSet presAssocID="{C12E040D-7A87-4862-B332-92276265C325}" presName="sibTrans" presStyleCnt="0"/>
      <dgm:spPr/>
    </dgm:pt>
    <dgm:pt modelId="{B34B6063-E91D-407C-BC80-A5C7308CF98E}" type="pres">
      <dgm:prSet presAssocID="{B8DBFD39-9E1C-4FA8-AE7C-EDD1418D5BB4}" presName="node" presStyleLbl="node1" presStyleIdx="2" presStyleCnt="6">
        <dgm:presLayoutVars>
          <dgm:bulletEnabled val="1"/>
        </dgm:presLayoutVars>
      </dgm:prSet>
      <dgm:spPr/>
    </dgm:pt>
    <dgm:pt modelId="{4BB1BE7C-BA49-4C52-A35D-46CF9B4DC878}" type="pres">
      <dgm:prSet presAssocID="{6321E0CF-C02E-4A15-86F7-0A3DA672FCE6}" presName="sibTrans" presStyleCnt="0"/>
      <dgm:spPr/>
    </dgm:pt>
    <dgm:pt modelId="{0BCCA245-6804-40BD-A4C5-0DEBA5415B37}" type="pres">
      <dgm:prSet presAssocID="{59F632A9-4F3A-400B-8DE5-01635B3D562E}" presName="node" presStyleLbl="node1" presStyleIdx="3" presStyleCnt="6">
        <dgm:presLayoutVars>
          <dgm:bulletEnabled val="1"/>
        </dgm:presLayoutVars>
      </dgm:prSet>
      <dgm:spPr/>
    </dgm:pt>
    <dgm:pt modelId="{760687AD-166F-4B01-B14B-F51930311831}" type="pres">
      <dgm:prSet presAssocID="{BF39D0E7-1BF7-4BBB-BD6D-34E9365A7DD3}" presName="sibTrans" presStyleCnt="0"/>
      <dgm:spPr/>
    </dgm:pt>
    <dgm:pt modelId="{BC0A22AC-0EDA-4F54-B5AF-29F5E36F1A0B}" type="pres">
      <dgm:prSet presAssocID="{79FBC3B5-B118-43C5-A19B-6B9A5D7E3038}" presName="node" presStyleLbl="node1" presStyleIdx="4" presStyleCnt="6">
        <dgm:presLayoutVars>
          <dgm:bulletEnabled val="1"/>
        </dgm:presLayoutVars>
      </dgm:prSet>
      <dgm:spPr/>
    </dgm:pt>
    <dgm:pt modelId="{9E1D7110-33DC-41E3-B2F7-23195BA74FF0}" type="pres">
      <dgm:prSet presAssocID="{AB034351-F2B3-4575-ADEC-62CEEB8EBB29}" presName="sibTrans" presStyleCnt="0"/>
      <dgm:spPr/>
    </dgm:pt>
    <dgm:pt modelId="{C317B62C-6674-494B-8D7E-FB4A0D2561AF}" type="pres">
      <dgm:prSet presAssocID="{FA33A992-3FBF-42E0-8220-46F2BA54A8CE}" presName="node" presStyleLbl="node1" presStyleIdx="5" presStyleCnt="6">
        <dgm:presLayoutVars>
          <dgm:bulletEnabled val="1"/>
        </dgm:presLayoutVars>
      </dgm:prSet>
      <dgm:spPr/>
    </dgm:pt>
  </dgm:ptLst>
  <dgm:cxnLst>
    <dgm:cxn modelId="{D6EC4A14-C861-4005-899F-1C1C391066C4}" srcId="{3FBA9E05-D1CB-4BC5-9B9B-E42C43247935}" destId="{FA33A992-3FBF-42E0-8220-46F2BA54A8CE}" srcOrd="5" destOrd="0" parTransId="{4A4A2AB0-6640-4200-BC25-4B4F194995C6}" sibTransId="{A37F0357-3955-4158-9052-40E79B02F5AC}"/>
    <dgm:cxn modelId="{9D2DFF36-7966-4428-8867-B57A2E851797}" type="presOf" srcId="{3FBA9E05-D1CB-4BC5-9B9B-E42C43247935}" destId="{95153790-E33C-451E-8444-529FC055A925}" srcOrd="0" destOrd="0" presId="urn:microsoft.com/office/officeart/2005/8/layout/default"/>
    <dgm:cxn modelId="{34787D5C-E617-477F-A4E3-7413C9663D0C}" type="presOf" srcId="{FC3FC3A7-EBB4-4E90-A833-B5978A1FA78E}" destId="{73EB7E16-5F59-4E1D-9AE4-FB987C2A6029}" srcOrd="0" destOrd="0" presId="urn:microsoft.com/office/officeart/2005/8/layout/default"/>
    <dgm:cxn modelId="{CBBB865F-4FA0-4221-B7A8-B219977582D5}" srcId="{3FBA9E05-D1CB-4BC5-9B9B-E42C43247935}" destId="{B8DBFD39-9E1C-4FA8-AE7C-EDD1418D5BB4}" srcOrd="2" destOrd="0" parTransId="{6AB2DA60-5879-4B39-8F32-4382A3AA3524}" sibTransId="{6321E0CF-C02E-4A15-86F7-0A3DA672FCE6}"/>
    <dgm:cxn modelId="{E006DD43-CD18-4947-BF94-E852AFA6774D}" type="presOf" srcId="{57813262-CECA-42D3-A8F1-9D1B5473CCAC}" destId="{DBA347B9-C846-4D7A-ACC6-350C739BA77A}" srcOrd="0" destOrd="0" presId="urn:microsoft.com/office/officeart/2005/8/layout/default"/>
    <dgm:cxn modelId="{6EA35E80-D081-492D-BA5F-A75F55C7C2EC}" type="presOf" srcId="{FA33A992-3FBF-42E0-8220-46F2BA54A8CE}" destId="{C317B62C-6674-494B-8D7E-FB4A0D2561AF}" srcOrd="0" destOrd="0" presId="urn:microsoft.com/office/officeart/2005/8/layout/default"/>
    <dgm:cxn modelId="{48CB418D-75C3-4717-90AE-19D072EF5ABD}" srcId="{3FBA9E05-D1CB-4BC5-9B9B-E42C43247935}" destId="{FC3FC3A7-EBB4-4E90-A833-B5978A1FA78E}" srcOrd="1" destOrd="0" parTransId="{DB0BDD03-B295-44D5-86F0-9067F575CEC2}" sibTransId="{C12E040D-7A87-4862-B332-92276265C325}"/>
    <dgm:cxn modelId="{B6121494-483E-46F8-BAD7-B6BACBED738A}" srcId="{3FBA9E05-D1CB-4BC5-9B9B-E42C43247935}" destId="{57813262-CECA-42D3-A8F1-9D1B5473CCAC}" srcOrd="0" destOrd="0" parTransId="{928A4952-87F3-4B8C-97C4-C1E5FA51AD25}" sibTransId="{18F588FE-2F9F-4656-9E00-307E94261094}"/>
    <dgm:cxn modelId="{767D1596-FF38-42A3-A901-841D61EB91AB}" srcId="{3FBA9E05-D1CB-4BC5-9B9B-E42C43247935}" destId="{59F632A9-4F3A-400B-8DE5-01635B3D562E}" srcOrd="3" destOrd="0" parTransId="{765EEE5D-8295-4DCC-B6BE-2BF55C08D395}" sibTransId="{BF39D0E7-1BF7-4BBB-BD6D-34E9365A7DD3}"/>
    <dgm:cxn modelId="{CC8231A8-3954-402E-B83A-571F66F158FF}" type="presOf" srcId="{59F632A9-4F3A-400B-8DE5-01635B3D562E}" destId="{0BCCA245-6804-40BD-A4C5-0DEBA5415B37}" srcOrd="0" destOrd="0" presId="urn:microsoft.com/office/officeart/2005/8/layout/default"/>
    <dgm:cxn modelId="{42B185E3-E9A6-45BC-8CA3-EE3AA4C2C5A5}" type="presOf" srcId="{B8DBFD39-9E1C-4FA8-AE7C-EDD1418D5BB4}" destId="{B34B6063-E91D-407C-BC80-A5C7308CF98E}" srcOrd="0" destOrd="0" presId="urn:microsoft.com/office/officeart/2005/8/layout/default"/>
    <dgm:cxn modelId="{8E246AE5-C15D-491B-A5F3-E7C7A3F345F4}" srcId="{3FBA9E05-D1CB-4BC5-9B9B-E42C43247935}" destId="{79FBC3B5-B118-43C5-A19B-6B9A5D7E3038}" srcOrd="4" destOrd="0" parTransId="{E1BD44F4-C8F5-4587-9D1D-3AD35CA627FC}" sibTransId="{AB034351-F2B3-4575-ADEC-62CEEB8EBB29}"/>
    <dgm:cxn modelId="{664AC6E6-1342-477D-AAEA-E517EEF2A969}" type="presOf" srcId="{79FBC3B5-B118-43C5-A19B-6B9A5D7E3038}" destId="{BC0A22AC-0EDA-4F54-B5AF-29F5E36F1A0B}" srcOrd="0" destOrd="0" presId="urn:microsoft.com/office/officeart/2005/8/layout/default"/>
    <dgm:cxn modelId="{47B52DB9-CA95-498B-92D9-D7632D962CCB}" type="presParOf" srcId="{95153790-E33C-451E-8444-529FC055A925}" destId="{DBA347B9-C846-4D7A-ACC6-350C739BA77A}" srcOrd="0" destOrd="0" presId="urn:microsoft.com/office/officeart/2005/8/layout/default"/>
    <dgm:cxn modelId="{1D0C2FED-8992-4BC3-A9B6-B5D02775968B}" type="presParOf" srcId="{95153790-E33C-451E-8444-529FC055A925}" destId="{65357E67-593B-4904-9AC9-26A2CD19051C}" srcOrd="1" destOrd="0" presId="urn:microsoft.com/office/officeart/2005/8/layout/default"/>
    <dgm:cxn modelId="{119A314C-EDD2-4C49-90FE-531B78E146B0}" type="presParOf" srcId="{95153790-E33C-451E-8444-529FC055A925}" destId="{73EB7E16-5F59-4E1D-9AE4-FB987C2A6029}" srcOrd="2" destOrd="0" presId="urn:microsoft.com/office/officeart/2005/8/layout/default"/>
    <dgm:cxn modelId="{292F3528-C11A-4A3A-8FBE-EA42A64A88FA}" type="presParOf" srcId="{95153790-E33C-451E-8444-529FC055A925}" destId="{9FBF9378-7F42-43A6-A212-0C426C1605AD}" srcOrd="3" destOrd="0" presId="urn:microsoft.com/office/officeart/2005/8/layout/default"/>
    <dgm:cxn modelId="{1FBD7922-9491-47F7-9B7D-0995D7C54411}" type="presParOf" srcId="{95153790-E33C-451E-8444-529FC055A925}" destId="{B34B6063-E91D-407C-BC80-A5C7308CF98E}" srcOrd="4" destOrd="0" presId="urn:microsoft.com/office/officeart/2005/8/layout/default"/>
    <dgm:cxn modelId="{CD1D125E-9895-4100-9259-6E0CE87DE13E}" type="presParOf" srcId="{95153790-E33C-451E-8444-529FC055A925}" destId="{4BB1BE7C-BA49-4C52-A35D-46CF9B4DC878}" srcOrd="5" destOrd="0" presId="urn:microsoft.com/office/officeart/2005/8/layout/default"/>
    <dgm:cxn modelId="{0BF96E8B-50CE-4170-9166-AB495A0B2376}" type="presParOf" srcId="{95153790-E33C-451E-8444-529FC055A925}" destId="{0BCCA245-6804-40BD-A4C5-0DEBA5415B37}" srcOrd="6" destOrd="0" presId="urn:microsoft.com/office/officeart/2005/8/layout/default"/>
    <dgm:cxn modelId="{49D23F94-DD19-459F-859A-578A1B2158DF}" type="presParOf" srcId="{95153790-E33C-451E-8444-529FC055A925}" destId="{760687AD-166F-4B01-B14B-F51930311831}" srcOrd="7" destOrd="0" presId="urn:microsoft.com/office/officeart/2005/8/layout/default"/>
    <dgm:cxn modelId="{EDBCADAC-89DF-4E7D-A1EC-BE93B8A2606E}" type="presParOf" srcId="{95153790-E33C-451E-8444-529FC055A925}" destId="{BC0A22AC-0EDA-4F54-B5AF-29F5E36F1A0B}" srcOrd="8" destOrd="0" presId="urn:microsoft.com/office/officeart/2005/8/layout/default"/>
    <dgm:cxn modelId="{FD8F0161-1533-4ABF-B9D6-FA49C3C50DD8}" type="presParOf" srcId="{95153790-E33C-451E-8444-529FC055A925}" destId="{9E1D7110-33DC-41E3-B2F7-23195BA74FF0}" srcOrd="9" destOrd="0" presId="urn:microsoft.com/office/officeart/2005/8/layout/default"/>
    <dgm:cxn modelId="{DBF63CF9-8094-4054-9795-C9BF3B02BBDB}" type="presParOf" srcId="{95153790-E33C-451E-8444-529FC055A925}" destId="{C317B62C-6674-494B-8D7E-FB4A0D2561AF}"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F9DDC-58A2-4E24-96C9-C2855FAD6D51}">
      <dsp:nvSpPr>
        <dsp:cNvPr id="0" name=""/>
        <dsp:cNvSpPr/>
      </dsp:nvSpPr>
      <dsp:spPr>
        <a:xfrm>
          <a:off x="879078" y="878931"/>
          <a:ext cx="924216" cy="924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A56EE-37F7-4654-85B2-CC2348739C8E}">
      <dsp:nvSpPr>
        <dsp:cNvPr id="0" name=""/>
        <dsp:cNvSpPr/>
      </dsp:nvSpPr>
      <dsp:spPr>
        <a:xfrm>
          <a:off x="314279" y="2093493"/>
          <a:ext cx="20538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Introduction</a:t>
          </a:r>
        </a:p>
      </dsp:txBody>
      <dsp:txXfrm>
        <a:off x="314279" y="2093493"/>
        <a:ext cx="2053814" cy="720000"/>
      </dsp:txXfrm>
    </dsp:sp>
    <dsp:sp modelId="{5A7CDBAA-74CF-4F15-A41E-D92A7EC8FCC0}">
      <dsp:nvSpPr>
        <dsp:cNvPr id="0" name=""/>
        <dsp:cNvSpPr/>
      </dsp:nvSpPr>
      <dsp:spPr>
        <a:xfrm>
          <a:off x="3292311" y="878931"/>
          <a:ext cx="924216" cy="924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4ADE5-4F2C-4DEB-B025-FF81CAB2CE17}">
      <dsp:nvSpPr>
        <dsp:cNvPr id="0" name=""/>
        <dsp:cNvSpPr/>
      </dsp:nvSpPr>
      <dsp:spPr>
        <a:xfrm>
          <a:off x="2727511" y="2093493"/>
          <a:ext cx="20538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Literature Review</a:t>
          </a:r>
          <a:endParaRPr lang="en-US" sz="2300" kern="1200" dirty="0"/>
        </a:p>
      </dsp:txBody>
      <dsp:txXfrm>
        <a:off x="2727511" y="2093493"/>
        <a:ext cx="2053814" cy="720000"/>
      </dsp:txXfrm>
    </dsp:sp>
    <dsp:sp modelId="{06DC31B6-2519-46EC-94CB-1227D1F02146}">
      <dsp:nvSpPr>
        <dsp:cNvPr id="0" name=""/>
        <dsp:cNvSpPr/>
      </dsp:nvSpPr>
      <dsp:spPr>
        <a:xfrm>
          <a:off x="5705543" y="878931"/>
          <a:ext cx="924216" cy="924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EDC60-8E87-48E1-9650-22FFB68B655E}">
      <dsp:nvSpPr>
        <dsp:cNvPr id="0" name=""/>
        <dsp:cNvSpPr/>
      </dsp:nvSpPr>
      <dsp:spPr>
        <a:xfrm>
          <a:off x="5140744" y="2093493"/>
          <a:ext cx="20538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Problem Statement</a:t>
          </a:r>
          <a:endParaRPr lang="en-US" sz="2300" kern="1200"/>
        </a:p>
      </dsp:txBody>
      <dsp:txXfrm>
        <a:off x="5140744" y="2093493"/>
        <a:ext cx="2053814" cy="720000"/>
      </dsp:txXfrm>
    </dsp:sp>
    <dsp:sp modelId="{6779B44B-844A-44F8-8616-922EF87E3C5D}">
      <dsp:nvSpPr>
        <dsp:cNvPr id="0" name=""/>
        <dsp:cNvSpPr/>
      </dsp:nvSpPr>
      <dsp:spPr>
        <a:xfrm>
          <a:off x="8118775" y="878931"/>
          <a:ext cx="924216" cy="924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B6C86-3524-47B1-93E6-E96E0F41A252}">
      <dsp:nvSpPr>
        <dsp:cNvPr id="0" name=""/>
        <dsp:cNvSpPr/>
      </dsp:nvSpPr>
      <dsp:spPr>
        <a:xfrm>
          <a:off x="7553976" y="2093493"/>
          <a:ext cx="20538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Objectives</a:t>
          </a:r>
          <a:endParaRPr lang="en-US" sz="2300" kern="1200"/>
        </a:p>
      </dsp:txBody>
      <dsp:txXfrm>
        <a:off x="7553976" y="2093493"/>
        <a:ext cx="2053814"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2F414-F75A-4617-A66C-6848171297D6}">
      <dsp:nvSpPr>
        <dsp:cNvPr id="0" name=""/>
        <dsp:cNvSpPr/>
      </dsp:nvSpPr>
      <dsp:spPr>
        <a:xfrm>
          <a:off x="3303" y="1224611"/>
          <a:ext cx="2358419" cy="1497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850045-087E-41B5-9D00-91ED63A9D1B8}">
      <dsp:nvSpPr>
        <dsp:cNvPr id="0" name=""/>
        <dsp:cNvSpPr/>
      </dsp:nvSpPr>
      <dsp:spPr>
        <a:xfrm>
          <a:off x="265349" y="1473555"/>
          <a:ext cx="2358419" cy="1497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Offline mode</a:t>
          </a:r>
        </a:p>
      </dsp:txBody>
      <dsp:txXfrm>
        <a:off x="309212" y="1517418"/>
        <a:ext cx="2270693" cy="1409870"/>
      </dsp:txXfrm>
    </dsp:sp>
    <dsp:sp modelId="{EB31E554-BE1A-4C8A-A137-97A295CD6F8F}">
      <dsp:nvSpPr>
        <dsp:cNvPr id="0" name=""/>
        <dsp:cNvSpPr/>
      </dsp:nvSpPr>
      <dsp:spPr>
        <a:xfrm>
          <a:off x="2885816" y="1224611"/>
          <a:ext cx="2358419" cy="1497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1D440-2600-4D3C-A8A2-1A5B45D481B3}">
      <dsp:nvSpPr>
        <dsp:cNvPr id="0" name=""/>
        <dsp:cNvSpPr/>
      </dsp:nvSpPr>
      <dsp:spPr>
        <a:xfrm>
          <a:off x="3147862" y="1473555"/>
          <a:ext cx="2358419" cy="1497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Lacked inventory management</a:t>
          </a:r>
        </a:p>
      </dsp:txBody>
      <dsp:txXfrm>
        <a:off x="3191725" y="1517418"/>
        <a:ext cx="2270693" cy="1409870"/>
      </dsp:txXfrm>
    </dsp:sp>
    <dsp:sp modelId="{47EC5D61-85F1-41F2-BDD4-126BE807C612}">
      <dsp:nvSpPr>
        <dsp:cNvPr id="0" name=""/>
        <dsp:cNvSpPr/>
      </dsp:nvSpPr>
      <dsp:spPr>
        <a:xfrm>
          <a:off x="5768329" y="1224611"/>
          <a:ext cx="2358419" cy="1497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8B3EE-B679-496D-8AB3-301B8A0DD1FD}">
      <dsp:nvSpPr>
        <dsp:cNvPr id="0" name=""/>
        <dsp:cNvSpPr/>
      </dsp:nvSpPr>
      <dsp:spPr>
        <a:xfrm>
          <a:off x="6030375" y="1473555"/>
          <a:ext cx="2358419" cy="1497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No customer interaction</a:t>
          </a:r>
        </a:p>
      </dsp:txBody>
      <dsp:txXfrm>
        <a:off x="6074238" y="1517418"/>
        <a:ext cx="2270693" cy="1409870"/>
      </dsp:txXfrm>
    </dsp:sp>
    <dsp:sp modelId="{5A4DD3A3-7E23-4FD9-9701-465B2CBA5B82}">
      <dsp:nvSpPr>
        <dsp:cNvPr id="0" name=""/>
        <dsp:cNvSpPr/>
      </dsp:nvSpPr>
      <dsp:spPr>
        <a:xfrm>
          <a:off x="8650842" y="1224611"/>
          <a:ext cx="2358419" cy="1497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7C566-C191-4E31-A2B7-8AB66F8DACEA}">
      <dsp:nvSpPr>
        <dsp:cNvPr id="0" name=""/>
        <dsp:cNvSpPr/>
      </dsp:nvSpPr>
      <dsp:spPr>
        <a:xfrm>
          <a:off x="8912889" y="1473555"/>
          <a:ext cx="2358419" cy="1497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Profit calculation excluded</a:t>
          </a:r>
        </a:p>
      </dsp:txBody>
      <dsp:txXfrm>
        <a:off x="8956752" y="1517418"/>
        <a:ext cx="2270693" cy="14098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C6214-C17D-499E-8FE6-3A76D176752D}">
      <dsp:nvSpPr>
        <dsp:cNvPr id="0" name=""/>
        <dsp:cNvSpPr/>
      </dsp:nvSpPr>
      <dsp:spPr>
        <a:xfrm>
          <a:off x="2510804" y="309"/>
          <a:ext cx="4944591" cy="31398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08DBA-11C1-4AF1-94B0-B10CA93DE315}">
      <dsp:nvSpPr>
        <dsp:cNvPr id="0" name=""/>
        <dsp:cNvSpPr/>
      </dsp:nvSpPr>
      <dsp:spPr>
        <a:xfrm>
          <a:off x="3060203" y="522238"/>
          <a:ext cx="4944591" cy="31398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With its fulfilment in features of order placement, menu management, billing, reporting, and security features, it will help for better restaurant operations, reduce manual errors, and provide an enhanced experience for restaurant staff, admin and customers.</a:t>
          </a:r>
        </a:p>
      </dsp:txBody>
      <dsp:txXfrm>
        <a:off x="3152165" y="614200"/>
        <a:ext cx="4760667" cy="295589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0CB8A-5ED1-4FCB-8AF1-6E9D5B494957}">
      <dsp:nvSpPr>
        <dsp:cNvPr id="0" name=""/>
        <dsp:cNvSpPr/>
      </dsp:nvSpPr>
      <dsp:spPr>
        <a:xfrm>
          <a:off x="0" y="514108"/>
          <a:ext cx="8308043" cy="65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E3DBCC-0D0D-4882-A212-EBFDDEB9AA46}">
      <dsp:nvSpPr>
        <dsp:cNvPr id="0" name=""/>
        <dsp:cNvSpPr/>
      </dsp:nvSpPr>
      <dsp:spPr>
        <a:xfrm>
          <a:off x="415402" y="130348"/>
          <a:ext cx="581563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817" tIns="0" rIns="219817" bIns="0" numCol="1" spcCol="1270" anchor="ctr" anchorCtr="0">
          <a:noAutofit/>
        </a:bodyPr>
        <a:lstStyle/>
        <a:p>
          <a:pPr marL="0" lvl="0" indent="0" algn="l" defTabSz="1155700">
            <a:lnSpc>
              <a:spcPct val="90000"/>
            </a:lnSpc>
            <a:spcBef>
              <a:spcPct val="0"/>
            </a:spcBef>
            <a:spcAft>
              <a:spcPct val="35000"/>
            </a:spcAft>
            <a:buNone/>
          </a:pPr>
          <a:r>
            <a:rPr lang="en-US" sz="2600" kern="1200" dirty="0"/>
            <a:t>Online mode enhancement</a:t>
          </a:r>
        </a:p>
      </dsp:txBody>
      <dsp:txXfrm>
        <a:off x="452869" y="167815"/>
        <a:ext cx="5740696" cy="692586"/>
      </dsp:txXfrm>
    </dsp:sp>
    <dsp:sp modelId="{3546E882-4CFC-4537-B040-A9143EAF248B}">
      <dsp:nvSpPr>
        <dsp:cNvPr id="0" name=""/>
        <dsp:cNvSpPr/>
      </dsp:nvSpPr>
      <dsp:spPr>
        <a:xfrm>
          <a:off x="0" y="1693468"/>
          <a:ext cx="8308043" cy="65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4576CF-3FE5-4A14-B462-A623FBF103E0}">
      <dsp:nvSpPr>
        <dsp:cNvPr id="0" name=""/>
        <dsp:cNvSpPr/>
      </dsp:nvSpPr>
      <dsp:spPr>
        <a:xfrm>
          <a:off x="415402" y="1309708"/>
          <a:ext cx="5815630"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817" tIns="0" rIns="219817" bIns="0" numCol="1" spcCol="1270" anchor="ctr" anchorCtr="0">
          <a:noAutofit/>
        </a:bodyPr>
        <a:lstStyle/>
        <a:p>
          <a:pPr marL="0" lvl="0" indent="0" algn="l" defTabSz="1155700">
            <a:lnSpc>
              <a:spcPct val="90000"/>
            </a:lnSpc>
            <a:spcBef>
              <a:spcPct val="0"/>
            </a:spcBef>
            <a:spcAft>
              <a:spcPct val="35000"/>
            </a:spcAft>
            <a:buNone/>
          </a:pPr>
          <a:r>
            <a:rPr lang="en-US" sz="2600" kern="1200" dirty="0"/>
            <a:t>Inventory management integration</a:t>
          </a:r>
        </a:p>
      </dsp:txBody>
      <dsp:txXfrm>
        <a:off x="452869" y="1347175"/>
        <a:ext cx="5740696" cy="692586"/>
      </dsp:txXfrm>
    </dsp:sp>
    <dsp:sp modelId="{165E6B59-3B8A-477C-82FC-04EF13F154C5}">
      <dsp:nvSpPr>
        <dsp:cNvPr id="0" name=""/>
        <dsp:cNvSpPr/>
      </dsp:nvSpPr>
      <dsp:spPr>
        <a:xfrm>
          <a:off x="0" y="2872828"/>
          <a:ext cx="8308043" cy="655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039BD6-ACEC-4A20-BD47-E39060A17A12}">
      <dsp:nvSpPr>
        <dsp:cNvPr id="0" name=""/>
        <dsp:cNvSpPr/>
      </dsp:nvSpPr>
      <dsp:spPr>
        <a:xfrm>
          <a:off x="415402" y="2489068"/>
          <a:ext cx="5815630"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817" tIns="0" rIns="219817" bIns="0" numCol="1" spcCol="1270" anchor="ctr" anchorCtr="0">
          <a:noAutofit/>
        </a:bodyPr>
        <a:lstStyle/>
        <a:p>
          <a:pPr marL="0" lvl="0" indent="0" algn="l" defTabSz="1155700">
            <a:lnSpc>
              <a:spcPct val="90000"/>
            </a:lnSpc>
            <a:spcBef>
              <a:spcPct val="0"/>
            </a:spcBef>
            <a:spcAft>
              <a:spcPct val="35000"/>
            </a:spcAft>
            <a:buNone/>
          </a:pPr>
          <a:r>
            <a:rPr lang="en-US" sz="2600" kern="1200" dirty="0"/>
            <a:t>Customer interaction features</a:t>
          </a:r>
        </a:p>
      </dsp:txBody>
      <dsp:txXfrm>
        <a:off x="452869" y="2526535"/>
        <a:ext cx="5740696" cy="692586"/>
      </dsp:txXfrm>
    </dsp:sp>
    <dsp:sp modelId="{ADB94D6B-910D-4591-9B3F-F7EF08DBB06B}">
      <dsp:nvSpPr>
        <dsp:cNvPr id="0" name=""/>
        <dsp:cNvSpPr/>
      </dsp:nvSpPr>
      <dsp:spPr>
        <a:xfrm>
          <a:off x="0" y="4052189"/>
          <a:ext cx="8308043" cy="65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C078E3-48C9-40AC-A1E4-8043E49F58EF}">
      <dsp:nvSpPr>
        <dsp:cNvPr id="0" name=""/>
        <dsp:cNvSpPr/>
      </dsp:nvSpPr>
      <dsp:spPr>
        <a:xfrm>
          <a:off x="415402" y="3668429"/>
          <a:ext cx="5815630"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817" tIns="0" rIns="219817" bIns="0" numCol="1" spcCol="1270" anchor="ctr" anchorCtr="0">
          <a:noAutofit/>
        </a:bodyPr>
        <a:lstStyle/>
        <a:p>
          <a:pPr marL="0" lvl="0" indent="0" algn="l" defTabSz="1155700">
            <a:lnSpc>
              <a:spcPct val="90000"/>
            </a:lnSpc>
            <a:spcBef>
              <a:spcPct val="0"/>
            </a:spcBef>
            <a:spcAft>
              <a:spcPct val="35000"/>
            </a:spcAft>
            <a:buNone/>
          </a:pPr>
          <a:r>
            <a:rPr lang="en-US" sz="2600" kern="1200" dirty="0"/>
            <a:t>Profit calculations inclusion</a:t>
          </a:r>
        </a:p>
      </dsp:txBody>
      <dsp:txXfrm>
        <a:off x="452869" y="3705896"/>
        <a:ext cx="574069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BF1AE-4F71-49BF-B446-0FD499890AF0}">
      <dsp:nvSpPr>
        <dsp:cNvPr id="0" name=""/>
        <dsp:cNvSpPr/>
      </dsp:nvSpPr>
      <dsp:spPr>
        <a:xfrm>
          <a:off x="340713" y="802071"/>
          <a:ext cx="1061542" cy="1061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CE9D7-67F0-462B-BAAC-7B03792D985A}">
      <dsp:nvSpPr>
        <dsp:cNvPr id="0" name=""/>
        <dsp:cNvSpPr/>
      </dsp:nvSpPr>
      <dsp:spPr>
        <a:xfrm>
          <a:off x="566943" y="1028302"/>
          <a:ext cx="609082" cy="6090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D8A7B-F21F-4294-A132-7C201CFE5C64}">
      <dsp:nvSpPr>
        <dsp:cNvPr id="0" name=""/>
        <dsp:cNvSpPr/>
      </dsp:nvSpPr>
      <dsp:spPr>
        <a:xfrm>
          <a:off x="1367" y="2194259"/>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Features</a:t>
          </a:r>
        </a:p>
      </dsp:txBody>
      <dsp:txXfrm>
        <a:off x="1367" y="2194259"/>
        <a:ext cx="1740234" cy="696093"/>
      </dsp:txXfrm>
    </dsp:sp>
    <dsp:sp modelId="{15F1146E-D111-445C-9638-B041689F0189}">
      <dsp:nvSpPr>
        <dsp:cNvPr id="0" name=""/>
        <dsp:cNvSpPr/>
      </dsp:nvSpPr>
      <dsp:spPr>
        <a:xfrm>
          <a:off x="2385488" y="802071"/>
          <a:ext cx="1061542" cy="1061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79011-ECE5-4D6A-9203-C7DD3A32E123}">
      <dsp:nvSpPr>
        <dsp:cNvPr id="0" name=""/>
        <dsp:cNvSpPr/>
      </dsp:nvSpPr>
      <dsp:spPr>
        <a:xfrm>
          <a:off x="2611719" y="1028302"/>
          <a:ext cx="609082" cy="6090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77B692-4C6A-4D7F-B33C-AD4AB86798E9}">
      <dsp:nvSpPr>
        <dsp:cNvPr id="0" name=""/>
        <dsp:cNvSpPr/>
      </dsp:nvSpPr>
      <dsp:spPr>
        <a:xfrm>
          <a:off x="2046142" y="2194259"/>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ER Diagram &amp; DFD</a:t>
          </a:r>
          <a:endParaRPr lang="en-US" sz="1700" kern="1200"/>
        </a:p>
      </dsp:txBody>
      <dsp:txXfrm>
        <a:off x="2046142" y="2194259"/>
        <a:ext cx="1740234" cy="696093"/>
      </dsp:txXfrm>
    </dsp:sp>
    <dsp:sp modelId="{9D788954-235C-4C0F-93F2-D31DE26F9485}">
      <dsp:nvSpPr>
        <dsp:cNvPr id="0" name=""/>
        <dsp:cNvSpPr/>
      </dsp:nvSpPr>
      <dsp:spPr>
        <a:xfrm>
          <a:off x="4430264" y="802071"/>
          <a:ext cx="1061542" cy="1061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5877F-F289-493D-9587-5E2169532407}">
      <dsp:nvSpPr>
        <dsp:cNvPr id="0" name=""/>
        <dsp:cNvSpPr/>
      </dsp:nvSpPr>
      <dsp:spPr>
        <a:xfrm>
          <a:off x="4656494" y="1028302"/>
          <a:ext cx="609082" cy="6090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D9D8C7-A8FE-419B-9F23-7F139848DBCA}">
      <dsp:nvSpPr>
        <dsp:cNvPr id="0" name=""/>
        <dsp:cNvSpPr/>
      </dsp:nvSpPr>
      <dsp:spPr>
        <a:xfrm>
          <a:off x="4090918" y="2194259"/>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Proposed Timeline</a:t>
          </a:r>
          <a:endParaRPr lang="en-US" sz="1700" kern="1200"/>
        </a:p>
      </dsp:txBody>
      <dsp:txXfrm>
        <a:off x="4090918" y="2194259"/>
        <a:ext cx="1740234" cy="696093"/>
      </dsp:txXfrm>
    </dsp:sp>
    <dsp:sp modelId="{31EE2A50-6A47-4C01-9436-80D4853E895C}">
      <dsp:nvSpPr>
        <dsp:cNvPr id="0" name=""/>
        <dsp:cNvSpPr/>
      </dsp:nvSpPr>
      <dsp:spPr>
        <a:xfrm>
          <a:off x="6475039" y="802071"/>
          <a:ext cx="1061542" cy="1061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E5B52-22BC-465C-A9AB-D6A4C61041D3}">
      <dsp:nvSpPr>
        <dsp:cNvPr id="0" name=""/>
        <dsp:cNvSpPr/>
      </dsp:nvSpPr>
      <dsp:spPr>
        <a:xfrm>
          <a:off x="6701269" y="1028302"/>
          <a:ext cx="609082" cy="6090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BF6F6-661A-4382-8F15-84952FDFBA17}">
      <dsp:nvSpPr>
        <dsp:cNvPr id="0" name=""/>
        <dsp:cNvSpPr/>
      </dsp:nvSpPr>
      <dsp:spPr>
        <a:xfrm>
          <a:off x="6135693" y="2194259"/>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Conclusion</a:t>
          </a:r>
          <a:endParaRPr lang="en-US" sz="1700" kern="1200"/>
        </a:p>
      </dsp:txBody>
      <dsp:txXfrm>
        <a:off x="6135693" y="2194259"/>
        <a:ext cx="1740234" cy="696093"/>
      </dsp:txXfrm>
    </dsp:sp>
    <dsp:sp modelId="{EE9C1192-01DC-4EE7-AF5C-6935098D2849}">
      <dsp:nvSpPr>
        <dsp:cNvPr id="0" name=""/>
        <dsp:cNvSpPr/>
      </dsp:nvSpPr>
      <dsp:spPr>
        <a:xfrm>
          <a:off x="8519814" y="802071"/>
          <a:ext cx="1061542" cy="106154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6FBF8-1FF2-4DB8-8086-8C8FC13E5DDC}">
      <dsp:nvSpPr>
        <dsp:cNvPr id="0" name=""/>
        <dsp:cNvSpPr/>
      </dsp:nvSpPr>
      <dsp:spPr>
        <a:xfrm>
          <a:off x="8746045" y="1028302"/>
          <a:ext cx="609082" cy="6090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AE74DB-5D82-4385-A611-6B00863164DD}">
      <dsp:nvSpPr>
        <dsp:cNvPr id="0" name=""/>
        <dsp:cNvSpPr/>
      </dsp:nvSpPr>
      <dsp:spPr>
        <a:xfrm>
          <a:off x="8180469" y="2194259"/>
          <a:ext cx="1740234" cy="69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GB" sz="1700" kern="1200"/>
            <a:t>Future Enhancement</a:t>
          </a:r>
          <a:endParaRPr lang="en-US" sz="1700" kern="1200"/>
        </a:p>
      </dsp:txBody>
      <dsp:txXfrm>
        <a:off x="8180469" y="2194259"/>
        <a:ext cx="1740234" cy="6960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B65D1-9E8F-4DEC-998B-84309A3BA807}">
      <dsp:nvSpPr>
        <dsp:cNvPr id="0" name=""/>
        <dsp:cNvSpPr/>
      </dsp:nvSpPr>
      <dsp:spPr>
        <a:xfrm>
          <a:off x="1283" y="162863"/>
          <a:ext cx="4505585" cy="28610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41100-037A-458B-A0CD-A7333429001A}">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100000"/>
            </a:lnSpc>
            <a:spcBef>
              <a:spcPct val="0"/>
            </a:spcBef>
            <a:spcAft>
              <a:spcPct val="35000"/>
            </a:spcAft>
            <a:buNone/>
          </a:pPr>
          <a:r>
            <a:rPr lang="en-US" sz="2600" kern="1200" dirty="0"/>
            <a:t>The project “Yummy Kitchen Hub” is a desktop application which we have developed to streamline the operations of a restaurant. </a:t>
          </a:r>
        </a:p>
      </dsp:txBody>
      <dsp:txXfrm>
        <a:off x="585701" y="722249"/>
        <a:ext cx="4337991" cy="2693452"/>
      </dsp:txXfrm>
    </dsp:sp>
    <dsp:sp modelId="{77B8E050-0B39-4F19-9F4D-3A6119002FCD}">
      <dsp:nvSpPr>
        <dsp:cNvPr id="0" name=""/>
        <dsp:cNvSpPr/>
      </dsp:nvSpPr>
      <dsp:spPr>
        <a:xfrm>
          <a:off x="5508110" y="162863"/>
          <a:ext cx="4505585" cy="28610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48605-0E5B-42E6-B2AB-D596223A9BAD}">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100000"/>
            </a:lnSpc>
            <a:spcBef>
              <a:spcPct val="0"/>
            </a:spcBef>
            <a:spcAft>
              <a:spcPct val="35000"/>
            </a:spcAft>
            <a:buNone/>
          </a:pPr>
          <a:r>
            <a:rPr lang="en-US" sz="2600" kern="1200" dirty="0"/>
            <a:t>It provides a comprehensive solution for managing various aspects of a restaurant, including menu, order, billing, and transaction records.</a:t>
          </a:r>
        </a:p>
      </dsp:txBody>
      <dsp:txXfrm>
        <a:off x="6092527" y="722249"/>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AA35E-F49A-4232-A946-71A749940A78}">
      <dsp:nvSpPr>
        <dsp:cNvPr id="0" name=""/>
        <dsp:cNvSpPr/>
      </dsp:nvSpPr>
      <dsp:spPr>
        <a:xfrm>
          <a:off x="0" y="2532365"/>
          <a:ext cx="11274612" cy="16615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1" kern="1200">
              <a:solidFill>
                <a:schemeClr val="bg1"/>
              </a:solidFill>
            </a:rPr>
            <a:t>These studies emphasize the need for efficient management of different aspects of restaurant operations, including order, transaction, billing, and report. </a:t>
          </a:r>
          <a:endParaRPr lang="en-US" sz="2900" b="1" kern="1200" dirty="0">
            <a:solidFill>
              <a:schemeClr val="bg1"/>
            </a:solidFill>
          </a:endParaRPr>
        </a:p>
      </dsp:txBody>
      <dsp:txXfrm>
        <a:off x="0" y="2532365"/>
        <a:ext cx="11274612" cy="1661505"/>
      </dsp:txXfrm>
    </dsp:sp>
    <dsp:sp modelId="{D43E9699-7E4F-43FB-B0D8-C2D833DBE846}">
      <dsp:nvSpPr>
        <dsp:cNvPr id="0" name=""/>
        <dsp:cNvSpPr/>
      </dsp:nvSpPr>
      <dsp:spPr>
        <a:xfrm rot="10800000">
          <a:off x="0" y="1891"/>
          <a:ext cx="11274612" cy="255539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1" kern="1200">
              <a:solidFill>
                <a:schemeClr val="bg1"/>
              </a:solidFill>
            </a:rPr>
            <a:t>We looked at various research papers to understand all the previous work done on the project we undertook.</a:t>
          </a:r>
          <a:endParaRPr lang="en-US" sz="2900" b="1" kern="1200" dirty="0">
            <a:solidFill>
              <a:schemeClr val="bg1"/>
            </a:solidFill>
          </a:endParaRPr>
        </a:p>
      </dsp:txBody>
      <dsp:txXfrm rot="10800000">
        <a:off x="0" y="1891"/>
        <a:ext cx="11274612" cy="16604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BB431-2EA3-4A5F-A1AC-67302287A5EE}">
      <dsp:nvSpPr>
        <dsp:cNvPr id="0" name=""/>
        <dsp:cNvSpPr/>
      </dsp:nvSpPr>
      <dsp:spPr>
        <a:xfrm>
          <a:off x="0" y="23471"/>
          <a:ext cx="11274612"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Pros:</a:t>
          </a:r>
          <a:endParaRPr lang="en-US" sz="3600" kern="1200"/>
        </a:p>
      </dsp:txBody>
      <dsp:txXfrm>
        <a:off x="42151" y="65622"/>
        <a:ext cx="11190310" cy="779158"/>
      </dsp:txXfrm>
    </dsp:sp>
    <dsp:sp modelId="{925A36D0-806F-461D-B03F-6315AA1E42F8}">
      <dsp:nvSpPr>
        <dsp:cNvPr id="0" name=""/>
        <dsp:cNvSpPr/>
      </dsp:nvSpPr>
      <dsp:spPr>
        <a:xfrm>
          <a:off x="0" y="886931"/>
          <a:ext cx="11274612"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969"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Authentication</a:t>
          </a:r>
        </a:p>
        <a:p>
          <a:pPr marL="285750" lvl="1" indent="-285750" algn="l" defTabSz="1244600">
            <a:lnSpc>
              <a:spcPct val="90000"/>
            </a:lnSpc>
            <a:spcBef>
              <a:spcPct val="0"/>
            </a:spcBef>
            <a:spcAft>
              <a:spcPct val="20000"/>
            </a:spcAft>
            <a:buChar char="•"/>
          </a:pPr>
          <a:r>
            <a:rPr lang="en-US" sz="2800" kern="1200"/>
            <a:t>User control</a:t>
          </a:r>
        </a:p>
      </dsp:txBody>
      <dsp:txXfrm>
        <a:off x="0" y="886931"/>
        <a:ext cx="11274612" cy="968760"/>
      </dsp:txXfrm>
    </dsp:sp>
    <dsp:sp modelId="{283083AA-B9C6-45A3-8F9B-3CD6B00D2260}">
      <dsp:nvSpPr>
        <dsp:cNvPr id="0" name=""/>
        <dsp:cNvSpPr/>
      </dsp:nvSpPr>
      <dsp:spPr>
        <a:xfrm>
          <a:off x="0" y="1855691"/>
          <a:ext cx="11274612"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Cons:</a:t>
          </a:r>
          <a:endParaRPr lang="en-US" sz="3600" kern="1200"/>
        </a:p>
      </dsp:txBody>
      <dsp:txXfrm>
        <a:off x="42151" y="1897842"/>
        <a:ext cx="11190310" cy="779158"/>
      </dsp:txXfrm>
    </dsp:sp>
    <dsp:sp modelId="{6A4A8751-9D19-4CBB-9F96-58BA7F4AF996}">
      <dsp:nvSpPr>
        <dsp:cNvPr id="0" name=""/>
        <dsp:cNvSpPr/>
      </dsp:nvSpPr>
      <dsp:spPr>
        <a:xfrm>
          <a:off x="0" y="2719151"/>
          <a:ext cx="11274612"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969"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Technical issues</a:t>
          </a:r>
        </a:p>
        <a:p>
          <a:pPr marL="285750" lvl="1" indent="-285750" algn="l" defTabSz="1244600">
            <a:lnSpc>
              <a:spcPct val="90000"/>
            </a:lnSpc>
            <a:spcBef>
              <a:spcPct val="0"/>
            </a:spcBef>
            <a:spcAft>
              <a:spcPct val="20000"/>
            </a:spcAft>
            <a:buChar char="•"/>
          </a:pPr>
          <a:r>
            <a:rPr lang="en-US" sz="2800" kern="1200"/>
            <a:t>Complexity</a:t>
          </a:r>
        </a:p>
        <a:p>
          <a:pPr marL="285750" lvl="1" indent="-285750" algn="l" defTabSz="1244600">
            <a:lnSpc>
              <a:spcPct val="90000"/>
            </a:lnSpc>
            <a:spcBef>
              <a:spcPct val="0"/>
            </a:spcBef>
            <a:spcAft>
              <a:spcPct val="20000"/>
            </a:spcAft>
            <a:buChar char="•"/>
          </a:pPr>
          <a:r>
            <a:rPr lang="en-US" sz="2800" kern="1200"/>
            <a:t>Table management issue</a:t>
          </a:r>
        </a:p>
      </dsp:txBody>
      <dsp:txXfrm>
        <a:off x="0" y="2719151"/>
        <a:ext cx="11274612" cy="14531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B2A57-0CDD-4C6E-B1E8-8AF034E98A04}">
      <dsp:nvSpPr>
        <dsp:cNvPr id="0" name=""/>
        <dsp:cNvSpPr/>
      </dsp:nvSpPr>
      <dsp:spPr>
        <a:xfrm>
          <a:off x="1283" y="329319"/>
          <a:ext cx="5006206" cy="30037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a:t>Pros:</a:t>
          </a:r>
          <a:endParaRPr lang="en-US" sz="4100" kern="1200"/>
        </a:p>
        <a:p>
          <a:pPr marL="285750" lvl="1" indent="-285750" algn="l" defTabSz="1422400">
            <a:lnSpc>
              <a:spcPct val="90000"/>
            </a:lnSpc>
            <a:spcBef>
              <a:spcPct val="0"/>
            </a:spcBef>
            <a:spcAft>
              <a:spcPct val="15000"/>
            </a:spcAft>
            <a:buChar char="•"/>
          </a:pPr>
          <a:r>
            <a:rPr lang="en-US" sz="3200" kern="1200"/>
            <a:t>Easy bill splitting</a:t>
          </a:r>
        </a:p>
        <a:p>
          <a:pPr marL="285750" lvl="1" indent="-285750" algn="l" defTabSz="1422400">
            <a:lnSpc>
              <a:spcPct val="90000"/>
            </a:lnSpc>
            <a:spcBef>
              <a:spcPct val="0"/>
            </a:spcBef>
            <a:spcAft>
              <a:spcPct val="15000"/>
            </a:spcAft>
            <a:buChar char="•"/>
          </a:pPr>
          <a:r>
            <a:rPr lang="en-US" sz="3200" kern="1200"/>
            <a:t>Offline mode</a:t>
          </a:r>
        </a:p>
        <a:p>
          <a:pPr marL="285750" lvl="1" indent="-285750" algn="l" defTabSz="1422400">
            <a:lnSpc>
              <a:spcPct val="90000"/>
            </a:lnSpc>
            <a:spcBef>
              <a:spcPct val="0"/>
            </a:spcBef>
            <a:spcAft>
              <a:spcPct val="15000"/>
            </a:spcAft>
            <a:buChar char="•"/>
          </a:pPr>
          <a:r>
            <a:rPr lang="en-US" sz="3200" kern="1200"/>
            <a:t>Reporting and analytics</a:t>
          </a:r>
        </a:p>
      </dsp:txBody>
      <dsp:txXfrm>
        <a:off x="1283" y="329319"/>
        <a:ext cx="5006206" cy="3003723"/>
      </dsp:txXfrm>
    </dsp:sp>
    <dsp:sp modelId="{F3DA38A1-6F42-4E5B-A768-A7D6AECCA711}">
      <dsp:nvSpPr>
        <dsp:cNvPr id="0" name=""/>
        <dsp:cNvSpPr/>
      </dsp:nvSpPr>
      <dsp:spPr>
        <a:xfrm>
          <a:off x="5508110" y="329319"/>
          <a:ext cx="5006206" cy="3003723"/>
        </a:xfrm>
        <a:prstGeom prst="rect">
          <a:avLst/>
        </a:prstGeom>
        <a:solidFill>
          <a:schemeClr val="accent5">
            <a:hueOff val="-1465532"/>
            <a:satOff val="5375"/>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1" kern="1200"/>
            <a:t>Cons:</a:t>
          </a:r>
          <a:endParaRPr lang="en-US" sz="4100" kern="1200"/>
        </a:p>
        <a:p>
          <a:pPr marL="285750" lvl="1" indent="-285750" algn="l" defTabSz="1422400">
            <a:lnSpc>
              <a:spcPct val="90000"/>
            </a:lnSpc>
            <a:spcBef>
              <a:spcPct val="0"/>
            </a:spcBef>
            <a:spcAft>
              <a:spcPct val="15000"/>
            </a:spcAft>
            <a:buChar char="•"/>
          </a:pPr>
          <a:r>
            <a:rPr lang="en-US" sz="3200" kern="1200"/>
            <a:t>Expensive</a:t>
          </a:r>
        </a:p>
        <a:p>
          <a:pPr marL="285750" lvl="1" indent="-285750" algn="l" defTabSz="1422400">
            <a:lnSpc>
              <a:spcPct val="90000"/>
            </a:lnSpc>
            <a:spcBef>
              <a:spcPct val="0"/>
            </a:spcBef>
            <a:spcAft>
              <a:spcPct val="15000"/>
            </a:spcAft>
            <a:buChar char="•"/>
          </a:pPr>
          <a:r>
            <a:rPr lang="en-US" sz="3200" kern="1200"/>
            <a:t>Device incompatible</a:t>
          </a:r>
        </a:p>
      </dsp:txBody>
      <dsp:txXfrm>
        <a:off x="5508110" y="329319"/>
        <a:ext cx="5006206" cy="30037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77654-D13F-491C-9A86-E5329877D721}">
      <dsp:nvSpPr>
        <dsp:cNvPr id="0" name=""/>
        <dsp:cNvSpPr/>
      </dsp:nvSpPr>
      <dsp:spPr>
        <a:xfrm>
          <a:off x="0" y="2381"/>
          <a:ext cx="10515600"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a:t>Pros:</a:t>
          </a:r>
          <a:endParaRPr lang="en-US" sz="4000" kern="1200"/>
        </a:p>
      </dsp:txBody>
      <dsp:txXfrm>
        <a:off x="46834" y="49215"/>
        <a:ext cx="10421932" cy="865732"/>
      </dsp:txXfrm>
    </dsp:sp>
    <dsp:sp modelId="{41788CFC-8343-49B5-A8F6-790983F090B0}">
      <dsp:nvSpPr>
        <dsp:cNvPr id="0" name=""/>
        <dsp:cNvSpPr/>
      </dsp:nvSpPr>
      <dsp:spPr>
        <a:xfrm>
          <a:off x="0" y="961781"/>
          <a:ext cx="1051560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a:t>Easy to work.</a:t>
          </a:r>
        </a:p>
      </dsp:txBody>
      <dsp:txXfrm>
        <a:off x="0" y="961781"/>
        <a:ext cx="10515600" cy="662400"/>
      </dsp:txXfrm>
    </dsp:sp>
    <dsp:sp modelId="{D49E0FCF-426E-4A7E-B972-28BC0037C4EA}">
      <dsp:nvSpPr>
        <dsp:cNvPr id="0" name=""/>
        <dsp:cNvSpPr/>
      </dsp:nvSpPr>
      <dsp:spPr>
        <a:xfrm>
          <a:off x="0" y="1624181"/>
          <a:ext cx="10515600" cy="959400"/>
        </a:xfrm>
        <a:prstGeom prst="roundRect">
          <a:avLst/>
        </a:prstGeom>
        <a:solidFill>
          <a:schemeClr val="accent2">
            <a:hueOff val="-1448085"/>
            <a:satOff val="-3751"/>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a:t>Cons:</a:t>
          </a:r>
          <a:endParaRPr lang="en-US" sz="4000" kern="1200"/>
        </a:p>
      </dsp:txBody>
      <dsp:txXfrm>
        <a:off x="46834" y="1671015"/>
        <a:ext cx="10421932" cy="865732"/>
      </dsp:txXfrm>
    </dsp:sp>
    <dsp:sp modelId="{94590CE4-ABC8-4E39-851B-D158AFC1C472}">
      <dsp:nvSpPr>
        <dsp:cNvPr id="0" name=""/>
        <dsp:cNvSpPr/>
      </dsp:nvSpPr>
      <dsp:spPr>
        <a:xfrm>
          <a:off x="0" y="2583581"/>
          <a:ext cx="10515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dirty="0"/>
            <a:t>Food order placement problem</a:t>
          </a:r>
        </a:p>
        <a:p>
          <a:pPr marL="285750" lvl="1" indent="-285750" algn="l" defTabSz="1377950">
            <a:lnSpc>
              <a:spcPct val="90000"/>
            </a:lnSpc>
            <a:spcBef>
              <a:spcPct val="0"/>
            </a:spcBef>
            <a:spcAft>
              <a:spcPct val="20000"/>
            </a:spcAft>
            <a:buChar char="•"/>
          </a:pPr>
          <a:r>
            <a:rPr lang="en-US" sz="3100" kern="1200"/>
            <a:t>No accuracy on billing system</a:t>
          </a:r>
        </a:p>
      </dsp:txBody>
      <dsp:txXfrm>
        <a:off x="0" y="2583581"/>
        <a:ext cx="10515600" cy="1076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81913-B3F5-4D62-9F8C-E62FB1F0DC3D}">
      <dsp:nvSpPr>
        <dsp:cNvPr id="0" name=""/>
        <dsp:cNvSpPr/>
      </dsp:nvSpPr>
      <dsp:spPr>
        <a:xfrm>
          <a:off x="2127306" y="53073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DFE49-5FFF-4155-873C-68F3207A9A06}">
      <dsp:nvSpPr>
        <dsp:cNvPr id="0" name=""/>
        <dsp:cNvSpPr/>
      </dsp:nvSpPr>
      <dsp:spPr>
        <a:xfrm>
          <a:off x="939306" y="294503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Problem in order placement, processing and billing</a:t>
          </a:r>
        </a:p>
      </dsp:txBody>
      <dsp:txXfrm>
        <a:off x="939306" y="2945032"/>
        <a:ext cx="4320000" cy="720000"/>
      </dsp:txXfrm>
    </dsp:sp>
    <dsp:sp modelId="{3164875A-DC93-401E-AFA1-F77A7338B38B}">
      <dsp:nvSpPr>
        <dsp:cNvPr id="0" name=""/>
        <dsp:cNvSpPr/>
      </dsp:nvSpPr>
      <dsp:spPr>
        <a:xfrm>
          <a:off x="7203306" y="53073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D052C-02D8-41ED-9D4A-70EA3B1E0E21}">
      <dsp:nvSpPr>
        <dsp:cNvPr id="0" name=""/>
        <dsp:cNvSpPr/>
      </dsp:nvSpPr>
      <dsp:spPr>
        <a:xfrm>
          <a:off x="6015306" y="294503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Problem in tracking and reporting orders</a:t>
          </a:r>
        </a:p>
      </dsp:txBody>
      <dsp:txXfrm>
        <a:off x="6015306" y="2945032"/>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347B9-C846-4D7A-ACC6-350C739BA77A}">
      <dsp:nvSpPr>
        <dsp:cNvPr id="0" name=""/>
        <dsp:cNvSpPr/>
      </dsp:nvSpPr>
      <dsp:spPr>
        <a:xfrm>
          <a:off x="755808" y="2247"/>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User registration and Login</a:t>
          </a:r>
        </a:p>
      </dsp:txBody>
      <dsp:txXfrm>
        <a:off x="755808" y="2247"/>
        <a:ext cx="2813744" cy="1688246"/>
      </dsp:txXfrm>
    </dsp:sp>
    <dsp:sp modelId="{73EB7E16-5F59-4E1D-9AE4-FB987C2A6029}">
      <dsp:nvSpPr>
        <dsp:cNvPr id="0" name=""/>
        <dsp:cNvSpPr/>
      </dsp:nvSpPr>
      <dsp:spPr>
        <a:xfrm>
          <a:off x="3850927" y="2247"/>
          <a:ext cx="2813744" cy="168824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Managing Menu</a:t>
          </a:r>
        </a:p>
      </dsp:txBody>
      <dsp:txXfrm>
        <a:off x="3850927" y="2247"/>
        <a:ext cx="2813744" cy="1688246"/>
      </dsp:txXfrm>
    </dsp:sp>
    <dsp:sp modelId="{B34B6063-E91D-407C-BC80-A5C7308CF98E}">
      <dsp:nvSpPr>
        <dsp:cNvPr id="0" name=""/>
        <dsp:cNvSpPr/>
      </dsp:nvSpPr>
      <dsp:spPr>
        <a:xfrm>
          <a:off x="6946046" y="2247"/>
          <a:ext cx="2813744" cy="16882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a:t>Table Status</a:t>
          </a:r>
          <a:endParaRPr lang="en-US" sz="3400" kern="1200" dirty="0"/>
        </a:p>
      </dsp:txBody>
      <dsp:txXfrm>
        <a:off x="6946046" y="2247"/>
        <a:ext cx="2813744" cy="1688246"/>
      </dsp:txXfrm>
    </dsp:sp>
    <dsp:sp modelId="{0BCCA245-6804-40BD-A4C5-0DEBA5415B37}">
      <dsp:nvSpPr>
        <dsp:cNvPr id="0" name=""/>
        <dsp:cNvSpPr/>
      </dsp:nvSpPr>
      <dsp:spPr>
        <a:xfrm>
          <a:off x="755808" y="1971868"/>
          <a:ext cx="2813744" cy="16882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Food order placement</a:t>
          </a:r>
        </a:p>
      </dsp:txBody>
      <dsp:txXfrm>
        <a:off x="755808" y="1971868"/>
        <a:ext cx="2813744" cy="1688246"/>
      </dsp:txXfrm>
    </dsp:sp>
    <dsp:sp modelId="{BC0A22AC-0EDA-4F54-B5AF-29F5E36F1A0B}">
      <dsp:nvSpPr>
        <dsp:cNvPr id="0" name=""/>
        <dsp:cNvSpPr/>
      </dsp:nvSpPr>
      <dsp:spPr>
        <a:xfrm>
          <a:off x="3850927" y="1971868"/>
          <a:ext cx="2813744" cy="16882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Billing</a:t>
          </a:r>
        </a:p>
      </dsp:txBody>
      <dsp:txXfrm>
        <a:off x="3850927" y="1971868"/>
        <a:ext cx="2813744" cy="1688246"/>
      </dsp:txXfrm>
    </dsp:sp>
    <dsp:sp modelId="{C317B62C-6674-494B-8D7E-FB4A0D2561AF}">
      <dsp:nvSpPr>
        <dsp:cNvPr id="0" name=""/>
        <dsp:cNvSpPr/>
      </dsp:nvSpPr>
      <dsp:spPr>
        <a:xfrm>
          <a:off x="6946046" y="1971868"/>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Keeping transaction records</a:t>
          </a:r>
        </a:p>
      </dsp:txBody>
      <dsp:txXfrm>
        <a:off x="6946046" y="1971868"/>
        <a:ext cx="2813744" cy="16882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9/10/2023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6074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9/10/2023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902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9/10/2023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05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9/10/2023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989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9/10/2023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546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9/10/2023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194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9/10/2023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973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9/10/2023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764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9/10/2023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419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9/10/2023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692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9/10/2023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502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9/10/2023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62536310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27" r:id="rId3"/>
    <p:sldLayoutId id="2147483728" r:id="rId4"/>
    <p:sldLayoutId id="2147483729" r:id="rId5"/>
    <p:sldLayoutId id="2147483730" r:id="rId6"/>
    <p:sldLayoutId id="2147483731" r:id="rId7"/>
    <p:sldLayoutId id="2147483735" r:id="rId8"/>
    <p:sldLayoutId id="2147483732" r:id="rId9"/>
    <p:sldLayoutId id="2147483733" r:id="rId10"/>
    <p:sldLayoutId id="214748373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0.png"/><Relationship Id="rId7" Type="http://schemas.openxmlformats.org/officeDocument/2006/relationships/diagramColors" Target="../diagrams/colors9.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0.png"/><Relationship Id="rId7" Type="http://schemas.openxmlformats.org/officeDocument/2006/relationships/diagramColors" Target="../diagrams/colors11.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0.png"/><Relationship Id="rId7" Type="http://schemas.openxmlformats.org/officeDocument/2006/relationships/diagramColors" Target="../diagrams/colors6.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0.png"/><Relationship Id="rId7" Type="http://schemas.openxmlformats.org/officeDocument/2006/relationships/diagramColors" Target="../diagrams/colors7.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FFA2-94F0-F3A3-94D3-CBB394D18419}"/>
              </a:ext>
            </a:extLst>
          </p:cNvPr>
          <p:cNvSpPr>
            <a:spLocks noGrp="1"/>
          </p:cNvSpPr>
          <p:nvPr>
            <p:ph type="ctrTitle" idx="4294967295"/>
          </p:nvPr>
        </p:nvSpPr>
        <p:spPr>
          <a:xfrm>
            <a:off x="639079" y="426236"/>
            <a:ext cx="11144250" cy="1995487"/>
          </a:xfrm>
        </p:spPr>
        <p:txBody>
          <a:bodyPr>
            <a:normAutofit fontScale="90000"/>
          </a:bodyPr>
          <a:lstStyle/>
          <a:p>
            <a:pPr algn="ctr"/>
            <a:r>
              <a:rPr lang="en-GB" sz="5400" b="1" dirty="0">
                <a:latin typeface="Times New Roman" panose="02020603050405020304" pitchFamily="18" charset="0"/>
                <a:cs typeface="Times New Roman" panose="02020603050405020304" pitchFamily="18" charset="0"/>
              </a:rPr>
              <a:t>Project Final Defence</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On</a:t>
            </a:r>
            <a:br>
              <a:rPr lang="en-US" sz="5400" b="1" dirty="0">
                <a:latin typeface="Times New Roman" panose="02020603050405020304" pitchFamily="18" charset="0"/>
                <a:cs typeface="Times New Roman" panose="02020603050405020304" pitchFamily="18" charset="0"/>
              </a:rPr>
            </a:br>
            <a:endParaRPr lang="en-US" sz="5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2BE860D-65B0-38D0-9FC8-ACCADEE4E9F6}"/>
              </a:ext>
            </a:extLst>
          </p:cNvPr>
          <p:cNvSpPr>
            <a:spLocks noGrp="1"/>
          </p:cNvSpPr>
          <p:nvPr>
            <p:ph type="subTitle" idx="4294967295"/>
          </p:nvPr>
        </p:nvSpPr>
        <p:spPr>
          <a:xfrm>
            <a:off x="2623344" y="2268168"/>
            <a:ext cx="6945312" cy="991341"/>
          </a:xfrm>
        </p:spPr>
        <p:txBody>
          <a:bodyPr>
            <a:normAutofit/>
          </a:bodyPr>
          <a:lstStyle/>
          <a:p>
            <a:pPr marL="0" indent="0" algn="ctr">
              <a:buNone/>
            </a:pPr>
            <a:r>
              <a:rPr lang="en-GB" sz="4000" b="1" dirty="0">
                <a:solidFill>
                  <a:srgbClr val="000000"/>
                </a:solidFill>
                <a:latin typeface="Times New Roman" panose="02020603050405020304" pitchFamily="18" charset="0"/>
                <a:cs typeface="Times New Roman" panose="02020603050405020304" pitchFamily="18" charset="0"/>
              </a:rPr>
              <a:t>Y</a:t>
            </a:r>
            <a:r>
              <a:rPr lang="en-US" sz="4000" b="1" dirty="0">
                <a:solidFill>
                  <a:srgbClr val="000000"/>
                </a:solidFill>
                <a:latin typeface="Times New Roman" panose="02020603050405020304" pitchFamily="18" charset="0"/>
                <a:cs typeface="Times New Roman" panose="02020603050405020304" pitchFamily="18" charset="0"/>
              </a:rPr>
              <a:t>ummy Kitchen Hub</a:t>
            </a:r>
            <a:endParaRPr lang="en-US" sz="4400" dirty="0">
              <a:solidFill>
                <a:srgbClr val="FFFFFF"/>
              </a:solidFill>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E161CCA4-855F-D7F6-3EFF-EB4229F67711}"/>
              </a:ext>
            </a:extLst>
          </p:cNvPr>
          <p:cNvPicPr>
            <a:picLocks noChangeAspect="1"/>
          </p:cNvPicPr>
          <p:nvPr/>
        </p:nvPicPr>
        <p:blipFill rotWithShape="1">
          <a:blip r:embed="rId2">
            <a:extLst>
              <a:ext uri="{28A0092B-C50C-407E-A947-70E740481C1C}">
                <a14:useLocalDpi xmlns:a14="http://schemas.microsoft.com/office/drawing/2010/main" val="0"/>
              </a:ext>
            </a:extLst>
          </a:blip>
          <a:srcRect r="37244"/>
          <a:stretch/>
        </p:blipFill>
        <p:spPr>
          <a:xfrm>
            <a:off x="1047750" y="4303719"/>
            <a:ext cx="5007544" cy="1375675"/>
          </a:xfrm>
          <a:prstGeom prst="rect">
            <a:avLst/>
          </a:prstGeom>
        </p:spPr>
      </p:pic>
      <p:sp>
        <p:nvSpPr>
          <p:cNvPr id="6" name="Subtitle 2">
            <a:extLst>
              <a:ext uri="{FF2B5EF4-FFF2-40B4-BE49-F238E27FC236}">
                <a16:creationId xmlns:a16="http://schemas.microsoft.com/office/drawing/2014/main" id="{4269A3D3-8558-2692-D44E-DBC2990B779B}"/>
              </a:ext>
            </a:extLst>
          </p:cNvPr>
          <p:cNvSpPr txBox="1">
            <a:spLocks/>
          </p:cNvSpPr>
          <p:nvPr/>
        </p:nvSpPr>
        <p:spPr>
          <a:xfrm>
            <a:off x="7507705" y="3673642"/>
            <a:ext cx="4681227" cy="1898099"/>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400"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FC267EF0-EEF1-348C-8FFF-4ED185B20656}"/>
              </a:ext>
            </a:extLst>
          </p:cNvPr>
          <p:cNvSpPr txBox="1">
            <a:spLocks/>
          </p:cNvSpPr>
          <p:nvPr/>
        </p:nvSpPr>
        <p:spPr>
          <a:xfrm>
            <a:off x="8108182" y="3960128"/>
            <a:ext cx="3422082" cy="2062859"/>
          </a:xfrm>
          <a:prstGeom prst="rect">
            <a:avLst/>
          </a:prstGeom>
        </p:spPr>
        <p:txBody>
          <a:bodyPr vert="horz" lIns="91440" tIns="45720" rIns="91440" bIns="45720" rtlCol="0">
            <a:normAutofit lnSpcReduction="10000"/>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859536">
              <a:spcBef>
                <a:spcPts val="940"/>
              </a:spcBef>
            </a:pPr>
            <a:r>
              <a:rPr lang="en-US" sz="2632" dirty="0">
                <a:latin typeface="Times New Roman" panose="02020603050405020304" pitchFamily="18" charset="0"/>
                <a:cs typeface="Times New Roman" panose="02020603050405020304" pitchFamily="18" charset="0"/>
              </a:rPr>
              <a:t>Dhiraj Sapkota</a:t>
            </a:r>
          </a:p>
          <a:p>
            <a:pPr defTabSz="859536">
              <a:spcBef>
                <a:spcPts val="940"/>
              </a:spcBef>
            </a:pPr>
            <a:r>
              <a:rPr lang="en-US" sz="2632" dirty="0">
                <a:latin typeface="Times New Roman" panose="02020603050405020304" pitchFamily="18" charset="0"/>
                <a:cs typeface="Times New Roman" panose="02020603050405020304" pitchFamily="18" charset="0"/>
              </a:rPr>
              <a:t>Elisha Rai</a:t>
            </a:r>
          </a:p>
          <a:p>
            <a:pPr defTabSz="859536">
              <a:spcBef>
                <a:spcPts val="940"/>
              </a:spcBef>
            </a:pPr>
            <a:r>
              <a:rPr lang="en-US" sz="2632" dirty="0">
                <a:latin typeface="Times New Roman" panose="02020603050405020304" pitchFamily="18" charset="0"/>
                <a:cs typeface="Times New Roman" panose="02020603050405020304" pitchFamily="18" charset="0"/>
              </a:rPr>
              <a:t>Sagar Upadhyaya</a:t>
            </a:r>
          </a:p>
          <a:p>
            <a:pPr defTabSz="859536">
              <a:spcBef>
                <a:spcPts val="940"/>
              </a:spcBef>
            </a:pPr>
            <a:r>
              <a:rPr lang="en-US" sz="2632" dirty="0">
                <a:latin typeface="Times New Roman" panose="02020603050405020304" pitchFamily="18" charset="0"/>
                <a:cs typeface="Times New Roman" panose="02020603050405020304" pitchFamily="18" charset="0"/>
              </a:rPr>
              <a:t>(BIT 4</a:t>
            </a:r>
            <a:r>
              <a:rPr lang="en-US" sz="2632" baseline="30000" dirty="0">
                <a:latin typeface="Times New Roman" panose="02020603050405020304" pitchFamily="18" charset="0"/>
                <a:cs typeface="Times New Roman" panose="02020603050405020304" pitchFamily="18" charset="0"/>
              </a:rPr>
              <a:t>th</a:t>
            </a:r>
            <a:r>
              <a:rPr lang="en-US" sz="2632" dirty="0">
                <a:latin typeface="Times New Roman" panose="02020603050405020304" pitchFamily="18" charset="0"/>
                <a:cs typeface="Times New Roman" panose="02020603050405020304" pitchFamily="18" charset="0"/>
              </a:rPr>
              <a:t> Sem)</a:t>
            </a:r>
          </a:p>
          <a:p>
            <a:pPr defTabSz="859536">
              <a:spcBef>
                <a:spcPts val="940"/>
              </a:spcBef>
            </a:pPr>
            <a:endParaRPr lang="en-US" sz="2632"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147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oup 12">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0ECF3A6-0BEE-FD94-C536-12ACC31DA137}"/>
              </a:ext>
            </a:extLst>
          </p:cNvPr>
          <p:cNvSpPr>
            <a:spLocks noGrp="1"/>
          </p:cNvSpPr>
          <p:nvPr>
            <p:ph type="title"/>
          </p:nvPr>
        </p:nvSpPr>
        <p:spPr>
          <a:xfrm>
            <a:off x="1094391" y="381000"/>
            <a:ext cx="10003218" cy="2057400"/>
          </a:xfrm>
        </p:spPr>
        <p:txBody>
          <a:bodyPr>
            <a:normAutofit/>
          </a:bodyPr>
          <a:lstStyle/>
          <a:p>
            <a:pPr algn="ctr"/>
            <a:r>
              <a:rPr lang="en-US">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graphicFrame>
        <p:nvGraphicFramePr>
          <p:cNvPr id="20" name="Content Placeholder 2">
            <a:extLst>
              <a:ext uri="{FF2B5EF4-FFF2-40B4-BE49-F238E27FC236}">
                <a16:creationId xmlns:a16="http://schemas.microsoft.com/office/drawing/2014/main" id="{B389257B-6F3D-68AC-290D-C0501F4549DF}"/>
              </a:ext>
            </a:extLst>
          </p:cNvPr>
          <p:cNvGraphicFramePr>
            <a:graphicFrameLocks noGrp="1"/>
          </p:cNvGraphicFramePr>
          <p:nvPr>
            <p:ph idx="1"/>
            <p:extLst>
              <p:ext uri="{D42A27DB-BD31-4B8C-83A1-F6EECF244321}">
                <p14:modId xmlns:p14="http://schemas.microsoft.com/office/powerpoint/2010/main" val="223371660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32631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E6EF-3125-CB54-0D30-EB4ACDC1DBB8}"/>
              </a:ext>
            </a:extLst>
          </p:cNvPr>
          <p:cNvSpPr>
            <a:spLocks noGrp="1"/>
          </p:cNvSpPr>
          <p:nvPr>
            <p:ph type="title"/>
          </p:nvPr>
        </p:nvSpPr>
        <p:spPr/>
        <p:txBody>
          <a:bodyPr/>
          <a:lstStyle/>
          <a:p>
            <a:r>
              <a:rPr lang="en-GB" dirty="0"/>
              <a:t>Limitation</a:t>
            </a:r>
            <a:endParaRPr lang="en-US" dirty="0"/>
          </a:p>
        </p:txBody>
      </p:sp>
      <p:graphicFrame>
        <p:nvGraphicFramePr>
          <p:cNvPr id="17" name="Content Placeholder 2">
            <a:extLst>
              <a:ext uri="{FF2B5EF4-FFF2-40B4-BE49-F238E27FC236}">
                <a16:creationId xmlns:a16="http://schemas.microsoft.com/office/drawing/2014/main" id="{03940241-D135-310C-D7C5-767F95874653}"/>
              </a:ext>
            </a:extLst>
          </p:cNvPr>
          <p:cNvGraphicFramePr>
            <a:graphicFrameLocks noGrp="1"/>
          </p:cNvGraphicFramePr>
          <p:nvPr>
            <p:ph idx="1"/>
            <p:extLst>
              <p:ext uri="{D42A27DB-BD31-4B8C-83A1-F6EECF244321}">
                <p14:modId xmlns:p14="http://schemas.microsoft.com/office/powerpoint/2010/main" val="3586929880"/>
              </p:ext>
            </p:extLst>
          </p:nvPr>
        </p:nvGraphicFramePr>
        <p:xfrm>
          <a:off x="458694" y="1691323"/>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50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diagram of a company&#10;&#10;Description automatically generated">
            <a:extLst>
              <a:ext uri="{FF2B5EF4-FFF2-40B4-BE49-F238E27FC236}">
                <a16:creationId xmlns:a16="http://schemas.microsoft.com/office/drawing/2014/main" id="{A792579C-F573-844B-1817-10416739A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71" y="500486"/>
            <a:ext cx="10679057" cy="6286345"/>
          </a:xfrm>
          <a:prstGeom prst="rect">
            <a:avLst/>
          </a:prstGeom>
        </p:spPr>
      </p:pic>
      <p:sp>
        <p:nvSpPr>
          <p:cNvPr id="2" name="Title 1">
            <a:extLst>
              <a:ext uri="{FF2B5EF4-FFF2-40B4-BE49-F238E27FC236}">
                <a16:creationId xmlns:a16="http://schemas.microsoft.com/office/drawing/2014/main" id="{F19C5C49-07C5-FABD-8208-4762996FB68E}"/>
              </a:ext>
            </a:extLst>
          </p:cNvPr>
          <p:cNvSpPr>
            <a:spLocks noGrp="1"/>
          </p:cNvSpPr>
          <p:nvPr>
            <p:ph type="title"/>
          </p:nvPr>
        </p:nvSpPr>
        <p:spPr>
          <a:xfrm>
            <a:off x="-29496" y="-44311"/>
            <a:ext cx="3106057" cy="559545"/>
          </a:xfrm>
        </p:spPr>
        <p:txBody>
          <a:bodyPr>
            <a:normAutofit fontScale="90000"/>
          </a:bodyPr>
          <a:lstStyle/>
          <a:p>
            <a:r>
              <a:rPr lang="en-GB" sz="3200" dirty="0"/>
              <a:t>ER Diagram</a:t>
            </a:r>
            <a:endParaRPr lang="en-US" sz="3200" dirty="0"/>
          </a:p>
        </p:txBody>
      </p:sp>
      <p:sp>
        <p:nvSpPr>
          <p:cNvPr id="8" name="Title 1">
            <a:extLst>
              <a:ext uri="{FF2B5EF4-FFF2-40B4-BE49-F238E27FC236}">
                <a16:creationId xmlns:a16="http://schemas.microsoft.com/office/drawing/2014/main" id="{5679A65C-1268-80F2-A595-1E35D8609DA7}"/>
              </a:ext>
            </a:extLst>
          </p:cNvPr>
          <p:cNvSpPr txBox="1">
            <a:spLocks/>
          </p:cNvSpPr>
          <p:nvPr/>
        </p:nvSpPr>
        <p:spPr>
          <a:xfrm>
            <a:off x="2068757" y="6148910"/>
            <a:ext cx="2871018" cy="709090"/>
          </a:xfrm>
          <a:prstGeom prst="rect">
            <a:avLst/>
          </a:prstGeom>
        </p:spPr>
        <p:txBody>
          <a:bodyPr vert="horz" lIns="91440" tIns="45720" rIns="91440" bIns="45720" rtlCol="0" anchor="ctr">
            <a:normAutofit fontScale="90000"/>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sz="3200" dirty="0"/>
              <a:t>Fig: ER Diagram</a:t>
            </a:r>
            <a:endParaRPr lang="en-US" sz="3200" dirty="0"/>
          </a:p>
        </p:txBody>
      </p:sp>
    </p:spTree>
    <p:extLst>
      <p:ext uri="{BB962C8B-B14F-4D97-AF65-F5344CB8AC3E}">
        <p14:creationId xmlns:p14="http://schemas.microsoft.com/office/powerpoint/2010/main" val="370712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402A-E9E4-D465-6882-67321B6363FE}"/>
              </a:ext>
            </a:extLst>
          </p:cNvPr>
          <p:cNvSpPr>
            <a:spLocks noGrp="1"/>
          </p:cNvSpPr>
          <p:nvPr>
            <p:ph type="title"/>
          </p:nvPr>
        </p:nvSpPr>
        <p:spPr>
          <a:xfrm>
            <a:off x="348461" y="189800"/>
            <a:ext cx="3185652" cy="564297"/>
          </a:xfrm>
        </p:spPr>
        <p:txBody>
          <a:bodyPr>
            <a:normAutofit fontScale="90000"/>
          </a:bodyPr>
          <a:lstStyle/>
          <a:p>
            <a:r>
              <a:rPr lang="en-GB" sz="3200" dirty="0"/>
              <a:t>DFD Level 0</a:t>
            </a:r>
            <a:endParaRPr lang="en-US" sz="3200" dirty="0"/>
          </a:p>
        </p:txBody>
      </p:sp>
      <p:pic>
        <p:nvPicPr>
          <p:cNvPr id="4" name="Picture 3" descr="A diagram of a kitchen hub&#10;&#10;Description automatically generated">
            <a:extLst>
              <a:ext uri="{FF2B5EF4-FFF2-40B4-BE49-F238E27FC236}">
                <a16:creationId xmlns:a16="http://schemas.microsoft.com/office/drawing/2014/main" id="{928C1436-4608-835F-C74E-8E584821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61" y="772522"/>
            <a:ext cx="11495078" cy="5613529"/>
          </a:xfrm>
          <a:prstGeom prst="rect">
            <a:avLst/>
          </a:prstGeom>
        </p:spPr>
      </p:pic>
      <p:sp>
        <p:nvSpPr>
          <p:cNvPr id="5" name="Title 1">
            <a:extLst>
              <a:ext uri="{FF2B5EF4-FFF2-40B4-BE49-F238E27FC236}">
                <a16:creationId xmlns:a16="http://schemas.microsoft.com/office/drawing/2014/main" id="{37C5466F-0BDC-0256-0571-BC9111B1D7F4}"/>
              </a:ext>
            </a:extLst>
          </p:cNvPr>
          <p:cNvSpPr txBox="1">
            <a:spLocks/>
          </p:cNvSpPr>
          <p:nvPr/>
        </p:nvSpPr>
        <p:spPr>
          <a:xfrm>
            <a:off x="4881132" y="6386051"/>
            <a:ext cx="3185652" cy="47194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sz="3200" dirty="0"/>
              <a:t>Fig: DFD Level 0</a:t>
            </a:r>
            <a:endParaRPr lang="en-US" sz="3200" dirty="0"/>
          </a:p>
        </p:txBody>
      </p:sp>
    </p:spTree>
    <p:extLst>
      <p:ext uri="{BB962C8B-B14F-4D97-AF65-F5344CB8AC3E}">
        <p14:creationId xmlns:p14="http://schemas.microsoft.com/office/powerpoint/2010/main" val="254184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402A-E9E4-D465-6882-67321B6363FE}"/>
              </a:ext>
            </a:extLst>
          </p:cNvPr>
          <p:cNvSpPr>
            <a:spLocks noGrp="1"/>
          </p:cNvSpPr>
          <p:nvPr>
            <p:ph type="title"/>
          </p:nvPr>
        </p:nvSpPr>
        <p:spPr>
          <a:xfrm>
            <a:off x="0" y="0"/>
            <a:ext cx="1371599" cy="1061884"/>
          </a:xfrm>
        </p:spPr>
        <p:txBody>
          <a:bodyPr>
            <a:normAutofit fontScale="90000"/>
          </a:bodyPr>
          <a:lstStyle/>
          <a:p>
            <a:r>
              <a:rPr lang="en-GB" sz="3200" dirty="0"/>
              <a:t>DFD Level 1</a:t>
            </a:r>
            <a:endParaRPr lang="en-US" sz="3200" dirty="0"/>
          </a:p>
        </p:txBody>
      </p:sp>
      <p:pic>
        <p:nvPicPr>
          <p:cNvPr id="4" name="Picture 3" descr="A diagram of a customer&#10;&#10;Description automatically generated">
            <a:extLst>
              <a:ext uri="{FF2B5EF4-FFF2-40B4-BE49-F238E27FC236}">
                <a16:creationId xmlns:a16="http://schemas.microsoft.com/office/drawing/2014/main" id="{336C5DB1-EAFE-8629-4081-82221AFB4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550" y="0"/>
            <a:ext cx="8572899" cy="6534222"/>
          </a:xfrm>
          <a:prstGeom prst="rect">
            <a:avLst/>
          </a:prstGeom>
        </p:spPr>
      </p:pic>
      <p:sp>
        <p:nvSpPr>
          <p:cNvPr id="5" name="Title 1">
            <a:extLst>
              <a:ext uri="{FF2B5EF4-FFF2-40B4-BE49-F238E27FC236}">
                <a16:creationId xmlns:a16="http://schemas.microsoft.com/office/drawing/2014/main" id="{F878D59F-5ACC-83F9-A7DD-CE3B9637B714}"/>
              </a:ext>
            </a:extLst>
          </p:cNvPr>
          <p:cNvSpPr txBox="1">
            <a:spLocks/>
          </p:cNvSpPr>
          <p:nvPr/>
        </p:nvSpPr>
        <p:spPr>
          <a:xfrm>
            <a:off x="5270090" y="6504724"/>
            <a:ext cx="3136490" cy="38277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sz="3200" dirty="0"/>
              <a:t>Fig: DFD Level 1</a:t>
            </a:r>
            <a:endParaRPr lang="en-US" sz="3200" dirty="0"/>
          </a:p>
        </p:txBody>
      </p:sp>
    </p:spTree>
    <p:extLst>
      <p:ext uri="{BB962C8B-B14F-4D97-AF65-F5344CB8AC3E}">
        <p14:creationId xmlns:p14="http://schemas.microsoft.com/office/powerpoint/2010/main" val="357370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E94B-E393-B73F-1478-14DDD378D0E0}"/>
              </a:ext>
            </a:extLst>
          </p:cNvPr>
          <p:cNvSpPr>
            <a:spLocks noGrp="1"/>
          </p:cNvSpPr>
          <p:nvPr>
            <p:ph type="title"/>
          </p:nvPr>
        </p:nvSpPr>
        <p:spPr>
          <a:xfrm>
            <a:off x="1198719" y="0"/>
            <a:ext cx="10895106" cy="1325563"/>
          </a:xfrm>
        </p:spPr>
        <p:txBody>
          <a:bodyPr/>
          <a:lstStyle/>
          <a:p>
            <a:r>
              <a:rPr lang="en-US"/>
              <a:t>Proposed Timelines</a:t>
            </a:r>
            <a:endParaRPr lang="en-US" dirty="0"/>
          </a:p>
        </p:txBody>
      </p:sp>
      <p:graphicFrame>
        <p:nvGraphicFramePr>
          <p:cNvPr id="4" name="Content Placeholder 3">
            <a:extLst>
              <a:ext uri="{FF2B5EF4-FFF2-40B4-BE49-F238E27FC236}">
                <a16:creationId xmlns:a16="http://schemas.microsoft.com/office/drawing/2014/main" id="{BC25EAB3-701C-9F50-E437-3BD3F2AFBEC2}"/>
              </a:ext>
            </a:extLst>
          </p:cNvPr>
          <p:cNvGraphicFramePr>
            <a:graphicFrameLocks noGrp="1"/>
          </p:cNvGraphicFramePr>
          <p:nvPr>
            <p:ph idx="1"/>
            <p:extLst>
              <p:ext uri="{D42A27DB-BD31-4B8C-83A1-F6EECF244321}">
                <p14:modId xmlns:p14="http://schemas.microsoft.com/office/powerpoint/2010/main" val="1871829157"/>
              </p:ext>
            </p:extLst>
          </p:nvPr>
        </p:nvGraphicFramePr>
        <p:xfrm>
          <a:off x="1198719" y="1121655"/>
          <a:ext cx="9610309" cy="5283647"/>
        </p:xfrm>
        <a:graphic>
          <a:graphicData uri="http://schemas.openxmlformats.org/drawingml/2006/table">
            <a:tbl>
              <a:tblPr/>
              <a:tblGrid>
                <a:gridCol w="3507411">
                  <a:extLst>
                    <a:ext uri="{9D8B030D-6E8A-4147-A177-3AD203B41FA5}">
                      <a16:colId xmlns:a16="http://schemas.microsoft.com/office/drawing/2014/main" val="3327347819"/>
                    </a:ext>
                  </a:extLst>
                </a:gridCol>
                <a:gridCol w="1356200">
                  <a:extLst>
                    <a:ext uri="{9D8B030D-6E8A-4147-A177-3AD203B41FA5}">
                      <a16:colId xmlns:a16="http://schemas.microsoft.com/office/drawing/2014/main" val="2250236222"/>
                    </a:ext>
                  </a:extLst>
                </a:gridCol>
                <a:gridCol w="1297742">
                  <a:extLst>
                    <a:ext uri="{9D8B030D-6E8A-4147-A177-3AD203B41FA5}">
                      <a16:colId xmlns:a16="http://schemas.microsoft.com/office/drawing/2014/main" val="4080809736"/>
                    </a:ext>
                  </a:extLst>
                </a:gridCol>
                <a:gridCol w="1180829">
                  <a:extLst>
                    <a:ext uri="{9D8B030D-6E8A-4147-A177-3AD203B41FA5}">
                      <a16:colId xmlns:a16="http://schemas.microsoft.com/office/drawing/2014/main" val="3386608465"/>
                    </a:ext>
                  </a:extLst>
                </a:gridCol>
                <a:gridCol w="1094418">
                  <a:extLst>
                    <a:ext uri="{9D8B030D-6E8A-4147-A177-3AD203B41FA5}">
                      <a16:colId xmlns:a16="http://schemas.microsoft.com/office/drawing/2014/main" val="2546440201"/>
                    </a:ext>
                  </a:extLst>
                </a:gridCol>
                <a:gridCol w="1173709">
                  <a:extLst>
                    <a:ext uri="{9D8B030D-6E8A-4147-A177-3AD203B41FA5}">
                      <a16:colId xmlns:a16="http://schemas.microsoft.com/office/drawing/2014/main" val="4023718443"/>
                    </a:ext>
                  </a:extLst>
                </a:gridCol>
              </a:tblGrid>
              <a:tr h="489030">
                <a:tc rowSpan="2">
                  <a:txBody>
                    <a:bodyPr/>
                    <a:lstStyle/>
                    <a:p>
                      <a:pPr algn="just" rtl="0" fontAlgn="t">
                        <a:spcBef>
                          <a:spcPts val="0"/>
                        </a:spcBef>
                        <a:spcAft>
                          <a:spcPts val="0"/>
                        </a:spcAft>
                      </a:pPr>
                      <a:r>
                        <a:rPr lang="en-US" sz="2200" b="1" i="0" u="none" strike="noStrike" dirty="0">
                          <a:solidFill>
                            <a:srgbClr val="FFFFFF"/>
                          </a:solidFill>
                          <a:effectLst/>
                          <a:latin typeface="Century Gothic" panose="020B0502020202020204" pitchFamily="34" charset="0"/>
                        </a:rPr>
                        <a:t> </a:t>
                      </a:r>
                      <a:endParaRPr lang="en-US" sz="2200" dirty="0">
                        <a:effectLst/>
                      </a:endParaRPr>
                    </a:p>
                    <a:p>
                      <a:pPr algn="just" rtl="0" fontAlgn="t">
                        <a:spcBef>
                          <a:spcPts val="0"/>
                        </a:spcBef>
                        <a:spcAft>
                          <a:spcPts val="0"/>
                        </a:spcAft>
                      </a:pPr>
                      <a:r>
                        <a:rPr lang="en-US" sz="2200" b="1" i="0" u="none" strike="noStrike" dirty="0">
                          <a:solidFill>
                            <a:srgbClr val="FFFFFF"/>
                          </a:solidFill>
                          <a:effectLst/>
                          <a:latin typeface="Century Gothic" panose="020B0502020202020204" pitchFamily="34" charset="0"/>
                        </a:rPr>
                        <a:t>Task Name</a:t>
                      </a:r>
                      <a:endParaRPr lang="en-US" sz="2200" dirty="0">
                        <a:effectLst/>
                      </a:endParaRPr>
                    </a:p>
                  </a:txBody>
                  <a:tcPr marL="102490" marR="102490" marT="51245" marB="5124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83D68"/>
                    </a:solidFill>
                  </a:tcPr>
                </a:tc>
                <a:tc gridSpan="5">
                  <a:txBody>
                    <a:bodyPr/>
                    <a:lstStyle/>
                    <a:p>
                      <a:pPr algn="ctr" rtl="0" fontAlgn="t">
                        <a:spcBef>
                          <a:spcPts val="0"/>
                        </a:spcBef>
                        <a:spcAft>
                          <a:spcPts val="0"/>
                        </a:spcAft>
                      </a:pPr>
                      <a:r>
                        <a:rPr lang="en-US" sz="2200" b="1" i="0" u="none" strike="noStrike" dirty="0">
                          <a:solidFill>
                            <a:srgbClr val="FFFFFF"/>
                          </a:solidFill>
                          <a:effectLst/>
                          <a:latin typeface="Century Gothic" panose="020B0502020202020204" pitchFamily="34" charset="0"/>
                        </a:rPr>
                        <a:t>2023</a:t>
                      </a:r>
                      <a:endParaRPr lang="en-US" sz="2200" dirty="0">
                        <a:effectLst/>
                      </a:endParaRPr>
                    </a:p>
                  </a:txBody>
                  <a:tcPr marL="102490" marR="102490" marT="51245" marB="5124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83D6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96747844"/>
                  </a:ext>
                </a:extLst>
              </a:tr>
              <a:tr h="1286361">
                <a:tc vMerge="1">
                  <a:txBody>
                    <a:bodyPr/>
                    <a:lstStyle/>
                    <a:p>
                      <a:endParaRPr lang="en-US"/>
                    </a:p>
                  </a:txBody>
                  <a:tcPr/>
                </a:tc>
                <a:tc>
                  <a:txBody>
                    <a:bodyPr/>
                    <a:lstStyle/>
                    <a:p>
                      <a:pPr algn="just" rtl="0" fontAlgn="t">
                        <a:spcBef>
                          <a:spcPts val="0"/>
                        </a:spcBef>
                        <a:spcAft>
                          <a:spcPts val="0"/>
                        </a:spcAft>
                      </a:pPr>
                      <a:r>
                        <a:rPr lang="en-US" sz="2200" b="0" i="0" u="none" strike="noStrike" dirty="0">
                          <a:solidFill>
                            <a:srgbClr val="000000"/>
                          </a:solidFill>
                          <a:effectLst/>
                          <a:latin typeface="Century Gothic" panose="020B0502020202020204" pitchFamily="34" charset="0"/>
                        </a:rPr>
                        <a:t>May</a:t>
                      </a:r>
                      <a:endParaRPr lang="en-US" sz="2200" dirty="0">
                        <a:effectLst/>
                      </a:endParaRPr>
                    </a:p>
                  </a:txBody>
                  <a:tcPr marL="94624" marR="94624" marT="45419" marB="45419">
                    <a:lnL w="38100"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dirty="0">
                          <a:solidFill>
                            <a:srgbClr val="000000"/>
                          </a:solidFill>
                          <a:effectLst/>
                          <a:latin typeface="Century Gothic" panose="020B0502020202020204" pitchFamily="34" charset="0"/>
                        </a:rPr>
                        <a:t>June</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dirty="0">
                          <a:solidFill>
                            <a:srgbClr val="000000"/>
                          </a:solidFill>
                          <a:effectLst/>
                          <a:latin typeface="Century Gothic" panose="020B0502020202020204" pitchFamily="34" charset="0"/>
                        </a:rPr>
                        <a:t>July</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dirty="0">
                          <a:solidFill>
                            <a:srgbClr val="000000"/>
                          </a:solidFill>
                          <a:effectLst/>
                          <a:latin typeface="Century Gothic" panose="020B0502020202020204" pitchFamily="34" charset="0"/>
                        </a:rPr>
                        <a:t>Aug </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dirty="0">
                          <a:solidFill>
                            <a:srgbClr val="000000"/>
                          </a:solidFill>
                          <a:effectLst/>
                          <a:latin typeface="Century Gothic" panose="020B0502020202020204" pitchFamily="34" charset="0"/>
                        </a:rPr>
                        <a:t>Sep</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extLst>
                  <a:ext uri="{0D108BD9-81ED-4DB2-BD59-A6C34878D82A}">
                    <a16:rowId xmlns:a16="http://schemas.microsoft.com/office/drawing/2014/main" val="3956358945"/>
                  </a:ext>
                </a:extLst>
              </a:tr>
              <a:tr h="680389">
                <a:tc>
                  <a:txBody>
                    <a:bodyPr/>
                    <a:lstStyle/>
                    <a:p>
                      <a:pPr algn="just" rtl="0" fontAlgn="t">
                        <a:spcBef>
                          <a:spcPts val="0"/>
                        </a:spcBef>
                        <a:spcAft>
                          <a:spcPts val="0"/>
                        </a:spcAft>
                      </a:pPr>
                      <a:r>
                        <a:rPr lang="en-GB" sz="2200" b="1" i="0" u="none" strike="noStrike" dirty="0">
                          <a:solidFill>
                            <a:srgbClr val="FFFFFF"/>
                          </a:solidFill>
                          <a:effectLst/>
                          <a:latin typeface="Century Gothic" panose="020B0502020202020204" pitchFamily="34" charset="0"/>
                        </a:rPr>
                        <a:t>R</a:t>
                      </a:r>
                      <a:r>
                        <a:rPr lang="en-US" sz="2200" b="1" i="0" u="none" strike="noStrike" dirty="0">
                          <a:solidFill>
                            <a:srgbClr val="FFFFFF"/>
                          </a:solidFill>
                          <a:effectLst/>
                          <a:latin typeface="Century Gothic" panose="020B0502020202020204" pitchFamily="34" charset="0"/>
                        </a:rPr>
                        <a:t>equirements Gathering</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B83D68"/>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extLst>
                  <a:ext uri="{0D108BD9-81ED-4DB2-BD59-A6C34878D82A}">
                    <a16:rowId xmlns:a16="http://schemas.microsoft.com/office/drawing/2014/main" val="3285764590"/>
                  </a:ext>
                </a:extLst>
              </a:tr>
              <a:tr h="701651">
                <a:tc>
                  <a:txBody>
                    <a:bodyPr/>
                    <a:lstStyle/>
                    <a:p>
                      <a:pPr algn="just" rtl="0" fontAlgn="t">
                        <a:spcBef>
                          <a:spcPts val="0"/>
                        </a:spcBef>
                        <a:spcAft>
                          <a:spcPts val="0"/>
                        </a:spcAft>
                      </a:pPr>
                      <a:r>
                        <a:rPr lang="en-US" sz="2200" b="1" i="0" u="none" strike="noStrike">
                          <a:solidFill>
                            <a:srgbClr val="FFFFFF"/>
                          </a:solidFill>
                          <a:effectLst/>
                          <a:latin typeface="Century Gothic" panose="020B0502020202020204" pitchFamily="34" charset="0"/>
                        </a:rPr>
                        <a:t>System Design</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B83D68"/>
                    </a:solidFill>
                  </a:tcPr>
                </a:tc>
                <a:tc>
                  <a:txBody>
                    <a:bodyPr/>
                    <a:lstStyle/>
                    <a:p>
                      <a:pPr fontAlgn="t"/>
                      <a:r>
                        <a:rPr lang="en-US" sz="2200">
                          <a:effectLst/>
                        </a:rPr>
                        <a:t> </a:t>
                      </a: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extLst>
                  <a:ext uri="{0D108BD9-81ED-4DB2-BD59-A6C34878D82A}">
                    <a16:rowId xmlns:a16="http://schemas.microsoft.com/office/drawing/2014/main" val="2840955835"/>
                  </a:ext>
                </a:extLst>
              </a:tr>
              <a:tr h="722913">
                <a:tc>
                  <a:txBody>
                    <a:bodyPr/>
                    <a:lstStyle/>
                    <a:p>
                      <a:pPr algn="just" rtl="0" fontAlgn="t">
                        <a:spcBef>
                          <a:spcPts val="0"/>
                        </a:spcBef>
                        <a:spcAft>
                          <a:spcPts val="0"/>
                        </a:spcAft>
                      </a:pPr>
                      <a:r>
                        <a:rPr lang="en-US" sz="2200" b="1" i="0" u="none" strike="noStrike" dirty="0">
                          <a:solidFill>
                            <a:srgbClr val="FFFFFF"/>
                          </a:solidFill>
                          <a:effectLst/>
                          <a:latin typeface="Century Gothic" panose="020B0502020202020204" pitchFamily="34" charset="0"/>
                        </a:rPr>
                        <a:t>Coding</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B83D68"/>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fontAlgn="t"/>
                      <a:r>
                        <a:rPr lang="en-US" sz="2200">
                          <a:effectLst/>
                        </a:rPr>
                        <a:t> </a:t>
                      </a: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dirty="0">
                          <a:solidFill>
                            <a:srgbClr val="000000"/>
                          </a:solidFill>
                          <a:effectLst/>
                          <a:latin typeface="Century Gothic" panose="020B0502020202020204" pitchFamily="34" charset="0"/>
                        </a:rPr>
                        <a:t> </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extLst>
                  <a:ext uri="{0D108BD9-81ED-4DB2-BD59-A6C34878D82A}">
                    <a16:rowId xmlns:a16="http://schemas.microsoft.com/office/drawing/2014/main" val="4067735983"/>
                  </a:ext>
                </a:extLst>
              </a:tr>
              <a:tr h="712282">
                <a:tc>
                  <a:txBody>
                    <a:bodyPr/>
                    <a:lstStyle/>
                    <a:p>
                      <a:pPr algn="just" rtl="0" fontAlgn="t">
                        <a:spcBef>
                          <a:spcPts val="0"/>
                        </a:spcBef>
                        <a:spcAft>
                          <a:spcPts val="0"/>
                        </a:spcAft>
                      </a:pPr>
                      <a:r>
                        <a:rPr lang="en-US" sz="2200" b="1" i="0" u="none" strike="noStrike">
                          <a:solidFill>
                            <a:srgbClr val="FFFFFF"/>
                          </a:solidFill>
                          <a:effectLst/>
                          <a:latin typeface="Century Gothic" panose="020B0502020202020204" pitchFamily="34" charset="0"/>
                        </a:rPr>
                        <a:t>Debugging and Testing</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B83D68"/>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tc>
                  <a:txBody>
                    <a:bodyPr/>
                    <a:lstStyle/>
                    <a:p>
                      <a:pPr fontAlgn="t"/>
                      <a:r>
                        <a:rPr lang="en-US" sz="2200">
                          <a:effectLst/>
                        </a:rPr>
                        <a:t> </a:t>
                      </a: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6CDD2"/>
                    </a:solidFill>
                  </a:tcPr>
                </a:tc>
                <a:extLst>
                  <a:ext uri="{0D108BD9-81ED-4DB2-BD59-A6C34878D82A}">
                    <a16:rowId xmlns:a16="http://schemas.microsoft.com/office/drawing/2014/main" val="1619477695"/>
                  </a:ext>
                </a:extLst>
              </a:tr>
              <a:tr h="691021">
                <a:tc>
                  <a:txBody>
                    <a:bodyPr/>
                    <a:lstStyle/>
                    <a:p>
                      <a:pPr algn="just" rtl="0" fontAlgn="t">
                        <a:spcBef>
                          <a:spcPts val="0"/>
                        </a:spcBef>
                        <a:spcAft>
                          <a:spcPts val="0"/>
                        </a:spcAft>
                      </a:pPr>
                      <a:r>
                        <a:rPr lang="en-US" sz="2200" b="1" i="0" u="none" strike="noStrike">
                          <a:solidFill>
                            <a:srgbClr val="FFFFFF"/>
                          </a:solidFill>
                          <a:effectLst/>
                          <a:latin typeface="Century Gothic" panose="020B0502020202020204" pitchFamily="34" charset="0"/>
                        </a:rPr>
                        <a:t>Documentation</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B83D68"/>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a:solidFill>
                            <a:srgbClr val="000000"/>
                          </a:solidFill>
                          <a:effectLst/>
                          <a:latin typeface="Century Gothic" panose="020B0502020202020204" pitchFamily="34" charset="0"/>
                        </a:rPr>
                        <a:t> </a:t>
                      </a:r>
                      <a:endParaRPr lang="en-US" sz="220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fontAlgn="t"/>
                      <a:r>
                        <a:rPr lang="en-US" sz="2200">
                          <a:effectLst/>
                        </a:rPr>
                        <a:t> </a:t>
                      </a: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tc>
                  <a:txBody>
                    <a:bodyPr/>
                    <a:lstStyle/>
                    <a:p>
                      <a:pPr algn="just" rtl="0" fontAlgn="t">
                        <a:spcBef>
                          <a:spcPts val="0"/>
                        </a:spcBef>
                        <a:spcAft>
                          <a:spcPts val="0"/>
                        </a:spcAft>
                      </a:pPr>
                      <a:r>
                        <a:rPr lang="en-US" sz="2200" b="0" i="0" u="none" strike="noStrike" dirty="0">
                          <a:solidFill>
                            <a:srgbClr val="000000"/>
                          </a:solidFill>
                          <a:effectLst/>
                          <a:latin typeface="Century Gothic" panose="020B0502020202020204" pitchFamily="34" charset="0"/>
                        </a:rPr>
                        <a:t> </a:t>
                      </a:r>
                      <a:endParaRPr lang="en-US" sz="2200" dirty="0">
                        <a:effectLst/>
                      </a:endParaRPr>
                    </a:p>
                  </a:txBody>
                  <a:tcPr marL="94624" marR="94624" marT="45419" marB="45419">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3E8EA"/>
                    </a:solidFill>
                  </a:tcPr>
                </a:tc>
                <a:extLst>
                  <a:ext uri="{0D108BD9-81ED-4DB2-BD59-A6C34878D82A}">
                    <a16:rowId xmlns:a16="http://schemas.microsoft.com/office/drawing/2014/main" val="3316982749"/>
                  </a:ext>
                </a:extLst>
              </a:tr>
            </a:tbl>
          </a:graphicData>
        </a:graphic>
      </p:graphicFrame>
      <p:sp>
        <p:nvSpPr>
          <p:cNvPr id="5" name="Rectangle 1">
            <a:extLst>
              <a:ext uri="{FF2B5EF4-FFF2-40B4-BE49-F238E27FC236}">
                <a16:creationId xmlns:a16="http://schemas.microsoft.com/office/drawing/2014/main" id="{6EDF2E4C-3533-E8F3-40D5-BB2AB41E115A}"/>
              </a:ext>
            </a:extLst>
          </p:cNvPr>
          <p:cNvSpPr>
            <a:spLocks noChangeArrowheads="1"/>
          </p:cNvSpPr>
          <p:nvPr/>
        </p:nvSpPr>
        <p:spPr bwMode="auto">
          <a:xfrm>
            <a:off x="-1938303" y="203621"/>
            <a:ext cx="15063980" cy="51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3" name="Group 2">
            <a:extLst>
              <a:ext uri="{FF2B5EF4-FFF2-40B4-BE49-F238E27FC236}">
                <a16:creationId xmlns:a16="http://schemas.microsoft.com/office/drawing/2014/main" id="{9858D685-558F-F3CF-96EE-A79AD50C685A}"/>
              </a:ext>
            </a:extLst>
          </p:cNvPr>
          <p:cNvGrpSpPr/>
          <p:nvPr/>
        </p:nvGrpSpPr>
        <p:grpSpPr>
          <a:xfrm>
            <a:off x="4712677" y="3041769"/>
            <a:ext cx="5534896" cy="3251326"/>
            <a:chOff x="4712677" y="3041769"/>
            <a:chExt cx="5534896" cy="3251326"/>
          </a:xfrm>
        </p:grpSpPr>
        <p:sp>
          <p:nvSpPr>
            <p:cNvPr id="6" name="Rectangle 5">
              <a:extLst>
                <a:ext uri="{FF2B5EF4-FFF2-40B4-BE49-F238E27FC236}">
                  <a16:creationId xmlns:a16="http://schemas.microsoft.com/office/drawing/2014/main" id="{975FB30F-3579-76E0-DDE5-8BDB29563935}"/>
                </a:ext>
              </a:extLst>
            </p:cNvPr>
            <p:cNvSpPr/>
            <p:nvPr/>
          </p:nvSpPr>
          <p:spPr>
            <a:xfrm>
              <a:off x="4712677" y="3041769"/>
              <a:ext cx="881010" cy="45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851F3C-2EDE-32C3-EA19-E589591E9660}"/>
                </a:ext>
              </a:extLst>
            </p:cNvPr>
            <p:cNvSpPr/>
            <p:nvPr/>
          </p:nvSpPr>
          <p:spPr>
            <a:xfrm>
              <a:off x="5593687" y="3699952"/>
              <a:ext cx="843507" cy="45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A6ECE57-A917-B184-9FDD-0BEFF1BAA684}"/>
                </a:ext>
              </a:extLst>
            </p:cNvPr>
            <p:cNvSpPr/>
            <p:nvPr/>
          </p:nvSpPr>
          <p:spPr>
            <a:xfrm>
              <a:off x="6437196" y="4389472"/>
              <a:ext cx="2406554" cy="45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77196D6-1B11-4EBB-B5A1-EAA69DB78AD6}"/>
                </a:ext>
              </a:extLst>
            </p:cNvPr>
            <p:cNvSpPr/>
            <p:nvPr/>
          </p:nvSpPr>
          <p:spPr>
            <a:xfrm>
              <a:off x="8843750" y="5134839"/>
              <a:ext cx="887104" cy="45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0368CEA-B874-0116-31E2-5142700B5E48}"/>
                </a:ext>
              </a:extLst>
            </p:cNvPr>
            <p:cNvSpPr/>
            <p:nvPr/>
          </p:nvSpPr>
          <p:spPr>
            <a:xfrm>
              <a:off x="5593687" y="5836128"/>
              <a:ext cx="4653886" cy="45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0806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4" name="Picture 1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3" name="Picture 1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57C8C1D-EBC8-F307-4591-991E861BFBA0}"/>
              </a:ext>
            </a:extLst>
          </p:cNvPr>
          <p:cNvSpPr>
            <a:spLocks noGrp="1"/>
          </p:cNvSpPr>
          <p:nvPr>
            <p:ph type="title"/>
          </p:nvPr>
        </p:nvSpPr>
        <p:spPr>
          <a:xfrm>
            <a:off x="1198182"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CONCLUSION</a:t>
            </a:r>
          </a:p>
        </p:txBody>
      </p:sp>
      <p:graphicFrame>
        <p:nvGraphicFramePr>
          <p:cNvPr id="5" name="Content Placeholder 2">
            <a:extLst>
              <a:ext uri="{FF2B5EF4-FFF2-40B4-BE49-F238E27FC236}">
                <a16:creationId xmlns:a16="http://schemas.microsoft.com/office/drawing/2014/main" id="{6D2034FA-FCD0-EF46-9DEE-F4C58D4C7047}"/>
              </a:ext>
            </a:extLst>
          </p:cNvPr>
          <p:cNvGraphicFramePr>
            <a:graphicFrameLocks noGrp="1"/>
          </p:cNvGraphicFramePr>
          <p:nvPr>
            <p:ph idx="1"/>
            <p:extLst>
              <p:ext uri="{D42A27DB-BD31-4B8C-83A1-F6EECF244321}">
                <p14:modId xmlns:p14="http://schemas.microsoft.com/office/powerpoint/2010/main" val="3901193129"/>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611140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9" name="Group 28">
            <a:extLst>
              <a:ext uri="{FF2B5EF4-FFF2-40B4-BE49-F238E27FC236}">
                <a16:creationId xmlns:a16="http://schemas.microsoft.com/office/drawing/2014/main" id="{191D96BF-0605-446D-9590-F9A64BF8E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30" name="Picture 29">
              <a:extLst>
                <a:ext uri="{FF2B5EF4-FFF2-40B4-BE49-F238E27FC236}">
                  <a16:creationId xmlns:a16="http://schemas.microsoft.com/office/drawing/2014/main" id="{B79C2449-D531-4936-82F1-C560A12818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1" name="Picture 30">
              <a:extLst>
                <a:ext uri="{FF2B5EF4-FFF2-40B4-BE49-F238E27FC236}">
                  <a16:creationId xmlns:a16="http://schemas.microsoft.com/office/drawing/2014/main" id="{E881F028-6F1E-42D8-B367-94F963C44C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50ECF3A6-0BEE-FD94-C536-12ACC31DA137}"/>
              </a:ext>
            </a:extLst>
          </p:cNvPr>
          <p:cNvSpPr>
            <a:spLocks noGrp="1"/>
          </p:cNvSpPr>
          <p:nvPr>
            <p:ph type="title"/>
          </p:nvPr>
        </p:nvSpPr>
        <p:spPr>
          <a:xfrm>
            <a:off x="1973893" y="-1590"/>
            <a:ext cx="4943476" cy="2295852"/>
          </a:xfrm>
        </p:spPr>
        <p:txBody>
          <a:bodyPr>
            <a:normAutofit/>
          </a:bodyPr>
          <a:lstStyle/>
          <a:p>
            <a:r>
              <a:rPr lang="en-GB"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uture Enhancement</a:t>
            </a:r>
          </a:p>
        </p:txBody>
      </p:sp>
      <p:graphicFrame>
        <p:nvGraphicFramePr>
          <p:cNvPr id="20" name="Content Placeholder 2">
            <a:extLst>
              <a:ext uri="{FF2B5EF4-FFF2-40B4-BE49-F238E27FC236}">
                <a16:creationId xmlns:a16="http://schemas.microsoft.com/office/drawing/2014/main" id="{B389257B-6F3D-68AC-290D-C0501F4549DF}"/>
              </a:ext>
            </a:extLst>
          </p:cNvPr>
          <p:cNvGraphicFramePr>
            <a:graphicFrameLocks noGrp="1"/>
          </p:cNvGraphicFramePr>
          <p:nvPr>
            <p:ph idx="1"/>
            <p:extLst>
              <p:ext uri="{D42A27DB-BD31-4B8C-83A1-F6EECF244321}">
                <p14:modId xmlns:p14="http://schemas.microsoft.com/office/powerpoint/2010/main" val="96815342"/>
              </p:ext>
            </p:extLst>
          </p:nvPr>
        </p:nvGraphicFramePr>
        <p:xfrm>
          <a:off x="1941978" y="1927744"/>
          <a:ext cx="8308043" cy="4837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3278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tationary&#10;&#10;Description automatically generated">
            <a:extLst>
              <a:ext uri="{FF2B5EF4-FFF2-40B4-BE49-F238E27FC236}">
                <a16:creationId xmlns:a16="http://schemas.microsoft.com/office/drawing/2014/main" id="{DD7A8D72-29EF-DFA3-D5A2-42E20346B0C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7699924"/>
          </a:xfrm>
        </p:spPr>
      </p:pic>
    </p:spTree>
    <p:extLst>
      <p:ext uri="{BB962C8B-B14F-4D97-AF65-F5344CB8AC3E}">
        <p14:creationId xmlns:p14="http://schemas.microsoft.com/office/powerpoint/2010/main" val="10047580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C376-14E7-7F54-E948-5EC8C1456989}"/>
              </a:ext>
            </a:extLst>
          </p:cNvPr>
          <p:cNvSpPr>
            <a:spLocks noGrp="1"/>
          </p:cNvSpPr>
          <p:nvPr>
            <p:ph type="title"/>
          </p:nvPr>
        </p:nvSpPr>
        <p:spPr>
          <a:xfrm>
            <a:off x="648447" y="-172598"/>
            <a:ext cx="10895106" cy="1325563"/>
          </a:xfrm>
        </p:spPr>
        <p:txBody>
          <a:bodyPr/>
          <a:lstStyle/>
          <a:p>
            <a:pPr algn="ctr"/>
            <a:r>
              <a:rPr lang="en-US">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D3B8803-475A-C551-7EF9-17ED3678E96D}"/>
              </a:ext>
            </a:extLst>
          </p:cNvPr>
          <p:cNvGraphicFramePr>
            <a:graphicFrameLocks noGrp="1"/>
          </p:cNvGraphicFramePr>
          <p:nvPr>
            <p:ph idx="1"/>
            <p:extLst>
              <p:ext uri="{D42A27DB-BD31-4B8C-83A1-F6EECF244321}">
                <p14:modId xmlns:p14="http://schemas.microsoft.com/office/powerpoint/2010/main" val="3361016680"/>
              </p:ext>
            </p:extLst>
          </p:nvPr>
        </p:nvGraphicFramePr>
        <p:xfrm>
          <a:off x="1134964" y="736993"/>
          <a:ext cx="9922071" cy="369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1A2136AE-FF68-41A6-E5B1-CD5895B335B5}"/>
              </a:ext>
            </a:extLst>
          </p:cNvPr>
          <p:cNvSpPr/>
          <p:nvPr/>
        </p:nvSpPr>
        <p:spPr>
          <a:xfrm>
            <a:off x="8182470" y="5353471"/>
            <a:ext cx="3026527" cy="128398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8" name="Rectangle 17">
            <a:extLst>
              <a:ext uri="{FF2B5EF4-FFF2-40B4-BE49-F238E27FC236}">
                <a16:creationId xmlns:a16="http://schemas.microsoft.com/office/drawing/2014/main" id="{1A3D5018-D872-83EE-6928-12997DCF0618}"/>
              </a:ext>
            </a:extLst>
          </p:cNvPr>
          <p:cNvSpPr/>
          <p:nvPr/>
        </p:nvSpPr>
        <p:spPr>
          <a:xfrm>
            <a:off x="2794333" y="4055028"/>
            <a:ext cx="3026527" cy="128398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graphicFrame>
        <p:nvGraphicFramePr>
          <p:cNvPr id="21" name="Content Placeholder 2">
            <a:extLst>
              <a:ext uri="{FF2B5EF4-FFF2-40B4-BE49-F238E27FC236}">
                <a16:creationId xmlns:a16="http://schemas.microsoft.com/office/drawing/2014/main" id="{C957AE0D-5E7E-4E35-FF40-9D59D5E10A6C}"/>
              </a:ext>
            </a:extLst>
          </p:cNvPr>
          <p:cNvGraphicFramePr>
            <a:graphicFrameLocks/>
          </p:cNvGraphicFramePr>
          <p:nvPr>
            <p:extLst>
              <p:ext uri="{D42A27DB-BD31-4B8C-83A1-F6EECF244321}">
                <p14:modId xmlns:p14="http://schemas.microsoft.com/office/powerpoint/2010/main" val="290168691"/>
              </p:ext>
            </p:extLst>
          </p:nvPr>
        </p:nvGraphicFramePr>
        <p:xfrm>
          <a:off x="1134964" y="3429000"/>
          <a:ext cx="9922071" cy="36924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92768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43">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53" name="Rectangle 1045">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054" name="Group 1047">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049" name="Picture 1048">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050" name="Picture 1049">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F5F47888-07CA-2B20-790F-6C960B09CC09}"/>
              </a:ext>
            </a:extLst>
          </p:cNvPr>
          <p:cNvSpPr>
            <a:spLocks noGrp="1"/>
          </p:cNvSpPr>
          <p:nvPr>
            <p:ph type="title"/>
          </p:nvPr>
        </p:nvSpPr>
        <p:spPr>
          <a:xfrm>
            <a:off x="1094391" y="381000"/>
            <a:ext cx="10003218" cy="2057400"/>
          </a:xfrm>
        </p:spPr>
        <p:txBody>
          <a:bodyPr>
            <a:normAutofit/>
          </a:bodyPr>
          <a:lstStyle/>
          <a:p>
            <a:pPr algn="ctr"/>
            <a:r>
              <a:rPr lang="en-US">
                <a:latin typeface="Times New Roman" panose="02020603050405020304" pitchFamily="18" charset="0"/>
                <a:cs typeface="Times New Roman" panose="02020603050405020304" pitchFamily="18" charset="0"/>
              </a:rPr>
              <a:t>INTRODUCTION</a:t>
            </a:r>
          </a:p>
        </p:txBody>
      </p:sp>
      <p:graphicFrame>
        <p:nvGraphicFramePr>
          <p:cNvPr id="1039" name="Content Placeholder 2">
            <a:extLst>
              <a:ext uri="{FF2B5EF4-FFF2-40B4-BE49-F238E27FC236}">
                <a16:creationId xmlns:a16="http://schemas.microsoft.com/office/drawing/2014/main" id="{80D03673-03B4-E867-5AD6-3BE11F4C00A4}"/>
              </a:ext>
            </a:extLst>
          </p:cNvPr>
          <p:cNvGraphicFramePr>
            <a:graphicFrameLocks noGrp="1"/>
          </p:cNvGraphicFramePr>
          <p:nvPr>
            <p:ph idx="1"/>
            <p:extLst>
              <p:ext uri="{D42A27DB-BD31-4B8C-83A1-F6EECF244321}">
                <p14:modId xmlns:p14="http://schemas.microsoft.com/office/powerpoint/2010/main" val="3534841973"/>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231320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3A6-0BEE-FD94-C536-12ACC31DA137}"/>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graphicFrame>
        <p:nvGraphicFramePr>
          <p:cNvPr id="17" name="Content Placeholder 2">
            <a:extLst>
              <a:ext uri="{FF2B5EF4-FFF2-40B4-BE49-F238E27FC236}">
                <a16:creationId xmlns:a16="http://schemas.microsoft.com/office/drawing/2014/main" id="{1453B698-168C-0CD6-BDC7-4A85346B4B9F}"/>
              </a:ext>
            </a:extLst>
          </p:cNvPr>
          <p:cNvGraphicFramePr>
            <a:graphicFrameLocks noGrp="1"/>
          </p:cNvGraphicFramePr>
          <p:nvPr>
            <p:ph idx="1"/>
            <p:extLst>
              <p:ext uri="{D42A27DB-BD31-4B8C-83A1-F6EECF244321}">
                <p14:modId xmlns:p14="http://schemas.microsoft.com/office/powerpoint/2010/main" val="1137693061"/>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8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0DC0-0496-0D30-0361-7501B3D47B27}"/>
              </a:ext>
            </a:extLst>
          </p:cNvPr>
          <p:cNvSpPr>
            <a:spLocks noGrp="1"/>
          </p:cNvSpPr>
          <p:nvPr>
            <p:ph type="title"/>
          </p:nvPr>
        </p:nvSpPr>
        <p:spPr/>
        <p:txBody>
          <a:bodyPr>
            <a:noAutofit/>
          </a:bodyPr>
          <a:lstStyle/>
          <a:p>
            <a:r>
              <a:rPr lang="en-US" sz="2400">
                <a:solidFill>
                  <a:srgbClr val="000000"/>
                </a:solidFill>
                <a:effectLst/>
                <a:latin typeface="Times New Roman" panose="02020603050405020304" pitchFamily="18" charset="0"/>
                <a:ea typeface="Calibri" panose="020F0502020204030204" pitchFamily="34" charset="0"/>
              </a:rPr>
              <a:t>First, research was done on a website named: Restaurant management system. Within this website, there are the following features: </a:t>
            </a:r>
            <a:r>
              <a:rPr lang="en-US" sz="2400">
                <a:solidFill>
                  <a:srgbClr val="000000"/>
                </a:solidFill>
                <a:effectLst/>
                <a:latin typeface="Times New Roman" panose="02020603050405020304" pitchFamily="18" charset="0"/>
                <a:ea typeface="Times New Roman" panose="02020603050405020304" pitchFamily="18" charset="0"/>
              </a:rPr>
              <a:t>Staff Management, Login Admin, Stock Control, and Menu Management.</a:t>
            </a:r>
            <a:br>
              <a:rPr lang="en-US" sz="2400">
                <a:effectLst/>
                <a:latin typeface="Calibri" panose="020F0502020204030204" pitchFamily="34" charset="0"/>
                <a:ea typeface="Calibri" panose="020F0502020204030204" pitchFamily="34" charset="0"/>
              </a:rPr>
            </a:br>
            <a:endParaRPr lang="en-US" sz="2400" dirty="0"/>
          </a:p>
        </p:txBody>
      </p:sp>
      <p:graphicFrame>
        <p:nvGraphicFramePr>
          <p:cNvPr id="5" name="Content Placeholder 2">
            <a:extLst>
              <a:ext uri="{FF2B5EF4-FFF2-40B4-BE49-F238E27FC236}">
                <a16:creationId xmlns:a16="http://schemas.microsoft.com/office/drawing/2014/main" id="{A3557CA7-A5B7-115A-41CA-8174E266C364}"/>
              </a:ext>
            </a:extLst>
          </p:cNvPr>
          <p:cNvGraphicFramePr>
            <a:graphicFrameLocks noGrp="1"/>
          </p:cNvGraphicFramePr>
          <p:nvPr>
            <p:ph idx="1"/>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06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43FBBAB-AF1D-6BFC-5E48-87CA72313B3B}"/>
              </a:ext>
            </a:extLst>
          </p:cNvPr>
          <p:cNvSpPr>
            <a:spLocks noGrp="1"/>
          </p:cNvSpPr>
          <p:nvPr>
            <p:ph type="title"/>
          </p:nvPr>
        </p:nvSpPr>
        <p:spPr>
          <a:xfrm>
            <a:off x="1094391" y="381000"/>
            <a:ext cx="10003218" cy="2057400"/>
          </a:xfrm>
        </p:spPr>
        <p:txBody>
          <a:bodyPr>
            <a:normAutofit/>
          </a:bodyPr>
          <a:lstStyle/>
          <a:p>
            <a:pPr algn="ctr"/>
            <a:r>
              <a:rPr lang="en-US">
                <a:effectLst/>
                <a:latin typeface="Times New Roman" panose="02020603050405020304" pitchFamily="18" charset="0"/>
                <a:ea typeface="Calibri" panose="020F0502020204030204" pitchFamily="34" charset="0"/>
              </a:rPr>
              <a:t>Researc</a:t>
            </a:r>
            <a:r>
              <a:rPr lang="en-US">
                <a:latin typeface="Times New Roman" panose="02020603050405020304" pitchFamily="18" charset="0"/>
                <a:ea typeface="Calibri" panose="020F0502020204030204" pitchFamily="34" charset="0"/>
              </a:rPr>
              <a:t>h on </a:t>
            </a:r>
            <a:r>
              <a:rPr lang="en-US">
                <a:effectLst/>
                <a:latin typeface="Times New Roman" panose="02020603050405020304" pitchFamily="18" charset="0"/>
                <a:ea typeface="Calibri" panose="020F0502020204030204" pitchFamily="34" charset="0"/>
              </a:rPr>
              <a:t>Touch Bistro</a:t>
            </a:r>
            <a:endParaRPr lang="en-US"/>
          </a:p>
        </p:txBody>
      </p:sp>
      <p:graphicFrame>
        <p:nvGraphicFramePr>
          <p:cNvPr id="5" name="Content Placeholder 2">
            <a:extLst>
              <a:ext uri="{FF2B5EF4-FFF2-40B4-BE49-F238E27FC236}">
                <a16:creationId xmlns:a16="http://schemas.microsoft.com/office/drawing/2014/main" id="{548D2041-B738-F8D7-39C3-FF771901F656}"/>
              </a:ext>
            </a:extLst>
          </p:cNvPr>
          <p:cNvGraphicFramePr>
            <a:graphicFrameLocks noGrp="1"/>
          </p:cNvGraphicFramePr>
          <p:nvPr>
            <p:ph idx="1"/>
            <p:extLst>
              <p:ext uri="{D42A27DB-BD31-4B8C-83A1-F6EECF244321}">
                <p14:modId xmlns:p14="http://schemas.microsoft.com/office/powerpoint/2010/main" val="263910938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742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35DA355-0FED-3AEA-5E87-0A0C56963BC6}"/>
              </a:ext>
            </a:extLst>
          </p:cNvPr>
          <p:cNvSpPr>
            <a:spLocks noGrp="1"/>
          </p:cNvSpPr>
          <p:nvPr>
            <p:ph type="title"/>
          </p:nvPr>
        </p:nvSpPr>
        <p:spPr>
          <a:xfrm>
            <a:off x="1094391" y="381000"/>
            <a:ext cx="10003218" cy="2057400"/>
          </a:xfrm>
        </p:spPr>
        <p:txBody>
          <a:bodyPr>
            <a:normAutofit/>
          </a:bodyPr>
          <a:lstStyle/>
          <a:p>
            <a:pPr algn="ctr"/>
            <a:r>
              <a:rPr lang="en-GB" dirty="0"/>
              <a:t>College Canteen Management System</a:t>
            </a:r>
            <a:endParaRPr lang="en-US"/>
          </a:p>
        </p:txBody>
      </p:sp>
      <p:graphicFrame>
        <p:nvGraphicFramePr>
          <p:cNvPr id="5" name="Content Placeholder 2">
            <a:extLst>
              <a:ext uri="{FF2B5EF4-FFF2-40B4-BE49-F238E27FC236}">
                <a16:creationId xmlns:a16="http://schemas.microsoft.com/office/drawing/2014/main" id="{5FC299A8-9EC5-D819-8479-10B09F011F1F}"/>
              </a:ext>
            </a:extLst>
          </p:cNvPr>
          <p:cNvGraphicFramePr>
            <a:graphicFrameLocks noGrp="1"/>
          </p:cNvGraphicFramePr>
          <p:nvPr>
            <p:ph idx="1"/>
            <p:extLst>
              <p:ext uri="{D42A27DB-BD31-4B8C-83A1-F6EECF244321}">
                <p14:modId xmlns:p14="http://schemas.microsoft.com/office/powerpoint/2010/main" val="3815854309"/>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1865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3A6-0BEE-FD94-C536-12ACC31DA137}"/>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20E44D03-A4BB-63FD-C8F7-C24B9560C714}"/>
              </a:ext>
            </a:extLst>
          </p:cNvPr>
          <p:cNvGraphicFramePr>
            <a:graphicFrameLocks noGrp="1"/>
          </p:cNvGraphicFramePr>
          <p:nvPr>
            <p:ph idx="1"/>
            <p:extLst>
              <p:ext uri="{D42A27DB-BD31-4B8C-83A1-F6EECF244321}">
                <p14:modId xmlns:p14="http://schemas.microsoft.com/office/powerpoint/2010/main" val="3197957807"/>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576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2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4" name="Group 26">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28" name="Picture 27">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9" name="Picture 28">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45" name="Rectangle 30">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2">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CF3A6-0BEE-FD94-C536-12ACC31DA137}"/>
              </a:ext>
            </a:extLst>
          </p:cNvPr>
          <p:cNvSpPr>
            <a:spLocks noGrp="1"/>
          </p:cNvSpPr>
          <p:nvPr>
            <p:ph type="title"/>
          </p:nvPr>
        </p:nvSpPr>
        <p:spPr>
          <a:xfrm>
            <a:off x="822682" y="1100073"/>
            <a:ext cx="5410200" cy="1997075"/>
          </a:xfrm>
        </p:spPr>
        <p:txBody>
          <a:bodyPr>
            <a:normAutofit/>
          </a:bodyPr>
          <a:lstStyle/>
          <a:p>
            <a:r>
              <a:rPr lang="en-US" sz="36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722451C4-7CDC-55B1-2C31-290B3A6DBDA2}"/>
              </a:ext>
            </a:extLst>
          </p:cNvPr>
          <p:cNvSpPr>
            <a:spLocks noGrp="1"/>
          </p:cNvSpPr>
          <p:nvPr>
            <p:ph idx="1"/>
          </p:nvPr>
        </p:nvSpPr>
        <p:spPr>
          <a:xfrm>
            <a:off x="904078" y="2776188"/>
            <a:ext cx="6226573" cy="2981739"/>
          </a:xfrm>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provide efficient management of restaurant operations which includes:</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menu</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Order</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Billing</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Table</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Report</a:t>
            </a:r>
          </a:p>
          <a:p>
            <a:pPr lvl="1">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47" name="Graphic 19" descr="Bullseye">
            <a:extLst>
              <a:ext uri="{FF2B5EF4-FFF2-40B4-BE49-F238E27FC236}">
                <a16:creationId xmlns:a16="http://schemas.microsoft.com/office/drawing/2014/main" id="{DE375320-9FF8-6CE7-2782-A6DA624213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0400" y="1324187"/>
            <a:ext cx="4209625" cy="4209625"/>
          </a:xfrm>
          <a:prstGeom prst="rect">
            <a:avLst/>
          </a:prstGeom>
        </p:spPr>
      </p:pic>
    </p:spTree>
    <p:extLst>
      <p:ext uri="{BB962C8B-B14F-4D97-AF65-F5344CB8AC3E}">
        <p14:creationId xmlns:p14="http://schemas.microsoft.com/office/powerpoint/2010/main" val="1933328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appledVTI">
  <a:themeElements>
    <a:clrScheme name="AnalogousFromLightSeedLeftStep">
      <a:dk1>
        <a:srgbClr val="000000"/>
      </a:dk1>
      <a:lt1>
        <a:srgbClr val="FFFFFF"/>
      </a:lt1>
      <a:dk2>
        <a:srgbClr val="21373A"/>
      </a:dk2>
      <a:lt2>
        <a:srgbClr val="E8E2E2"/>
      </a:lt2>
      <a:accent1>
        <a:srgbClr val="80A9A7"/>
      </a:accent1>
      <a:accent2>
        <a:srgbClr val="75AB91"/>
      </a:accent2>
      <a:accent3>
        <a:srgbClr val="81AC86"/>
      </a:accent3>
      <a:accent4>
        <a:srgbClr val="86AC76"/>
      </a:accent4>
      <a:accent5>
        <a:srgbClr val="9AA57D"/>
      </a:accent5>
      <a:accent6>
        <a:srgbClr val="A9A274"/>
      </a:accent6>
      <a:hlink>
        <a:srgbClr val="AE696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834</TotalTime>
  <Words>412</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AvenirNext LT Pro Medium</vt:lpstr>
      <vt:lpstr>Calibri</vt:lpstr>
      <vt:lpstr>Century Gothic</vt:lpstr>
      <vt:lpstr>Sabon Next LT</vt:lpstr>
      <vt:lpstr>Times New Roman</vt:lpstr>
      <vt:lpstr>Wingdings</vt:lpstr>
      <vt:lpstr>DappledVTI</vt:lpstr>
      <vt:lpstr>Project Final Defence On </vt:lpstr>
      <vt:lpstr>CONTENTS</vt:lpstr>
      <vt:lpstr>INTRODUCTION</vt:lpstr>
      <vt:lpstr>Literature Review</vt:lpstr>
      <vt:lpstr>First, research was done on a website named: Restaurant management system. Within this website, there are the following features: Staff Management, Login Admin, Stock Control, and Menu Management. </vt:lpstr>
      <vt:lpstr>Research on Touch Bistro</vt:lpstr>
      <vt:lpstr>College Canteen Management System</vt:lpstr>
      <vt:lpstr>Problem Statement</vt:lpstr>
      <vt:lpstr>OBJECTIVES</vt:lpstr>
      <vt:lpstr>FEATURES</vt:lpstr>
      <vt:lpstr>Limitation</vt:lpstr>
      <vt:lpstr>ER Diagram</vt:lpstr>
      <vt:lpstr>DFD Level 0</vt:lpstr>
      <vt:lpstr>DFD Level 1</vt:lpstr>
      <vt:lpstr>Proposed Timelines</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DEFENSE OF JAVA PROJECT</dc:title>
  <dc:creator>Shubham  Ghimire</dc:creator>
  <cp:lastModifiedBy>Sagar Upadhyaya</cp:lastModifiedBy>
  <cp:revision>79</cp:revision>
  <dcterms:created xsi:type="dcterms:W3CDTF">2023-04-06T15:42:43Z</dcterms:created>
  <dcterms:modified xsi:type="dcterms:W3CDTF">2023-09-10T18:00:08Z</dcterms:modified>
</cp:coreProperties>
</file>