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4A5AE-C878-40D9-83C4-EF754F84D44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64F97-1A60-4383-9812-EF58BFAA5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12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64F97-1A60-4383-9812-EF58BFAA5F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3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4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3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2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4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3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AA29-8A07-4895-91EF-429528F624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10859-8045-498B-9E28-671CAEA24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83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llege%20projects\codes\task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llege%20projects\codes\task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llege%20projects\codes\task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llege%20projects\codes\task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llege%20projects\codes\task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llege%20projects\codes\task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file:///F:\College%20projects\codes\task1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llege%20projects\codes\task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llege%20projects\codes\task1.pdf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llege%20projects\codes\task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F863-2E77-8F58-FC11-7DBF8989E871}"/>
              </a:ext>
            </a:extLst>
          </p:cNvPr>
          <p:cNvSpPr>
            <a:spLocks noGrp="1"/>
          </p:cNvSpPr>
          <p:nvPr/>
        </p:nvSpPr>
        <p:spPr bwMode="auto">
          <a:xfrm>
            <a:off x="525371" y="845141"/>
            <a:ext cx="11002876" cy="11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eaLnBrk="1" hangingPunct="1"/>
            <a:r>
              <a:rPr lang="en-US" altLang="en-US" sz="66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Kadi Sarva Vishwavidyalaya</a:t>
            </a:r>
            <a:endParaRPr lang="en-IN" altLang="en-US" sz="66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76200" dir="7200000" algn="t" rotWithShape="0">
                  <a:schemeClr val="tx1">
                    <a:alpha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E13D2-5698-A295-4989-2D1E40BCC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820121"/>
            <a:ext cx="2276102" cy="22494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80117E-1D5D-8699-35BC-B9FE5F67D461}"/>
              </a:ext>
            </a:extLst>
          </p:cNvPr>
          <p:cNvSpPr>
            <a:spLocks noGrp="1"/>
          </p:cNvSpPr>
          <p:nvPr/>
        </p:nvSpPr>
        <p:spPr bwMode="auto">
          <a:xfrm>
            <a:off x="447438" y="5229266"/>
            <a:ext cx="11002882" cy="123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eaLnBrk="1" hangingPunct="1"/>
            <a:endParaRPr lang="en-IN" altLang="en-US" sz="66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76200" dir="7200000" algn="t" rotWithShape="0">
                  <a:schemeClr val="tx1">
                    <a:alpha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BD2DEB-A3E6-7AA0-51CB-DD7D508AF426}"/>
              </a:ext>
            </a:extLst>
          </p:cNvPr>
          <p:cNvCxnSpPr/>
          <p:nvPr/>
        </p:nvCxnSpPr>
        <p:spPr>
          <a:xfrm>
            <a:off x="2938207" y="3164343"/>
            <a:ext cx="0" cy="134935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3A0C13-93C0-CA8F-DDD3-8DBB7241D018}"/>
              </a:ext>
            </a:extLst>
          </p:cNvPr>
          <p:cNvSpPr txBox="1"/>
          <p:nvPr/>
        </p:nvSpPr>
        <p:spPr>
          <a:xfrm>
            <a:off x="4911508" y="365819"/>
            <a:ext cx="43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PRESENTED BY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95773C-86DE-54C5-3A9A-988B9F668E25}"/>
              </a:ext>
            </a:extLst>
          </p:cNvPr>
          <p:cNvSpPr>
            <a:spLocks noGrp="1"/>
          </p:cNvSpPr>
          <p:nvPr/>
        </p:nvSpPr>
        <p:spPr bwMode="auto">
          <a:xfrm>
            <a:off x="2620372" y="1829114"/>
            <a:ext cx="7477352" cy="324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cs typeface="Times New Roman" pitchFamily="18" charset="0"/>
              </a:rPr>
              <a:t>And in coordination with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N P College of Computer Studies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D7D17C-C439-0F75-9465-73495C571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585" y="3041533"/>
            <a:ext cx="1701857" cy="18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0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0CC2A-8FB3-68E9-ADBE-384FE6C9CD83}"/>
              </a:ext>
            </a:extLst>
          </p:cNvPr>
          <p:cNvSpPr txBox="1"/>
          <p:nvPr/>
        </p:nvSpPr>
        <p:spPr>
          <a:xfrm>
            <a:off x="223980" y="81184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Output: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1080000" imgH="1080000" progId="FoxitReader.Document">
                  <p:link updateAutomatic="1"/>
                </p:oleObj>
              </mc:Choice>
              <mc:Fallback>
                <p:oleObj name="PDF" r:id="rId3" imgW="1080000" imgH="1080000" progId="FoxitReader.Document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BE6B0A-55BB-C786-F0DE-DF692E11C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37D464A-EA0E-4E44-DF57-E9B15D505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47" y="1015065"/>
            <a:ext cx="7881750" cy="55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F0972-0F1D-3EFC-A5B1-0F5E51A953FF}"/>
              </a:ext>
            </a:extLst>
          </p:cNvPr>
          <p:cNvSpPr txBox="1"/>
          <p:nvPr/>
        </p:nvSpPr>
        <p:spPr>
          <a:xfrm>
            <a:off x="0" y="0"/>
            <a:ext cx="1034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 4: </a:t>
            </a:r>
            <a:r>
              <a:rPr lang="en-US" sz="40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Arithmatic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0CC2A-8FB3-68E9-ADBE-384FE6C9CD83}"/>
              </a:ext>
            </a:extLst>
          </p:cNvPr>
          <p:cNvSpPr txBox="1"/>
          <p:nvPr/>
        </p:nvSpPr>
        <p:spPr>
          <a:xfrm>
            <a:off x="92043" y="509446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1080000" imgH="1080000" progId="FoxitReader.Document">
                  <p:link updateAutomatic="1"/>
                </p:oleObj>
              </mc:Choice>
              <mc:Fallback>
                <p:oleObj name="PDF" r:id="rId3" imgW="1080000" imgH="1080000" progId="FoxitReader.Document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BE6B0A-55BB-C786-F0DE-DF692E11C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2C3C880-315A-FEA2-AEE6-B863B5E77D47}"/>
              </a:ext>
            </a:extLst>
          </p:cNvPr>
          <p:cNvSpPr txBox="1"/>
          <p:nvPr/>
        </p:nvSpPr>
        <p:spPr>
          <a:xfrm>
            <a:off x="263508" y="1415348"/>
            <a:ext cx="5292742" cy="50475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spAutoFit/>
          </a:bodyPr>
          <a:lstStyle/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sum();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sub();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float div();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sum();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sub();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div();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sum()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The Value Of A :");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d",&amp;a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The Value Of B :");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d",&amp;b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("Sum Of Two Value = %d\n",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a+b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1AA68-D661-6A5A-2944-F72EFFF7284B}"/>
              </a:ext>
            </a:extLst>
          </p:cNvPr>
          <p:cNvSpPr txBox="1"/>
          <p:nvPr/>
        </p:nvSpPr>
        <p:spPr>
          <a:xfrm>
            <a:off x="6096000" y="202666"/>
            <a:ext cx="5210553" cy="6340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spAutoFit/>
          </a:bodyPr>
          <a:lstStyle/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sub()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The Value Of A :");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d",&amp;a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The Value Of B :");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d",&amp;b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("Subtraction Of Two Value = %d\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-b);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The Value Of A :");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d",&amp;a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The Value Of B :");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d",&amp;b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("Multiplication Of Two Value = %d\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*b); 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float div()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The Value Of A :");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f",&amp;a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The Value Of B :");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f",&amp;b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("Division Of Two Value = %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f",a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/b);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69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0CC2A-8FB3-68E9-ADBE-384FE6C9CD83}"/>
              </a:ext>
            </a:extLst>
          </p:cNvPr>
          <p:cNvSpPr txBox="1"/>
          <p:nvPr/>
        </p:nvSpPr>
        <p:spPr>
          <a:xfrm>
            <a:off x="108233" y="0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Output: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1080000" imgH="1080000" progId="FoxitReader.Document">
                  <p:link updateAutomatic="1"/>
                </p:oleObj>
              </mc:Choice>
              <mc:Fallback>
                <p:oleObj name="PDF" r:id="rId3" imgW="1080000" imgH="1080000" progId="FoxitReader.Document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BE6B0A-55BB-C786-F0DE-DF692E11C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1219CE5-A904-7E18-CC64-12E01F8C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8" y="1184491"/>
            <a:ext cx="10410251" cy="38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2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1080000" imgH="1080000" progId="FoxitReader.Document">
                  <p:link updateAutomatic="1"/>
                </p:oleObj>
              </mc:Choice>
              <mc:Fallback>
                <p:oleObj name="PDF" r:id="rId3" imgW="1080000" imgH="1080000" progId="FoxitReader.Document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BE6B0A-55BB-C786-F0DE-DF692E11C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C11F7E-D637-B12E-6140-AAAA9E4E895B}"/>
              </a:ext>
            </a:extLst>
          </p:cNvPr>
          <p:cNvSpPr txBox="1"/>
          <p:nvPr/>
        </p:nvSpPr>
        <p:spPr>
          <a:xfrm>
            <a:off x="104172" y="0"/>
            <a:ext cx="1034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 5: Student info. Using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374C8-DFAD-B198-55B4-F97F1DC79161}"/>
              </a:ext>
            </a:extLst>
          </p:cNvPr>
          <p:cNvSpPr txBox="1"/>
          <p:nvPr/>
        </p:nvSpPr>
        <p:spPr>
          <a:xfrm>
            <a:off x="196215" y="509446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0AED-935D-9088-1957-EE6C92BF9F66}"/>
              </a:ext>
            </a:extLst>
          </p:cNvPr>
          <p:cNvSpPr txBox="1"/>
          <p:nvPr/>
        </p:nvSpPr>
        <p:spPr>
          <a:xfrm>
            <a:off x="263508" y="1415348"/>
            <a:ext cx="5292742" cy="48320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spAutoFit/>
          </a:bodyPr>
          <a:lstStyle/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struct student {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char name[50];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phone;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char std[20];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float per;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struct student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[4];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The Information Of Four student :\n"); 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for(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=0;i&lt;4;i++)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 Enter Name : 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("%s", &amp;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].name);  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 Enter Roll Number : 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("%d", &amp;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 Enter Phone Number : 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("%d", &amp;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].phone);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FE3A2-A266-9ED8-51E2-7A56531DCFF4}"/>
              </a:ext>
            </a:extLst>
          </p:cNvPr>
          <p:cNvSpPr txBox="1"/>
          <p:nvPr/>
        </p:nvSpPr>
        <p:spPr>
          <a:xfrm>
            <a:off x="6434744" y="1443663"/>
            <a:ext cx="5292742" cy="35394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spAutoFit/>
          </a:bodyPr>
          <a:lstStyle/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 Enter Class : 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("%s", &amp;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].std);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 Enter Percentage : 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("%f", &amp;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].per);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("Student Information List : 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for(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=0;i&lt;4;i++)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("Name : %s, Roll Number : %d, Phone Number : %d, Class : %s, Percentage : %f",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].name,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].phone,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].std,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].per);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("\n------------------------------------------------------------");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55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0CC2A-8FB3-68E9-ADBE-384FE6C9CD83}"/>
              </a:ext>
            </a:extLst>
          </p:cNvPr>
          <p:cNvSpPr txBox="1"/>
          <p:nvPr/>
        </p:nvSpPr>
        <p:spPr>
          <a:xfrm>
            <a:off x="108233" y="0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Output: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1080000" imgH="1080000" progId="FoxitReader.Document">
                  <p:link updateAutomatic="1"/>
                </p:oleObj>
              </mc:Choice>
              <mc:Fallback>
                <p:oleObj name="PDF" r:id="rId3" imgW="1080000" imgH="1080000" progId="FoxitReader.Document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BE6B0A-55BB-C786-F0DE-DF692E11C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1AD5950-16A4-ADCC-E173-A146343A5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25" y="1333357"/>
            <a:ext cx="5490292" cy="4508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00F53-9DBE-F0D7-5BC4-92A119DAD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5" y="1333357"/>
            <a:ext cx="5831145" cy="45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1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74BAAE-10A1-1D36-7BE6-9FB1C0CE3D44}"/>
              </a:ext>
            </a:extLst>
          </p:cNvPr>
          <p:cNvSpPr txBox="1"/>
          <p:nvPr/>
        </p:nvSpPr>
        <p:spPr>
          <a:xfrm>
            <a:off x="3352800" y="274320"/>
            <a:ext cx="614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PRESENT A PROJECT ON SUBJECT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9AABA-D67B-E56C-5E0E-3FEFC950A847}"/>
              </a:ext>
            </a:extLst>
          </p:cNvPr>
          <p:cNvSpPr txBox="1"/>
          <p:nvPr/>
        </p:nvSpPr>
        <p:spPr>
          <a:xfrm>
            <a:off x="2956560" y="898942"/>
            <a:ext cx="889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3138C-B14A-64C0-5DD9-04AD65F210FF}"/>
              </a:ext>
            </a:extLst>
          </p:cNvPr>
          <p:cNvSpPr txBox="1"/>
          <p:nvPr/>
        </p:nvSpPr>
        <p:spPr>
          <a:xfrm>
            <a:off x="5699760" y="2463959"/>
            <a:ext cx="614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BY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7DF16-1200-7EEA-CC48-F08CAB4F92F6}"/>
              </a:ext>
            </a:extLst>
          </p:cNvPr>
          <p:cNvSpPr txBox="1"/>
          <p:nvPr/>
        </p:nvSpPr>
        <p:spPr>
          <a:xfrm>
            <a:off x="1651000" y="3006130"/>
            <a:ext cx="8890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ts val="1000"/>
              </a:spcBef>
              <a:buFont typeface="Arial" charset="0"/>
              <a:buNone/>
              <a:defRPr/>
            </a:pPr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BCA Semester – 2</a:t>
            </a:r>
          </a:p>
          <a:p>
            <a:pPr algn="ctr" eaLnBrk="1" hangingPunct="1">
              <a:spcBef>
                <a:spcPts val="1000"/>
              </a:spcBef>
              <a:buFont typeface="Arial" charset="0"/>
              <a:buNone/>
              <a:defRPr/>
            </a:pPr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Subject Name : C programming</a:t>
            </a:r>
          </a:p>
          <a:p>
            <a:pPr algn="ctr" eaLnBrk="1" hangingPunct="1">
              <a:spcBef>
                <a:spcPts val="1000"/>
              </a:spcBef>
              <a:buFont typeface="Arial" charset="0"/>
              <a:buNone/>
              <a:defRPr/>
            </a:pPr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Subject Code : SEC201-1C</a:t>
            </a:r>
          </a:p>
          <a:p>
            <a:pPr algn="ctr" eaLnBrk="1" hangingPunct="1">
              <a:spcBef>
                <a:spcPts val="1000"/>
              </a:spcBef>
              <a:buFont typeface="Arial" charset="0"/>
              <a:buNone/>
              <a:defRPr/>
            </a:pPr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Group : D60</a:t>
            </a:r>
          </a:p>
          <a:p>
            <a:endParaRPr lang="en-IN" sz="48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76200" dir="7200000" algn="t" rotWithShape="0">
                  <a:schemeClr val="tx1">
                    <a:alpha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ECFB58-EF39-7A8B-18D2-61C63933EB80}"/>
              </a:ext>
            </a:extLst>
          </p:cNvPr>
          <p:cNvCxnSpPr>
            <a:cxnSpLocks/>
          </p:cNvCxnSpPr>
          <p:nvPr/>
        </p:nvCxnSpPr>
        <p:spPr>
          <a:xfrm>
            <a:off x="3276600" y="3896518"/>
            <a:ext cx="56743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90EDD4-FB2F-0F11-CDE1-B4467FBDD899}"/>
              </a:ext>
            </a:extLst>
          </p:cNvPr>
          <p:cNvCxnSpPr>
            <a:cxnSpLocks/>
          </p:cNvCxnSpPr>
          <p:nvPr/>
        </p:nvCxnSpPr>
        <p:spPr>
          <a:xfrm>
            <a:off x="4076700" y="5623718"/>
            <a:ext cx="42138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0D072-2551-63E7-9B7E-C933B5B2119C}"/>
              </a:ext>
            </a:extLst>
          </p:cNvPr>
          <p:cNvCxnSpPr>
            <a:cxnSpLocks/>
          </p:cNvCxnSpPr>
          <p:nvPr/>
        </p:nvCxnSpPr>
        <p:spPr>
          <a:xfrm>
            <a:off x="2448560" y="4770278"/>
            <a:ext cx="747268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9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E9AABA-D67B-E56C-5E0E-3FEFC950A847}"/>
              </a:ext>
            </a:extLst>
          </p:cNvPr>
          <p:cNvSpPr txBox="1"/>
          <p:nvPr/>
        </p:nvSpPr>
        <p:spPr>
          <a:xfrm>
            <a:off x="4069736" y="195210"/>
            <a:ext cx="889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</a:t>
            </a:r>
            <a:endParaRPr lang="en-IN" sz="66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76200" dir="7200000" algn="t" rotWithShape="0">
                  <a:schemeClr val="tx1">
                    <a:alpha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BCBD0-271B-56C7-8714-11184B9C0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08613"/>
              </p:ext>
            </p:extLst>
          </p:nvPr>
        </p:nvGraphicFramePr>
        <p:xfrm>
          <a:off x="735783" y="2944760"/>
          <a:ext cx="10797457" cy="261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979">
                  <a:extLst>
                    <a:ext uri="{9D8B030D-6E8A-4147-A177-3AD203B41FA5}">
                      <a16:colId xmlns:a16="http://schemas.microsoft.com/office/drawing/2014/main" val="832065465"/>
                    </a:ext>
                  </a:extLst>
                </a:gridCol>
                <a:gridCol w="3780537">
                  <a:extLst>
                    <a:ext uri="{9D8B030D-6E8A-4147-A177-3AD203B41FA5}">
                      <a16:colId xmlns:a16="http://schemas.microsoft.com/office/drawing/2014/main" val="3043856793"/>
                    </a:ext>
                  </a:extLst>
                </a:gridCol>
                <a:gridCol w="2393386">
                  <a:extLst>
                    <a:ext uri="{9D8B030D-6E8A-4147-A177-3AD203B41FA5}">
                      <a16:colId xmlns:a16="http://schemas.microsoft.com/office/drawing/2014/main" val="2466484534"/>
                    </a:ext>
                  </a:extLst>
                </a:gridCol>
                <a:gridCol w="2040709">
                  <a:extLst>
                    <a:ext uri="{9D8B030D-6E8A-4147-A177-3AD203B41FA5}">
                      <a16:colId xmlns:a16="http://schemas.microsoft.com/office/drawing/2014/main" val="3609102040"/>
                    </a:ext>
                  </a:extLst>
                </a:gridCol>
                <a:gridCol w="1938846">
                  <a:extLst>
                    <a:ext uri="{9D8B030D-6E8A-4147-A177-3AD203B41FA5}">
                      <a16:colId xmlns:a16="http://schemas.microsoft.com/office/drawing/2014/main" val="9164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Dhiraj Suthar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23BCA24262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081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Vinit Menon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23BCA24099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1541092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725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Divyanshu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Rajput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1541216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Suraj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Chavda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23BCA24021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1541020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6831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C73DF3-6685-7883-0A17-DCA105E40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9617"/>
              </p:ext>
            </p:extLst>
          </p:nvPr>
        </p:nvGraphicFramePr>
        <p:xfrm>
          <a:off x="658761" y="1972842"/>
          <a:ext cx="10797457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489">
                  <a:extLst>
                    <a:ext uri="{9D8B030D-6E8A-4147-A177-3AD203B41FA5}">
                      <a16:colId xmlns:a16="http://schemas.microsoft.com/office/drawing/2014/main" val="1760752119"/>
                    </a:ext>
                  </a:extLst>
                </a:gridCol>
                <a:gridCol w="3367711">
                  <a:extLst>
                    <a:ext uri="{9D8B030D-6E8A-4147-A177-3AD203B41FA5}">
                      <a16:colId xmlns:a16="http://schemas.microsoft.com/office/drawing/2014/main" val="1669801175"/>
                    </a:ext>
                  </a:extLst>
                </a:gridCol>
                <a:gridCol w="2674374">
                  <a:extLst>
                    <a:ext uri="{9D8B030D-6E8A-4147-A177-3AD203B41FA5}">
                      <a16:colId xmlns:a16="http://schemas.microsoft.com/office/drawing/2014/main" val="1023361854"/>
                    </a:ext>
                  </a:extLst>
                </a:gridCol>
                <a:gridCol w="1874930">
                  <a:extLst>
                    <a:ext uri="{9D8B030D-6E8A-4147-A177-3AD203B41FA5}">
                      <a16:colId xmlns:a16="http://schemas.microsoft.com/office/drawing/2014/main" val="1560342384"/>
                    </a:ext>
                  </a:extLst>
                </a:gridCol>
                <a:gridCol w="1980953">
                  <a:extLst>
                    <a:ext uri="{9D8B030D-6E8A-4147-A177-3AD203B41FA5}">
                      <a16:colId xmlns:a16="http://schemas.microsoft.com/office/drawing/2014/main" val="4182838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  <a:effectLst>
                            <a:outerShdw blurRad="50800" dist="76200" dir="7200000" algn="t" rotWithShape="0">
                              <a:schemeClr val="tx1">
                                <a:alpha val="75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  <a:effectLst>
                            <a:outerShdw blurRad="50800" dist="76200" dir="7200000" algn="t" rotWithShape="0">
                              <a:schemeClr val="tx1">
                                <a:alpha val="75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  <a:effectLst>
                            <a:outerShdw blurRad="50800" dist="76200" dir="7200000" algn="t" rotWithShape="0">
                              <a:schemeClr val="tx1">
                                <a:alpha val="75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  <a:effectLst>
                            <a:outerShdw blurRad="50800" dist="76200" dir="7200000" algn="t" rotWithShape="0">
                              <a:schemeClr val="tx1">
                                <a:alpha val="75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Enrolment</a:t>
                      </a:r>
                    </a:p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  <a:effectLst>
                            <a:outerShdw blurRad="50800" dist="76200" dir="7200000" algn="t" rotWithShape="0">
                              <a:schemeClr val="tx1">
                                <a:alpha val="75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  <a:effectLst>
                            <a:outerShdw blurRad="50800" dist="76200" dir="7200000" algn="t" rotWithShape="0">
                              <a:schemeClr val="tx1">
                                <a:alpha val="75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  <a:effectLst>
                            <a:outerShdw blurRad="50800" dist="76200" dir="7200000" algn="t" rotWithShape="0">
                              <a:schemeClr val="tx1">
                                <a:alpha val="75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 Number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291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89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03E2F-A32F-DFB7-3AEB-2C5CB5F10D88}"/>
              </a:ext>
            </a:extLst>
          </p:cNvPr>
          <p:cNvSpPr txBox="1"/>
          <p:nvPr/>
        </p:nvSpPr>
        <p:spPr>
          <a:xfrm>
            <a:off x="4488016" y="-21091"/>
            <a:ext cx="3215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roject Title</a:t>
            </a:r>
            <a:endParaRPr lang="en-IN" sz="66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76200" dir="7200000" algn="t" rotWithShape="0">
                  <a:schemeClr val="tx1">
                    <a:alpha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F0972-0F1D-3EFC-A5B1-0F5E51A953FF}"/>
              </a:ext>
            </a:extLst>
          </p:cNvPr>
          <p:cNvSpPr txBox="1"/>
          <p:nvPr/>
        </p:nvSpPr>
        <p:spPr>
          <a:xfrm>
            <a:off x="2529143" y="613085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roject Title: C programming</a:t>
            </a:r>
            <a:endParaRPr lang="en-IN" sz="66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76200" dir="7200000" algn="t" rotWithShape="0">
                  <a:schemeClr val="tx1">
                    <a:alpha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707314-8E9B-C7E8-8626-3777C928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99699"/>
              </p:ext>
            </p:extLst>
          </p:nvPr>
        </p:nvGraphicFramePr>
        <p:xfrm>
          <a:off x="2749755" y="1613920"/>
          <a:ext cx="6059948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039">
                  <a:extLst>
                    <a:ext uri="{9D8B030D-6E8A-4147-A177-3AD203B41FA5}">
                      <a16:colId xmlns:a16="http://schemas.microsoft.com/office/drawing/2014/main" val="874086440"/>
                    </a:ext>
                  </a:extLst>
                </a:gridCol>
                <a:gridCol w="2349909">
                  <a:extLst>
                    <a:ext uri="{9D8B030D-6E8A-4147-A177-3AD203B41FA5}">
                      <a16:colId xmlns:a16="http://schemas.microsoft.com/office/drawing/2014/main" val="4063088440"/>
                    </a:ext>
                  </a:extLst>
                </a:gridCol>
              </a:tblGrid>
              <a:tr h="26125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1:   a) Code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412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b)Output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3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2:   a) Code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657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b)Output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98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3:   a) Code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246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b)Output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4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4:   a) Code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068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b)Output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28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5:   a) Code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9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b)Output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37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Work Learning’s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704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F0972-0F1D-3EFC-A5B1-0F5E51A953FF}"/>
              </a:ext>
            </a:extLst>
          </p:cNvPr>
          <p:cNvSpPr txBox="1"/>
          <p:nvPr/>
        </p:nvSpPr>
        <p:spPr>
          <a:xfrm>
            <a:off x="0" y="17796"/>
            <a:ext cx="9688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 1: Year and Months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0CC2A-8FB3-68E9-ADBE-384FE6C9CD83}"/>
              </a:ext>
            </a:extLst>
          </p:cNvPr>
          <p:cNvSpPr txBox="1"/>
          <p:nvPr/>
        </p:nvSpPr>
        <p:spPr>
          <a:xfrm>
            <a:off x="140840" y="787237"/>
            <a:ext cx="9688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Code: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108795"/>
              </p:ext>
            </p:extLst>
          </p:nvPr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1080000" imgH="1080000" progId="FoxitReader.Document">
                  <p:link updateAutomatic="1"/>
                </p:oleObj>
              </mc:Choice>
              <mc:Fallback>
                <p:oleObj name="PDF" r:id="rId3" imgW="1080000" imgH="1080000" progId="FoxitReader.Document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9A6B79-E07B-748B-DA51-60AC329F0E42}"/>
              </a:ext>
            </a:extLst>
          </p:cNvPr>
          <p:cNvSpPr txBox="1"/>
          <p:nvPr/>
        </p:nvSpPr>
        <p:spPr>
          <a:xfrm>
            <a:off x="328152" y="1844301"/>
            <a:ext cx="5615447" cy="48013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spAutoFit/>
          </a:bodyPr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union Age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years;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float months;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union Age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personAge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preference;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age:\n");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("1. Years\n");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("2. Months\n");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your preference from above : ");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("%d", &amp;preference);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(preference == 1)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2DBD7-F999-7D55-1796-76AEEBA8F665}"/>
              </a:ext>
            </a:extLst>
          </p:cNvPr>
          <p:cNvSpPr txBox="1"/>
          <p:nvPr/>
        </p:nvSpPr>
        <p:spPr>
          <a:xfrm>
            <a:off x="6084439" y="202991"/>
            <a:ext cx="5876070" cy="64426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normAutofit fontScale="85000" lnSpcReduction="10000"/>
          </a:bodyPr>
          <a:lstStyle/>
          <a:p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age in years: ");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("%d", &amp;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personAge.years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else if (preference == 2)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age in months: ");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("%f", &amp;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personAge.months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else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("Invalid preference!\n");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1;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(preference == 1)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("Age in years: %d\n",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personAge.years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("Age in months: %.2f\n",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personAge.years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 12.0);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else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("Age in years: %d\n", (int)(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personAge.months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 12));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("Age in months: %.2f\n",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personAge.months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1srysfo0t?e=5mnj2c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8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0CC2A-8FB3-68E9-ADBE-384FE6C9CD83}"/>
              </a:ext>
            </a:extLst>
          </p:cNvPr>
          <p:cNvSpPr txBox="1"/>
          <p:nvPr/>
        </p:nvSpPr>
        <p:spPr>
          <a:xfrm>
            <a:off x="303572" y="87060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Output: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1080000" imgH="1080000" progId="FoxitReader.Document">
                  <p:link updateAutomatic="1"/>
                </p:oleObj>
              </mc:Choice>
              <mc:Fallback>
                <p:oleObj name="PDF" r:id="rId4" imgW="1080000" imgH="1080000" progId="FoxitReader.Document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BE6B0A-55BB-C786-F0DE-DF692E11C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6C60A6-BBF3-4056-E01C-E97EDD05E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7" y="1491950"/>
            <a:ext cx="11114839" cy="30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F0972-0F1D-3EFC-A5B1-0F5E51A953FF}"/>
              </a:ext>
            </a:extLst>
          </p:cNvPr>
          <p:cNvSpPr txBox="1"/>
          <p:nvPr/>
        </p:nvSpPr>
        <p:spPr>
          <a:xfrm>
            <a:off x="0" y="-51085"/>
            <a:ext cx="1030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 2: Car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0CC2A-8FB3-68E9-ADBE-384FE6C9CD83}"/>
              </a:ext>
            </a:extLst>
          </p:cNvPr>
          <p:cNvSpPr txBox="1"/>
          <p:nvPr/>
        </p:nvSpPr>
        <p:spPr>
          <a:xfrm>
            <a:off x="69450" y="628880"/>
            <a:ext cx="1030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Code: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1080000" imgH="1080000" progId="FoxitReader.Document">
                  <p:link updateAutomatic="1"/>
                </p:oleObj>
              </mc:Choice>
              <mc:Fallback>
                <p:oleObj name="PDF" r:id="rId3" imgW="1080000" imgH="1080000" progId="FoxitReader.Document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BE6B0A-55BB-C786-F0DE-DF692E11C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10C4DF-FA4B-83CE-BAD8-F5A345713418}"/>
              </a:ext>
            </a:extLst>
          </p:cNvPr>
          <p:cNvSpPr txBox="1"/>
          <p:nvPr/>
        </p:nvSpPr>
        <p:spPr>
          <a:xfrm>
            <a:off x="154545" y="1542670"/>
            <a:ext cx="5725396" cy="48013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spAutoFit/>
          </a:bodyPr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struct Car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char model[20];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year;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float price;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char make[20];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struct Car cars[3];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main()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struct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[3];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for (int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3;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manufacturer of car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7474F-C3ED-07C6-512A-00A2A419601D}"/>
              </a:ext>
            </a:extLst>
          </p:cNvPr>
          <p:cNvSpPr txBox="1"/>
          <p:nvPr/>
        </p:nvSpPr>
        <p:spPr>
          <a:xfrm>
            <a:off x="6221608" y="103861"/>
            <a:ext cx="5725396" cy="66502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normAutofit fontScale="85000" lnSpcReduction="20000"/>
          </a:bodyPr>
          <a:lstStyle/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%d: ",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+ 1);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("%s",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carMakes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].make);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for (int j = 0; j &lt; 3;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model %d details (name, year, price): ", j + 1);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("%s %d %f",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carMakes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].cars[j].model, &amp;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carMakes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].cars[j].year, &amp;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carMakes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].cars[j].price);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nInformation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about all cars:\n");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for (int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3;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nManufacturer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%s\n",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carMakes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].make);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("-------------------------------------------------\n");</a:t>
            </a:r>
          </a:p>
          <a:p>
            <a:b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for (int j = 0; j &lt; 3;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("Model: %s\n",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carMakes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].cars[j].model);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("Year: %d\n",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carMakes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].cars[j].year);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("Price: %.2f\n",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carMakes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].cars[j].price);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("\n");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("-------------------------------------------------\n");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I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08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0CC2A-8FB3-68E9-ADBE-384FE6C9CD83}"/>
              </a:ext>
            </a:extLst>
          </p:cNvPr>
          <p:cNvSpPr txBox="1"/>
          <p:nvPr/>
        </p:nvSpPr>
        <p:spPr>
          <a:xfrm>
            <a:off x="149916" y="0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Output: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1080000" imgH="1080000" progId="FoxitReader.Document">
                  <p:link updateAutomatic="1"/>
                </p:oleObj>
              </mc:Choice>
              <mc:Fallback>
                <p:oleObj name="PDF" r:id="rId3" imgW="1080000" imgH="1080000" progId="FoxitReader.Document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BE6B0A-55BB-C786-F0DE-DF692E11C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64CE892-4FB5-9FCA-C8C4-7914BDD6EA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08" r="34771" b="1"/>
          <a:stretch/>
        </p:blipFill>
        <p:spPr>
          <a:xfrm>
            <a:off x="346681" y="815741"/>
            <a:ext cx="3654346" cy="5123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D74D6-2A0D-DB85-0743-25573D074E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9" r="36026"/>
          <a:stretch/>
        </p:blipFill>
        <p:spPr>
          <a:xfrm>
            <a:off x="4230408" y="848455"/>
            <a:ext cx="3654346" cy="51232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C63AD2-1932-7AC4-76A7-8CDE52D0D0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" t="-5643" r="36988" b="-737"/>
          <a:stretch/>
        </p:blipFill>
        <p:spPr>
          <a:xfrm>
            <a:off x="8083269" y="659759"/>
            <a:ext cx="3769206" cy="53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1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F0972-0F1D-3EFC-A5B1-0F5E51A953FF}"/>
              </a:ext>
            </a:extLst>
          </p:cNvPr>
          <p:cNvSpPr txBox="1"/>
          <p:nvPr/>
        </p:nvSpPr>
        <p:spPr>
          <a:xfrm>
            <a:off x="337984" y="249292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 3: </a:t>
            </a:r>
            <a:r>
              <a:rPr lang="en-US" sz="4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0CC2A-8FB3-68E9-ADBE-384FE6C9CD83}"/>
              </a:ext>
            </a:extLst>
          </p:cNvPr>
          <p:cNvSpPr txBox="1"/>
          <p:nvPr/>
        </p:nvSpPr>
        <p:spPr>
          <a:xfrm>
            <a:off x="480553" y="1237435"/>
            <a:ext cx="1034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76200" dir="7200000" algn="t" rotWithShape="0">
                    <a:schemeClr val="tx1">
                      <a:alpha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Code: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E6B0A-55BB-C786-F0DE-DF692E11C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2887663"/>
          <a:ext cx="107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1080000" imgH="1080000" progId="FoxitReader.Document">
                  <p:link updateAutomatic="1"/>
                </p:oleObj>
              </mc:Choice>
              <mc:Fallback>
                <p:oleObj name="PDF" r:id="rId3" imgW="1080000" imgH="1080000" progId="FoxitReader.Document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BE6B0A-55BB-C786-F0DE-DF692E11C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250" y="2887663"/>
                        <a:ext cx="1079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F03BCF-C4A1-7A20-CCAE-291BD2726F11}"/>
              </a:ext>
            </a:extLst>
          </p:cNvPr>
          <p:cNvSpPr txBox="1"/>
          <p:nvPr/>
        </p:nvSpPr>
        <p:spPr>
          <a:xfrm>
            <a:off x="337984" y="2225578"/>
            <a:ext cx="5651557" cy="42473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spAutoFit/>
          </a:bodyPr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fibonnaci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 0)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0;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 1)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1;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return(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fibonnaci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(i-1) +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fibonnaci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(i-2));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D0F48-E67F-7C44-256D-9440AD4B5FD2}"/>
              </a:ext>
            </a:extLst>
          </p:cNvPr>
          <p:cNvSpPr txBox="1"/>
          <p:nvPr/>
        </p:nvSpPr>
        <p:spPr>
          <a:xfrm>
            <a:off x="6399618" y="219733"/>
            <a:ext cx="5651557" cy="48013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spcCol="360000" rtlCol="0">
            <a:spAutoFit/>
          </a:bodyPr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n;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("Enter A Digit For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Fibonnaci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Series = ");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d",&amp;n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("\n-------------------------------------------\n");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for(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=0;i&lt;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n;i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("\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n%d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fibonnaci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193</TotalTime>
  <Words>1470</Words>
  <Application>Microsoft Office PowerPoint</Application>
  <PresentationFormat>Widescreen</PresentationFormat>
  <Paragraphs>269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10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Bahnschrift Light</vt:lpstr>
      <vt:lpstr>Calibri</vt:lpstr>
      <vt:lpstr>Calibri Light</vt:lpstr>
      <vt:lpstr>Consolas</vt:lpstr>
      <vt:lpstr>Times New Roman</vt:lpstr>
      <vt:lpstr>Office Theme</vt:lpstr>
      <vt:lpstr>file:///F:\College%20projects\codes\task1.pdf</vt:lpstr>
      <vt:lpstr>file:///F:\College%20projects\codes\task1.pdf</vt:lpstr>
      <vt:lpstr>file:///F:\College%20projects\codes\task1.pdf</vt:lpstr>
      <vt:lpstr>file:///F:\College%20projects\codes\task1.pdf</vt:lpstr>
      <vt:lpstr>file:///F:\College%20projects\codes\task1.pdf</vt:lpstr>
      <vt:lpstr>file:///F:\College%20projects\codes\task1.pdf</vt:lpstr>
      <vt:lpstr>file:///F:\College%20projects\codes\task1.pdf</vt:lpstr>
      <vt:lpstr>file:///F:\College%20projects\codes\task1.pdf</vt:lpstr>
      <vt:lpstr>file:///F:\College%20projects\codes\task1.pdf</vt:lpstr>
      <vt:lpstr>file:///F:\College%20projects\codes\task1.pdf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Suthar</dc:creator>
  <cp:lastModifiedBy>Dhiraj Suthar</cp:lastModifiedBy>
  <cp:revision>99</cp:revision>
  <dcterms:created xsi:type="dcterms:W3CDTF">2023-10-10T14:12:29Z</dcterms:created>
  <dcterms:modified xsi:type="dcterms:W3CDTF">2024-03-20T17:55:17Z</dcterms:modified>
</cp:coreProperties>
</file>