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71" r:id="rId4"/>
    <p:sldId id="269" r:id="rId5"/>
    <p:sldId id="270" r:id="rId6"/>
    <p:sldId id="272" r:id="rId7"/>
    <p:sldId id="273" r:id="rId8"/>
    <p:sldId id="274" r:id="rId9"/>
    <p:sldId id="275" r:id="rId10"/>
    <p:sldId id="277" r:id="rId11"/>
    <p:sldId id="276" r:id="rId12"/>
    <p:sldId id="258" r:id="rId13"/>
    <p:sldId id="259" r:id="rId14"/>
    <p:sldId id="265" r:id="rId15"/>
    <p:sldId id="262" r:id="rId16"/>
    <p:sldId id="260" r:id="rId17"/>
    <p:sldId id="261" r:id="rId18"/>
    <p:sldId id="26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B622AA-004D-489F-A85C-7D4C25CECFEF}">
          <p14:sldIdLst>
            <p14:sldId id="256"/>
          </p14:sldIdLst>
        </p14:section>
        <p14:section name="Basics" id="{56D7578A-B8E6-42E8-A505-C88A8C4997B5}">
          <p14:sldIdLst>
            <p14:sldId id="268"/>
            <p14:sldId id="271"/>
            <p14:sldId id="269"/>
            <p14:sldId id="270"/>
            <p14:sldId id="272"/>
            <p14:sldId id="273"/>
            <p14:sldId id="274"/>
            <p14:sldId id="275"/>
            <p14:sldId id="277"/>
            <p14:sldId id="276"/>
          </p14:sldIdLst>
        </p14:section>
        <p14:section name="History" id="{DA8160D0-EAD1-48B4-8A80-4F78D74DC778}">
          <p14:sldIdLst>
            <p14:sldId id="258"/>
            <p14:sldId id="259"/>
          </p14:sldIdLst>
        </p14:section>
        <p14:section name="Residual Network" id="{DE05105E-22B9-4DDE-896B-CEBB6B5FECDB}">
          <p14:sldIdLst>
            <p14:sldId id="265"/>
            <p14:sldId id="262"/>
            <p14:sldId id="260"/>
            <p14:sldId id="261"/>
            <p14:sldId id="263"/>
            <p14:sldId id="266"/>
          </p14:sldIdLst>
        </p14:section>
        <p14:section name="Default Section" id="{BD1E41AB-01C3-4BD0-96AE-D8A163CDFCD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1AC94-D4C5-4F3F-B5A8-5BE4EF53E13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9A1C4CE-8E55-473A-AE71-96C39CE4ED04}">
      <dgm:prSet phldrT="[Text]"/>
      <dgm:spPr/>
      <dgm:t>
        <a:bodyPr/>
        <a:lstStyle/>
        <a:p>
          <a:r>
            <a:rPr lang="en-US" dirty="0"/>
            <a:t>Lenet5 [1994]</a:t>
          </a:r>
        </a:p>
      </dgm:t>
    </dgm:pt>
    <dgm:pt modelId="{28EEB199-46B2-4FFC-9924-CA0E5562897C}" type="parTrans" cxnId="{AA205A39-0F22-4E35-9E34-264145AE20F0}">
      <dgm:prSet/>
      <dgm:spPr/>
      <dgm:t>
        <a:bodyPr/>
        <a:lstStyle/>
        <a:p>
          <a:endParaRPr lang="en-US"/>
        </a:p>
      </dgm:t>
    </dgm:pt>
    <dgm:pt modelId="{97E2E1E8-11CA-45BF-9DB4-62DBEFB3EB95}" type="sibTrans" cxnId="{AA205A39-0F22-4E35-9E34-264145AE20F0}">
      <dgm:prSet/>
      <dgm:spPr/>
      <dgm:t>
        <a:bodyPr/>
        <a:lstStyle/>
        <a:p>
          <a:endParaRPr lang="en-US"/>
        </a:p>
      </dgm:t>
    </dgm:pt>
    <dgm:pt modelId="{D338E53D-A0CE-4761-8AE1-2DCE1FC604C4}">
      <dgm:prSet phldrT="[Text]"/>
      <dgm:spPr/>
      <dgm:t>
        <a:bodyPr/>
        <a:lstStyle/>
        <a:p>
          <a:r>
            <a:rPr lang="en-US" dirty="0" err="1"/>
            <a:t>AlexNet</a:t>
          </a:r>
          <a:r>
            <a:rPr lang="en-US" dirty="0"/>
            <a:t> [2012]</a:t>
          </a:r>
        </a:p>
      </dgm:t>
    </dgm:pt>
    <dgm:pt modelId="{C808EB96-779D-4814-A79B-65FEB24D18C6}" type="parTrans" cxnId="{1A4C2091-B5F9-4054-9B81-5CE9D5964D91}">
      <dgm:prSet/>
      <dgm:spPr/>
      <dgm:t>
        <a:bodyPr/>
        <a:lstStyle/>
        <a:p>
          <a:endParaRPr lang="en-US"/>
        </a:p>
      </dgm:t>
    </dgm:pt>
    <dgm:pt modelId="{1CED5CB9-280D-4B6B-BEED-EE9E344A39F5}" type="sibTrans" cxnId="{1A4C2091-B5F9-4054-9B81-5CE9D5964D91}">
      <dgm:prSet/>
      <dgm:spPr/>
      <dgm:t>
        <a:bodyPr/>
        <a:lstStyle/>
        <a:p>
          <a:endParaRPr lang="en-US"/>
        </a:p>
      </dgm:t>
    </dgm:pt>
    <dgm:pt modelId="{979F6A59-32AC-4CD5-A3CF-35C4EE3F7536}">
      <dgm:prSet phldrT="[Text]"/>
      <dgm:spPr/>
      <dgm:t>
        <a:bodyPr/>
        <a:lstStyle/>
        <a:p>
          <a:r>
            <a:rPr lang="en-US" dirty="0" err="1"/>
            <a:t>Overfeat</a:t>
          </a:r>
          <a:r>
            <a:rPr lang="en-US" dirty="0"/>
            <a:t> [2013]</a:t>
          </a:r>
        </a:p>
      </dgm:t>
    </dgm:pt>
    <dgm:pt modelId="{C2931448-4AA2-493D-9953-48F4D992C437}" type="parTrans" cxnId="{390A0AC8-0E2B-41CC-A744-766AF51B767C}">
      <dgm:prSet/>
      <dgm:spPr/>
      <dgm:t>
        <a:bodyPr/>
        <a:lstStyle/>
        <a:p>
          <a:endParaRPr lang="en-US"/>
        </a:p>
      </dgm:t>
    </dgm:pt>
    <dgm:pt modelId="{9459D39B-0604-43B9-8CF3-D6F584D4DBD9}" type="sibTrans" cxnId="{390A0AC8-0E2B-41CC-A744-766AF51B767C}">
      <dgm:prSet/>
      <dgm:spPr/>
      <dgm:t>
        <a:bodyPr/>
        <a:lstStyle/>
        <a:p>
          <a:endParaRPr lang="en-US"/>
        </a:p>
      </dgm:t>
    </dgm:pt>
    <dgm:pt modelId="{5AEAF025-0F99-414C-A16A-DE9515D99D07}">
      <dgm:prSet phldrT="[Text]"/>
      <dgm:spPr/>
      <dgm:t>
        <a:bodyPr/>
        <a:lstStyle/>
        <a:p>
          <a:r>
            <a:rPr lang="en-US" dirty="0"/>
            <a:t>VGG [2014]</a:t>
          </a:r>
        </a:p>
      </dgm:t>
    </dgm:pt>
    <dgm:pt modelId="{78E1ACCC-81CA-43F2-B019-9E062FFC943A}" type="parTrans" cxnId="{BF94029A-D11C-4E8B-9F26-E08E4C379CB5}">
      <dgm:prSet/>
      <dgm:spPr/>
      <dgm:t>
        <a:bodyPr/>
        <a:lstStyle/>
        <a:p>
          <a:endParaRPr lang="en-US"/>
        </a:p>
      </dgm:t>
    </dgm:pt>
    <dgm:pt modelId="{7FD0EE41-2974-4005-8C80-89B3CB006F54}" type="sibTrans" cxnId="{BF94029A-D11C-4E8B-9F26-E08E4C379CB5}">
      <dgm:prSet/>
      <dgm:spPr/>
      <dgm:t>
        <a:bodyPr/>
        <a:lstStyle/>
        <a:p>
          <a:endParaRPr lang="en-US"/>
        </a:p>
      </dgm:t>
    </dgm:pt>
    <dgm:pt modelId="{64CDED13-45DD-4EEC-AF3A-AD8A95CDCCB9}">
      <dgm:prSet phldrT="[Text]"/>
      <dgm:spPr/>
      <dgm:t>
        <a:bodyPr/>
        <a:lstStyle/>
        <a:p>
          <a:r>
            <a:rPr lang="en-US" dirty="0" err="1"/>
            <a:t>GoogleLeNet</a:t>
          </a:r>
          <a:r>
            <a:rPr lang="en-US" dirty="0"/>
            <a:t> [2014]</a:t>
          </a:r>
        </a:p>
      </dgm:t>
    </dgm:pt>
    <dgm:pt modelId="{B2FDBB70-71B6-439C-A71D-125BF51DF292}" type="parTrans" cxnId="{3267282E-3B06-463C-81B4-57FA20A99092}">
      <dgm:prSet/>
      <dgm:spPr/>
      <dgm:t>
        <a:bodyPr/>
        <a:lstStyle/>
        <a:p>
          <a:endParaRPr lang="en-US"/>
        </a:p>
      </dgm:t>
    </dgm:pt>
    <dgm:pt modelId="{09271573-5B9B-40BF-8C11-B60F9689EDBD}" type="sibTrans" cxnId="{3267282E-3B06-463C-81B4-57FA20A99092}">
      <dgm:prSet/>
      <dgm:spPr/>
      <dgm:t>
        <a:bodyPr/>
        <a:lstStyle/>
        <a:p>
          <a:endParaRPr lang="en-US"/>
        </a:p>
      </dgm:t>
    </dgm:pt>
    <dgm:pt modelId="{DFFD1A2A-9938-4C06-A0EF-C4462E223673}">
      <dgm:prSet phldrT="[Text]"/>
      <dgm:spPr/>
      <dgm:t>
        <a:bodyPr/>
        <a:lstStyle/>
        <a:p>
          <a:r>
            <a:rPr lang="en-US" dirty="0"/>
            <a:t>Inception V3 and V2 [2015]</a:t>
          </a:r>
        </a:p>
      </dgm:t>
    </dgm:pt>
    <dgm:pt modelId="{05412336-519E-445A-9574-32DE2622EDB1}" type="parTrans" cxnId="{9D93419A-80A1-408A-98B6-17150C85338E}">
      <dgm:prSet/>
      <dgm:spPr/>
      <dgm:t>
        <a:bodyPr/>
        <a:lstStyle/>
        <a:p>
          <a:endParaRPr lang="en-US"/>
        </a:p>
      </dgm:t>
    </dgm:pt>
    <dgm:pt modelId="{D7516073-18BE-4015-8E58-886BEBD20C15}" type="sibTrans" cxnId="{9D93419A-80A1-408A-98B6-17150C85338E}">
      <dgm:prSet/>
      <dgm:spPr/>
      <dgm:t>
        <a:bodyPr/>
        <a:lstStyle/>
        <a:p>
          <a:endParaRPr lang="en-US"/>
        </a:p>
      </dgm:t>
    </dgm:pt>
    <dgm:pt modelId="{C0EEDAF4-4721-4134-A849-37559CCDF333}">
      <dgm:prSet phldrT="[Text]"/>
      <dgm:spPr/>
      <dgm:t>
        <a:bodyPr/>
        <a:lstStyle/>
        <a:p>
          <a:r>
            <a:rPr lang="en-US" dirty="0" err="1"/>
            <a:t>ResNet</a:t>
          </a:r>
          <a:r>
            <a:rPr lang="en-US" dirty="0"/>
            <a:t> [2015]</a:t>
          </a:r>
        </a:p>
      </dgm:t>
    </dgm:pt>
    <dgm:pt modelId="{FC336218-F721-4BE1-9961-E6428524B5CD}" type="parTrans" cxnId="{4B361B98-289F-4713-BABD-D480A15D0196}">
      <dgm:prSet/>
      <dgm:spPr/>
      <dgm:t>
        <a:bodyPr/>
        <a:lstStyle/>
        <a:p>
          <a:endParaRPr lang="en-US"/>
        </a:p>
      </dgm:t>
    </dgm:pt>
    <dgm:pt modelId="{C5771AF0-28C7-4E1B-8A50-D43D0F319129}" type="sibTrans" cxnId="{4B361B98-289F-4713-BABD-D480A15D0196}">
      <dgm:prSet/>
      <dgm:spPr/>
      <dgm:t>
        <a:bodyPr/>
        <a:lstStyle/>
        <a:p>
          <a:endParaRPr lang="en-US"/>
        </a:p>
      </dgm:t>
    </dgm:pt>
    <dgm:pt modelId="{54514468-0F62-48C8-86BD-DF7F6E389C75}">
      <dgm:prSet phldrT="[Text]"/>
      <dgm:spPr/>
      <dgm:t>
        <a:bodyPr/>
        <a:lstStyle/>
        <a:p>
          <a:r>
            <a:rPr lang="en-US" dirty="0"/>
            <a:t>Inception V4</a:t>
          </a:r>
        </a:p>
      </dgm:t>
    </dgm:pt>
    <dgm:pt modelId="{47CB88B7-5870-4356-8DA2-CF022D827D36}" type="parTrans" cxnId="{1E21D296-287A-4D68-AA33-A6F78C5EBBB7}">
      <dgm:prSet/>
      <dgm:spPr/>
      <dgm:t>
        <a:bodyPr/>
        <a:lstStyle/>
        <a:p>
          <a:endParaRPr lang="en-US"/>
        </a:p>
      </dgm:t>
    </dgm:pt>
    <dgm:pt modelId="{1DC9BF41-ADB5-4D49-85E2-BF283A1C681B}" type="sibTrans" cxnId="{1E21D296-287A-4D68-AA33-A6F78C5EBBB7}">
      <dgm:prSet/>
      <dgm:spPr/>
      <dgm:t>
        <a:bodyPr/>
        <a:lstStyle/>
        <a:p>
          <a:endParaRPr lang="en-US"/>
        </a:p>
      </dgm:t>
    </dgm:pt>
    <dgm:pt modelId="{A007AE38-6421-4765-82B5-46FBCB8B2BA0}">
      <dgm:prSet phldrT="[Text]"/>
      <dgm:spPr/>
      <dgm:t>
        <a:bodyPr/>
        <a:lstStyle/>
        <a:p>
          <a:r>
            <a:rPr lang="en-US" dirty="0" err="1"/>
            <a:t>SqueezeNet</a:t>
          </a:r>
          <a:endParaRPr lang="en-US" dirty="0"/>
        </a:p>
      </dgm:t>
    </dgm:pt>
    <dgm:pt modelId="{F39E97AE-03FB-46C0-AC6D-7CE70448D28F}" type="parTrans" cxnId="{BABBAED7-27A0-46A4-97D0-114BE17B8453}">
      <dgm:prSet/>
      <dgm:spPr/>
      <dgm:t>
        <a:bodyPr/>
        <a:lstStyle/>
        <a:p>
          <a:endParaRPr lang="en-US"/>
        </a:p>
      </dgm:t>
    </dgm:pt>
    <dgm:pt modelId="{09D2F64B-F1B7-4962-BB7C-EDC2213BF7FB}" type="sibTrans" cxnId="{BABBAED7-27A0-46A4-97D0-114BE17B8453}">
      <dgm:prSet/>
      <dgm:spPr/>
      <dgm:t>
        <a:bodyPr/>
        <a:lstStyle/>
        <a:p>
          <a:endParaRPr lang="en-US"/>
        </a:p>
      </dgm:t>
    </dgm:pt>
    <dgm:pt modelId="{813E9778-9C59-43DC-B6E1-AAF46E270D93}">
      <dgm:prSet phldrT="[Text]"/>
      <dgm:spPr/>
      <dgm:t>
        <a:bodyPr/>
        <a:lstStyle/>
        <a:p>
          <a:r>
            <a:rPr lang="en-US" dirty="0" err="1"/>
            <a:t>ENet</a:t>
          </a:r>
          <a:endParaRPr lang="en-US" dirty="0"/>
        </a:p>
      </dgm:t>
    </dgm:pt>
    <dgm:pt modelId="{A871B0FA-EF79-4DA6-8F77-3D5875E6F45B}" type="parTrans" cxnId="{9CF90CEC-8C4B-40F0-A9C4-B00E26F4E43D}">
      <dgm:prSet/>
      <dgm:spPr/>
      <dgm:t>
        <a:bodyPr/>
        <a:lstStyle/>
        <a:p>
          <a:endParaRPr lang="en-US"/>
        </a:p>
      </dgm:t>
    </dgm:pt>
    <dgm:pt modelId="{6E254D95-825C-45D3-80DF-CA8083422A5D}" type="sibTrans" cxnId="{9CF90CEC-8C4B-40F0-A9C4-B00E26F4E43D}">
      <dgm:prSet/>
      <dgm:spPr/>
      <dgm:t>
        <a:bodyPr/>
        <a:lstStyle/>
        <a:p>
          <a:endParaRPr lang="en-US"/>
        </a:p>
      </dgm:t>
    </dgm:pt>
    <dgm:pt modelId="{D0985F75-3B48-4B53-9BA5-4835FDCF6A40}">
      <dgm:prSet phldrT="[Text]"/>
      <dgm:spPr/>
      <dgm:t>
        <a:bodyPr/>
        <a:lstStyle/>
        <a:p>
          <a:r>
            <a:rPr lang="en-US" dirty="0" err="1"/>
            <a:t>Xception</a:t>
          </a:r>
          <a:endParaRPr lang="en-US" dirty="0"/>
        </a:p>
      </dgm:t>
    </dgm:pt>
    <dgm:pt modelId="{5D44BE8C-2758-4F2C-9FF1-FB77AA89B9C2}" type="parTrans" cxnId="{577328FA-FB0E-4BAC-8811-656A202C754E}">
      <dgm:prSet/>
      <dgm:spPr/>
      <dgm:t>
        <a:bodyPr/>
        <a:lstStyle/>
        <a:p>
          <a:endParaRPr lang="en-US"/>
        </a:p>
      </dgm:t>
    </dgm:pt>
    <dgm:pt modelId="{320B8C3C-4F3D-496F-9FBF-E8DD1B1DA8AA}" type="sibTrans" cxnId="{577328FA-FB0E-4BAC-8811-656A202C754E}">
      <dgm:prSet/>
      <dgm:spPr/>
      <dgm:t>
        <a:bodyPr/>
        <a:lstStyle/>
        <a:p>
          <a:endParaRPr lang="en-US"/>
        </a:p>
      </dgm:t>
    </dgm:pt>
    <dgm:pt modelId="{F49D60F0-345C-46B7-AFCB-86FBED150C29}" type="pres">
      <dgm:prSet presAssocID="{DD61AC94-D4C5-4F3F-B5A8-5BE4EF53E138}" presName="Name0" presStyleCnt="0">
        <dgm:presLayoutVars>
          <dgm:dir/>
          <dgm:resizeHandles val="exact"/>
        </dgm:presLayoutVars>
      </dgm:prSet>
      <dgm:spPr/>
    </dgm:pt>
    <dgm:pt modelId="{3929ED6A-3494-4982-BAA5-F318BBD39CD2}" type="pres">
      <dgm:prSet presAssocID="{DD61AC94-D4C5-4F3F-B5A8-5BE4EF53E138}" presName="arrow" presStyleLbl="bgShp" presStyleIdx="0" presStyleCnt="1"/>
      <dgm:spPr/>
    </dgm:pt>
    <dgm:pt modelId="{7E8C9FB4-F677-45F2-9589-72BCD68050BE}" type="pres">
      <dgm:prSet presAssocID="{DD61AC94-D4C5-4F3F-B5A8-5BE4EF53E138}" presName="points" presStyleCnt="0"/>
      <dgm:spPr/>
    </dgm:pt>
    <dgm:pt modelId="{27070BEF-66A3-4CE4-8D06-A24D530E899C}" type="pres">
      <dgm:prSet presAssocID="{09A1C4CE-8E55-473A-AE71-96C39CE4ED04}" presName="compositeA" presStyleCnt="0"/>
      <dgm:spPr/>
    </dgm:pt>
    <dgm:pt modelId="{22A26534-3E82-4532-91B5-4C0746323B7A}" type="pres">
      <dgm:prSet presAssocID="{09A1C4CE-8E55-473A-AE71-96C39CE4ED04}" presName="textA" presStyleLbl="revTx" presStyleIdx="0" presStyleCnt="11">
        <dgm:presLayoutVars>
          <dgm:bulletEnabled val="1"/>
        </dgm:presLayoutVars>
      </dgm:prSet>
      <dgm:spPr/>
    </dgm:pt>
    <dgm:pt modelId="{7C11B07C-6943-4533-83A2-035298B25F2F}" type="pres">
      <dgm:prSet presAssocID="{09A1C4CE-8E55-473A-AE71-96C39CE4ED04}" presName="circleA" presStyleLbl="node1" presStyleIdx="0" presStyleCnt="11"/>
      <dgm:spPr/>
    </dgm:pt>
    <dgm:pt modelId="{920DA75B-8BEB-41F8-86FB-F80FE4EA775B}" type="pres">
      <dgm:prSet presAssocID="{09A1C4CE-8E55-473A-AE71-96C39CE4ED04}" presName="spaceA" presStyleCnt="0"/>
      <dgm:spPr/>
    </dgm:pt>
    <dgm:pt modelId="{173E6E06-8FA8-475E-AAAF-43F86F83551F}" type="pres">
      <dgm:prSet presAssocID="{97E2E1E8-11CA-45BF-9DB4-62DBEFB3EB95}" presName="space" presStyleCnt="0"/>
      <dgm:spPr/>
    </dgm:pt>
    <dgm:pt modelId="{D9E3C9EB-AD9B-4269-BB70-D4D4D71FF7FB}" type="pres">
      <dgm:prSet presAssocID="{D338E53D-A0CE-4761-8AE1-2DCE1FC604C4}" presName="compositeB" presStyleCnt="0"/>
      <dgm:spPr/>
    </dgm:pt>
    <dgm:pt modelId="{2AE62790-F16D-4B75-853A-FEA4322F91F3}" type="pres">
      <dgm:prSet presAssocID="{D338E53D-A0CE-4761-8AE1-2DCE1FC604C4}" presName="textB" presStyleLbl="revTx" presStyleIdx="1" presStyleCnt="11">
        <dgm:presLayoutVars>
          <dgm:bulletEnabled val="1"/>
        </dgm:presLayoutVars>
      </dgm:prSet>
      <dgm:spPr/>
    </dgm:pt>
    <dgm:pt modelId="{12EA10CC-5E35-4860-ABAD-48419C338BA1}" type="pres">
      <dgm:prSet presAssocID="{D338E53D-A0CE-4761-8AE1-2DCE1FC604C4}" presName="circleB" presStyleLbl="node1" presStyleIdx="1" presStyleCnt="11"/>
      <dgm:spPr/>
    </dgm:pt>
    <dgm:pt modelId="{AB93FD6C-28B1-4D58-A215-62B711ABDFA1}" type="pres">
      <dgm:prSet presAssocID="{D338E53D-A0CE-4761-8AE1-2DCE1FC604C4}" presName="spaceB" presStyleCnt="0"/>
      <dgm:spPr/>
    </dgm:pt>
    <dgm:pt modelId="{EB874156-8D02-4523-8E9C-78511485EB98}" type="pres">
      <dgm:prSet presAssocID="{1CED5CB9-280D-4B6B-BEED-EE9E344A39F5}" presName="space" presStyleCnt="0"/>
      <dgm:spPr/>
    </dgm:pt>
    <dgm:pt modelId="{5CC40D88-1F28-471C-8F69-C5D7C6A34FC5}" type="pres">
      <dgm:prSet presAssocID="{979F6A59-32AC-4CD5-A3CF-35C4EE3F7536}" presName="compositeA" presStyleCnt="0"/>
      <dgm:spPr/>
    </dgm:pt>
    <dgm:pt modelId="{8B798EFD-EF5B-42C3-9E4A-20EBD2FF79E8}" type="pres">
      <dgm:prSet presAssocID="{979F6A59-32AC-4CD5-A3CF-35C4EE3F7536}" presName="textA" presStyleLbl="revTx" presStyleIdx="2" presStyleCnt="11">
        <dgm:presLayoutVars>
          <dgm:bulletEnabled val="1"/>
        </dgm:presLayoutVars>
      </dgm:prSet>
      <dgm:spPr/>
    </dgm:pt>
    <dgm:pt modelId="{DBCC3967-AF89-488B-B704-0840873B6031}" type="pres">
      <dgm:prSet presAssocID="{979F6A59-32AC-4CD5-A3CF-35C4EE3F7536}" presName="circleA" presStyleLbl="node1" presStyleIdx="2" presStyleCnt="11"/>
      <dgm:spPr/>
    </dgm:pt>
    <dgm:pt modelId="{F6B6384D-BD07-4FE2-8541-485F64E0C4B8}" type="pres">
      <dgm:prSet presAssocID="{979F6A59-32AC-4CD5-A3CF-35C4EE3F7536}" presName="spaceA" presStyleCnt="0"/>
      <dgm:spPr/>
    </dgm:pt>
    <dgm:pt modelId="{9972D8A7-1DA7-4DA5-85FE-962BC0F0F826}" type="pres">
      <dgm:prSet presAssocID="{9459D39B-0604-43B9-8CF3-D6F584D4DBD9}" presName="space" presStyleCnt="0"/>
      <dgm:spPr/>
    </dgm:pt>
    <dgm:pt modelId="{CC72D6C8-7FE3-4AE2-A3D1-F64B21463910}" type="pres">
      <dgm:prSet presAssocID="{5AEAF025-0F99-414C-A16A-DE9515D99D07}" presName="compositeB" presStyleCnt="0"/>
      <dgm:spPr/>
    </dgm:pt>
    <dgm:pt modelId="{A91600E5-ADA3-4A27-BCE5-F5E93634C944}" type="pres">
      <dgm:prSet presAssocID="{5AEAF025-0F99-414C-A16A-DE9515D99D07}" presName="textB" presStyleLbl="revTx" presStyleIdx="3" presStyleCnt="11">
        <dgm:presLayoutVars>
          <dgm:bulletEnabled val="1"/>
        </dgm:presLayoutVars>
      </dgm:prSet>
      <dgm:spPr/>
    </dgm:pt>
    <dgm:pt modelId="{F4C0CD27-E3DB-4E0D-A56B-CC4EFDE46857}" type="pres">
      <dgm:prSet presAssocID="{5AEAF025-0F99-414C-A16A-DE9515D99D07}" presName="circleB" presStyleLbl="node1" presStyleIdx="3" presStyleCnt="11"/>
      <dgm:spPr/>
    </dgm:pt>
    <dgm:pt modelId="{22D856B6-C037-4A0B-8E1F-14051E75C807}" type="pres">
      <dgm:prSet presAssocID="{5AEAF025-0F99-414C-A16A-DE9515D99D07}" presName="spaceB" presStyleCnt="0"/>
      <dgm:spPr/>
    </dgm:pt>
    <dgm:pt modelId="{9486BF6F-427C-42F8-AC9A-7588E3123F32}" type="pres">
      <dgm:prSet presAssocID="{7FD0EE41-2974-4005-8C80-89B3CB006F54}" presName="space" presStyleCnt="0"/>
      <dgm:spPr/>
    </dgm:pt>
    <dgm:pt modelId="{CA381795-C8ED-4C6C-9DA2-5B479F9B8A1C}" type="pres">
      <dgm:prSet presAssocID="{64CDED13-45DD-4EEC-AF3A-AD8A95CDCCB9}" presName="compositeA" presStyleCnt="0"/>
      <dgm:spPr/>
    </dgm:pt>
    <dgm:pt modelId="{29CAE5E9-5151-4B52-A3D1-8F14AB19822B}" type="pres">
      <dgm:prSet presAssocID="{64CDED13-45DD-4EEC-AF3A-AD8A95CDCCB9}" presName="textA" presStyleLbl="revTx" presStyleIdx="4" presStyleCnt="11">
        <dgm:presLayoutVars>
          <dgm:bulletEnabled val="1"/>
        </dgm:presLayoutVars>
      </dgm:prSet>
      <dgm:spPr/>
    </dgm:pt>
    <dgm:pt modelId="{89420F30-5C19-45BF-B872-269B4E6EFDE9}" type="pres">
      <dgm:prSet presAssocID="{64CDED13-45DD-4EEC-AF3A-AD8A95CDCCB9}" presName="circleA" presStyleLbl="node1" presStyleIdx="4" presStyleCnt="11"/>
      <dgm:spPr/>
    </dgm:pt>
    <dgm:pt modelId="{7845B230-4B17-4F2B-822E-A2FE2846A45B}" type="pres">
      <dgm:prSet presAssocID="{64CDED13-45DD-4EEC-AF3A-AD8A95CDCCB9}" presName="spaceA" presStyleCnt="0"/>
      <dgm:spPr/>
    </dgm:pt>
    <dgm:pt modelId="{D960A434-399D-4789-8BB9-7D66BCBBE2D4}" type="pres">
      <dgm:prSet presAssocID="{09271573-5B9B-40BF-8C11-B60F9689EDBD}" presName="space" presStyleCnt="0"/>
      <dgm:spPr/>
    </dgm:pt>
    <dgm:pt modelId="{3923C1A3-6FAC-4F24-9F72-83490550408B}" type="pres">
      <dgm:prSet presAssocID="{DFFD1A2A-9938-4C06-A0EF-C4462E223673}" presName="compositeB" presStyleCnt="0"/>
      <dgm:spPr/>
    </dgm:pt>
    <dgm:pt modelId="{72EACDBA-211B-4ED8-B184-FC605BBE98EB}" type="pres">
      <dgm:prSet presAssocID="{DFFD1A2A-9938-4C06-A0EF-C4462E223673}" presName="textB" presStyleLbl="revTx" presStyleIdx="5" presStyleCnt="11">
        <dgm:presLayoutVars>
          <dgm:bulletEnabled val="1"/>
        </dgm:presLayoutVars>
      </dgm:prSet>
      <dgm:spPr/>
    </dgm:pt>
    <dgm:pt modelId="{E8E93B16-FF6D-4A54-8BFB-11C0CFA47C20}" type="pres">
      <dgm:prSet presAssocID="{DFFD1A2A-9938-4C06-A0EF-C4462E223673}" presName="circleB" presStyleLbl="node1" presStyleIdx="5" presStyleCnt="11"/>
      <dgm:spPr/>
    </dgm:pt>
    <dgm:pt modelId="{1496517A-58BB-4955-9203-3EDE1637C972}" type="pres">
      <dgm:prSet presAssocID="{DFFD1A2A-9938-4C06-A0EF-C4462E223673}" presName="spaceB" presStyleCnt="0"/>
      <dgm:spPr/>
    </dgm:pt>
    <dgm:pt modelId="{757B2484-3CB2-4557-BEA2-187BDD51BF15}" type="pres">
      <dgm:prSet presAssocID="{D7516073-18BE-4015-8E58-886BEBD20C15}" presName="space" presStyleCnt="0"/>
      <dgm:spPr/>
    </dgm:pt>
    <dgm:pt modelId="{EDA372F4-C53C-4A0E-A6CF-443CA5BDC9A8}" type="pres">
      <dgm:prSet presAssocID="{C0EEDAF4-4721-4134-A849-37559CCDF333}" presName="compositeA" presStyleCnt="0"/>
      <dgm:spPr/>
    </dgm:pt>
    <dgm:pt modelId="{A9D4A258-1131-479D-9CA9-2965F15762B4}" type="pres">
      <dgm:prSet presAssocID="{C0EEDAF4-4721-4134-A849-37559CCDF333}" presName="textA" presStyleLbl="revTx" presStyleIdx="6" presStyleCnt="11">
        <dgm:presLayoutVars>
          <dgm:bulletEnabled val="1"/>
        </dgm:presLayoutVars>
      </dgm:prSet>
      <dgm:spPr/>
    </dgm:pt>
    <dgm:pt modelId="{0D91E739-4AED-458B-9B1A-68E164592C87}" type="pres">
      <dgm:prSet presAssocID="{C0EEDAF4-4721-4134-A849-37559CCDF333}" presName="circleA" presStyleLbl="node1" presStyleIdx="6" presStyleCnt="11"/>
      <dgm:spPr/>
    </dgm:pt>
    <dgm:pt modelId="{C4CDD620-918F-4F7B-967B-1E90B9EDAEA2}" type="pres">
      <dgm:prSet presAssocID="{C0EEDAF4-4721-4134-A849-37559CCDF333}" presName="spaceA" presStyleCnt="0"/>
      <dgm:spPr/>
    </dgm:pt>
    <dgm:pt modelId="{984BBBFF-BF2C-4240-ABBC-7D906512B367}" type="pres">
      <dgm:prSet presAssocID="{C5771AF0-28C7-4E1B-8A50-D43D0F319129}" presName="space" presStyleCnt="0"/>
      <dgm:spPr/>
    </dgm:pt>
    <dgm:pt modelId="{BE17803D-C472-4A88-A0F2-A62EBC59F3EA}" type="pres">
      <dgm:prSet presAssocID="{54514468-0F62-48C8-86BD-DF7F6E389C75}" presName="compositeB" presStyleCnt="0"/>
      <dgm:spPr/>
    </dgm:pt>
    <dgm:pt modelId="{8F8AF672-E79B-4CA2-8198-6FDA8541A29C}" type="pres">
      <dgm:prSet presAssocID="{54514468-0F62-48C8-86BD-DF7F6E389C75}" presName="textB" presStyleLbl="revTx" presStyleIdx="7" presStyleCnt="11">
        <dgm:presLayoutVars>
          <dgm:bulletEnabled val="1"/>
        </dgm:presLayoutVars>
      </dgm:prSet>
      <dgm:spPr/>
    </dgm:pt>
    <dgm:pt modelId="{70ECFFB5-0459-4CA7-887D-396387B681AC}" type="pres">
      <dgm:prSet presAssocID="{54514468-0F62-48C8-86BD-DF7F6E389C75}" presName="circleB" presStyleLbl="node1" presStyleIdx="7" presStyleCnt="11"/>
      <dgm:spPr/>
    </dgm:pt>
    <dgm:pt modelId="{23F03FD8-6B8F-4B88-A58C-639EE31750A7}" type="pres">
      <dgm:prSet presAssocID="{54514468-0F62-48C8-86BD-DF7F6E389C75}" presName="spaceB" presStyleCnt="0"/>
      <dgm:spPr/>
    </dgm:pt>
    <dgm:pt modelId="{AC27C789-B03A-42E8-937F-1C5468EA9FFE}" type="pres">
      <dgm:prSet presAssocID="{1DC9BF41-ADB5-4D49-85E2-BF283A1C681B}" presName="space" presStyleCnt="0"/>
      <dgm:spPr/>
    </dgm:pt>
    <dgm:pt modelId="{19E1948B-A82B-41EA-BF78-981FD86D6CBF}" type="pres">
      <dgm:prSet presAssocID="{A007AE38-6421-4765-82B5-46FBCB8B2BA0}" presName="compositeA" presStyleCnt="0"/>
      <dgm:spPr/>
    </dgm:pt>
    <dgm:pt modelId="{92EC4130-074F-415C-900C-95545B7CC609}" type="pres">
      <dgm:prSet presAssocID="{A007AE38-6421-4765-82B5-46FBCB8B2BA0}" presName="textA" presStyleLbl="revTx" presStyleIdx="8" presStyleCnt="11">
        <dgm:presLayoutVars>
          <dgm:bulletEnabled val="1"/>
        </dgm:presLayoutVars>
      </dgm:prSet>
      <dgm:spPr/>
    </dgm:pt>
    <dgm:pt modelId="{2E15AC14-8131-4E8C-B1B9-EE0A8CE52FF7}" type="pres">
      <dgm:prSet presAssocID="{A007AE38-6421-4765-82B5-46FBCB8B2BA0}" presName="circleA" presStyleLbl="node1" presStyleIdx="8" presStyleCnt="11"/>
      <dgm:spPr/>
    </dgm:pt>
    <dgm:pt modelId="{CDE15801-2863-4EF1-97B4-3E611E0C91E3}" type="pres">
      <dgm:prSet presAssocID="{A007AE38-6421-4765-82B5-46FBCB8B2BA0}" presName="spaceA" presStyleCnt="0"/>
      <dgm:spPr/>
    </dgm:pt>
    <dgm:pt modelId="{9BD19191-BABD-4C8E-AF3B-BC7C777553FC}" type="pres">
      <dgm:prSet presAssocID="{09D2F64B-F1B7-4962-BB7C-EDC2213BF7FB}" presName="space" presStyleCnt="0"/>
      <dgm:spPr/>
    </dgm:pt>
    <dgm:pt modelId="{C76F809B-3E02-40F4-8499-38F9E1683FB0}" type="pres">
      <dgm:prSet presAssocID="{813E9778-9C59-43DC-B6E1-AAF46E270D93}" presName="compositeB" presStyleCnt="0"/>
      <dgm:spPr/>
    </dgm:pt>
    <dgm:pt modelId="{B3A2B5AD-0A3D-4C74-B730-0D358E282780}" type="pres">
      <dgm:prSet presAssocID="{813E9778-9C59-43DC-B6E1-AAF46E270D93}" presName="textB" presStyleLbl="revTx" presStyleIdx="9" presStyleCnt="11">
        <dgm:presLayoutVars>
          <dgm:bulletEnabled val="1"/>
        </dgm:presLayoutVars>
      </dgm:prSet>
      <dgm:spPr/>
    </dgm:pt>
    <dgm:pt modelId="{589B75AC-AF99-4494-8759-B659539DB8DE}" type="pres">
      <dgm:prSet presAssocID="{813E9778-9C59-43DC-B6E1-AAF46E270D93}" presName="circleB" presStyleLbl="node1" presStyleIdx="9" presStyleCnt="11"/>
      <dgm:spPr/>
    </dgm:pt>
    <dgm:pt modelId="{EEACCACD-1BA2-40E1-9E5C-F3E472650D94}" type="pres">
      <dgm:prSet presAssocID="{813E9778-9C59-43DC-B6E1-AAF46E270D93}" presName="spaceB" presStyleCnt="0"/>
      <dgm:spPr/>
    </dgm:pt>
    <dgm:pt modelId="{EC4FA118-0DC1-42E5-8DAD-F83BEFEDAB78}" type="pres">
      <dgm:prSet presAssocID="{6E254D95-825C-45D3-80DF-CA8083422A5D}" presName="space" presStyleCnt="0"/>
      <dgm:spPr/>
    </dgm:pt>
    <dgm:pt modelId="{58C32313-7A9E-4D74-B709-6AE61F49DCF1}" type="pres">
      <dgm:prSet presAssocID="{D0985F75-3B48-4B53-9BA5-4835FDCF6A40}" presName="compositeA" presStyleCnt="0"/>
      <dgm:spPr/>
    </dgm:pt>
    <dgm:pt modelId="{41D43C86-78BA-4BFC-B528-00D35AB26979}" type="pres">
      <dgm:prSet presAssocID="{D0985F75-3B48-4B53-9BA5-4835FDCF6A40}" presName="textA" presStyleLbl="revTx" presStyleIdx="10" presStyleCnt="11">
        <dgm:presLayoutVars>
          <dgm:bulletEnabled val="1"/>
        </dgm:presLayoutVars>
      </dgm:prSet>
      <dgm:spPr/>
    </dgm:pt>
    <dgm:pt modelId="{23227C29-C5F8-4997-A61A-D65F7AA5816C}" type="pres">
      <dgm:prSet presAssocID="{D0985F75-3B48-4B53-9BA5-4835FDCF6A40}" presName="circleA" presStyleLbl="node1" presStyleIdx="10" presStyleCnt="11"/>
      <dgm:spPr/>
    </dgm:pt>
    <dgm:pt modelId="{05B9148B-020D-485E-A34A-1BDD6296A71F}" type="pres">
      <dgm:prSet presAssocID="{D0985F75-3B48-4B53-9BA5-4835FDCF6A40}" presName="spaceA" presStyleCnt="0"/>
      <dgm:spPr/>
    </dgm:pt>
  </dgm:ptLst>
  <dgm:cxnLst>
    <dgm:cxn modelId="{2C33C20B-193D-4481-AE29-BA27A6B77EA4}" type="presOf" srcId="{DFFD1A2A-9938-4C06-A0EF-C4462E223673}" destId="{72EACDBA-211B-4ED8-B184-FC605BBE98EB}" srcOrd="0" destOrd="0" presId="urn:microsoft.com/office/officeart/2005/8/layout/hProcess11"/>
    <dgm:cxn modelId="{7C30DB18-2571-42B6-A8E6-3FAD3B3CD987}" type="presOf" srcId="{979F6A59-32AC-4CD5-A3CF-35C4EE3F7536}" destId="{8B798EFD-EF5B-42C3-9E4A-20EBD2FF79E8}" srcOrd="0" destOrd="0" presId="urn:microsoft.com/office/officeart/2005/8/layout/hProcess11"/>
    <dgm:cxn modelId="{3267282E-3B06-463C-81B4-57FA20A99092}" srcId="{DD61AC94-D4C5-4F3F-B5A8-5BE4EF53E138}" destId="{64CDED13-45DD-4EEC-AF3A-AD8A95CDCCB9}" srcOrd="4" destOrd="0" parTransId="{B2FDBB70-71B6-439C-A71D-125BF51DF292}" sibTransId="{09271573-5B9B-40BF-8C11-B60F9689EDBD}"/>
    <dgm:cxn modelId="{AA205A39-0F22-4E35-9E34-264145AE20F0}" srcId="{DD61AC94-D4C5-4F3F-B5A8-5BE4EF53E138}" destId="{09A1C4CE-8E55-473A-AE71-96C39CE4ED04}" srcOrd="0" destOrd="0" parTransId="{28EEB199-46B2-4FFC-9924-CA0E5562897C}" sibTransId="{97E2E1E8-11CA-45BF-9DB4-62DBEFB3EB95}"/>
    <dgm:cxn modelId="{3E0A275D-190A-4848-AE82-B3FB2E850C2F}" type="presOf" srcId="{813E9778-9C59-43DC-B6E1-AAF46E270D93}" destId="{B3A2B5AD-0A3D-4C74-B730-0D358E282780}" srcOrd="0" destOrd="0" presId="urn:microsoft.com/office/officeart/2005/8/layout/hProcess11"/>
    <dgm:cxn modelId="{1B9D2043-0700-496E-BDC1-840DA0A6FBE8}" type="presOf" srcId="{54514468-0F62-48C8-86BD-DF7F6E389C75}" destId="{8F8AF672-E79B-4CA2-8198-6FDA8541A29C}" srcOrd="0" destOrd="0" presId="urn:microsoft.com/office/officeart/2005/8/layout/hProcess11"/>
    <dgm:cxn modelId="{B4E3FC6D-1DAB-4534-8F9D-FEBAE3AADDEA}" type="presOf" srcId="{D338E53D-A0CE-4761-8AE1-2DCE1FC604C4}" destId="{2AE62790-F16D-4B75-853A-FEA4322F91F3}" srcOrd="0" destOrd="0" presId="urn:microsoft.com/office/officeart/2005/8/layout/hProcess11"/>
    <dgm:cxn modelId="{736D9450-7602-41F6-BACF-9774270ED418}" type="presOf" srcId="{C0EEDAF4-4721-4134-A849-37559CCDF333}" destId="{A9D4A258-1131-479D-9CA9-2965F15762B4}" srcOrd="0" destOrd="0" presId="urn:microsoft.com/office/officeart/2005/8/layout/hProcess11"/>
    <dgm:cxn modelId="{1A4C2091-B5F9-4054-9B81-5CE9D5964D91}" srcId="{DD61AC94-D4C5-4F3F-B5A8-5BE4EF53E138}" destId="{D338E53D-A0CE-4761-8AE1-2DCE1FC604C4}" srcOrd="1" destOrd="0" parTransId="{C808EB96-779D-4814-A79B-65FEB24D18C6}" sibTransId="{1CED5CB9-280D-4B6B-BEED-EE9E344A39F5}"/>
    <dgm:cxn modelId="{BB705B93-3092-4587-A256-720686373FCD}" type="presOf" srcId="{D0985F75-3B48-4B53-9BA5-4835FDCF6A40}" destId="{41D43C86-78BA-4BFC-B528-00D35AB26979}" srcOrd="0" destOrd="0" presId="urn:microsoft.com/office/officeart/2005/8/layout/hProcess11"/>
    <dgm:cxn modelId="{1E21D296-287A-4D68-AA33-A6F78C5EBBB7}" srcId="{DD61AC94-D4C5-4F3F-B5A8-5BE4EF53E138}" destId="{54514468-0F62-48C8-86BD-DF7F6E389C75}" srcOrd="7" destOrd="0" parTransId="{47CB88B7-5870-4356-8DA2-CF022D827D36}" sibTransId="{1DC9BF41-ADB5-4D49-85E2-BF283A1C681B}"/>
    <dgm:cxn modelId="{4B361B98-289F-4713-BABD-D480A15D0196}" srcId="{DD61AC94-D4C5-4F3F-B5A8-5BE4EF53E138}" destId="{C0EEDAF4-4721-4134-A849-37559CCDF333}" srcOrd="6" destOrd="0" parTransId="{FC336218-F721-4BE1-9961-E6428524B5CD}" sibTransId="{C5771AF0-28C7-4E1B-8A50-D43D0F319129}"/>
    <dgm:cxn modelId="{BF94029A-D11C-4E8B-9F26-E08E4C379CB5}" srcId="{DD61AC94-D4C5-4F3F-B5A8-5BE4EF53E138}" destId="{5AEAF025-0F99-414C-A16A-DE9515D99D07}" srcOrd="3" destOrd="0" parTransId="{78E1ACCC-81CA-43F2-B019-9E062FFC943A}" sibTransId="{7FD0EE41-2974-4005-8C80-89B3CB006F54}"/>
    <dgm:cxn modelId="{9D93419A-80A1-408A-98B6-17150C85338E}" srcId="{DD61AC94-D4C5-4F3F-B5A8-5BE4EF53E138}" destId="{DFFD1A2A-9938-4C06-A0EF-C4462E223673}" srcOrd="5" destOrd="0" parTransId="{05412336-519E-445A-9574-32DE2622EDB1}" sibTransId="{D7516073-18BE-4015-8E58-886BEBD20C15}"/>
    <dgm:cxn modelId="{78D63EA8-6AB4-4396-85CC-6F62C715FE7E}" type="presOf" srcId="{DD61AC94-D4C5-4F3F-B5A8-5BE4EF53E138}" destId="{F49D60F0-345C-46B7-AFCB-86FBED150C29}" srcOrd="0" destOrd="0" presId="urn:microsoft.com/office/officeart/2005/8/layout/hProcess11"/>
    <dgm:cxn modelId="{F8D148BA-894E-4351-A166-7BE11342619B}" type="presOf" srcId="{A007AE38-6421-4765-82B5-46FBCB8B2BA0}" destId="{92EC4130-074F-415C-900C-95545B7CC609}" srcOrd="0" destOrd="0" presId="urn:microsoft.com/office/officeart/2005/8/layout/hProcess11"/>
    <dgm:cxn modelId="{390A0AC8-0E2B-41CC-A744-766AF51B767C}" srcId="{DD61AC94-D4C5-4F3F-B5A8-5BE4EF53E138}" destId="{979F6A59-32AC-4CD5-A3CF-35C4EE3F7536}" srcOrd="2" destOrd="0" parTransId="{C2931448-4AA2-493D-9953-48F4D992C437}" sibTransId="{9459D39B-0604-43B9-8CF3-D6F584D4DBD9}"/>
    <dgm:cxn modelId="{BABBAED7-27A0-46A4-97D0-114BE17B8453}" srcId="{DD61AC94-D4C5-4F3F-B5A8-5BE4EF53E138}" destId="{A007AE38-6421-4765-82B5-46FBCB8B2BA0}" srcOrd="8" destOrd="0" parTransId="{F39E97AE-03FB-46C0-AC6D-7CE70448D28F}" sibTransId="{09D2F64B-F1B7-4962-BB7C-EDC2213BF7FB}"/>
    <dgm:cxn modelId="{1BB510EB-FD89-43E6-A8BD-5BD28EEF505E}" type="presOf" srcId="{64CDED13-45DD-4EEC-AF3A-AD8A95CDCCB9}" destId="{29CAE5E9-5151-4B52-A3D1-8F14AB19822B}" srcOrd="0" destOrd="0" presId="urn:microsoft.com/office/officeart/2005/8/layout/hProcess11"/>
    <dgm:cxn modelId="{9CF90CEC-8C4B-40F0-A9C4-B00E26F4E43D}" srcId="{DD61AC94-D4C5-4F3F-B5A8-5BE4EF53E138}" destId="{813E9778-9C59-43DC-B6E1-AAF46E270D93}" srcOrd="9" destOrd="0" parTransId="{A871B0FA-EF79-4DA6-8F77-3D5875E6F45B}" sibTransId="{6E254D95-825C-45D3-80DF-CA8083422A5D}"/>
    <dgm:cxn modelId="{41D399EC-5F3E-46F9-A16E-060D8BA774DD}" type="presOf" srcId="{09A1C4CE-8E55-473A-AE71-96C39CE4ED04}" destId="{22A26534-3E82-4532-91B5-4C0746323B7A}" srcOrd="0" destOrd="0" presId="urn:microsoft.com/office/officeart/2005/8/layout/hProcess11"/>
    <dgm:cxn modelId="{577328FA-FB0E-4BAC-8811-656A202C754E}" srcId="{DD61AC94-D4C5-4F3F-B5A8-5BE4EF53E138}" destId="{D0985F75-3B48-4B53-9BA5-4835FDCF6A40}" srcOrd="10" destOrd="0" parTransId="{5D44BE8C-2758-4F2C-9FF1-FB77AA89B9C2}" sibTransId="{320B8C3C-4F3D-496F-9FBF-E8DD1B1DA8AA}"/>
    <dgm:cxn modelId="{E12B70FF-EB30-41AD-9641-21F3A25C685B}" type="presOf" srcId="{5AEAF025-0F99-414C-A16A-DE9515D99D07}" destId="{A91600E5-ADA3-4A27-BCE5-F5E93634C944}" srcOrd="0" destOrd="0" presId="urn:microsoft.com/office/officeart/2005/8/layout/hProcess11"/>
    <dgm:cxn modelId="{83FFB6B6-90C7-4C9C-B917-E55B33402769}" type="presParOf" srcId="{F49D60F0-345C-46B7-AFCB-86FBED150C29}" destId="{3929ED6A-3494-4982-BAA5-F318BBD39CD2}" srcOrd="0" destOrd="0" presId="urn:microsoft.com/office/officeart/2005/8/layout/hProcess11"/>
    <dgm:cxn modelId="{EDF18FA1-4EF0-4C45-8E09-FAACFB96DD73}" type="presParOf" srcId="{F49D60F0-345C-46B7-AFCB-86FBED150C29}" destId="{7E8C9FB4-F677-45F2-9589-72BCD68050BE}" srcOrd="1" destOrd="0" presId="urn:microsoft.com/office/officeart/2005/8/layout/hProcess11"/>
    <dgm:cxn modelId="{8D2A782B-1CAE-42DF-971C-9093CA7BF920}" type="presParOf" srcId="{7E8C9FB4-F677-45F2-9589-72BCD68050BE}" destId="{27070BEF-66A3-4CE4-8D06-A24D530E899C}" srcOrd="0" destOrd="0" presId="urn:microsoft.com/office/officeart/2005/8/layout/hProcess11"/>
    <dgm:cxn modelId="{BBE3DD1B-9200-4DC9-907E-FC3337C7F824}" type="presParOf" srcId="{27070BEF-66A3-4CE4-8D06-A24D530E899C}" destId="{22A26534-3E82-4532-91B5-4C0746323B7A}" srcOrd="0" destOrd="0" presId="urn:microsoft.com/office/officeart/2005/8/layout/hProcess11"/>
    <dgm:cxn modelId="{24E1684C-6A91-430B-819D-B460960EFC33}" type="presParOf" srcId="{27070BEF-66A3-4CE4-8D06-A24D530E899C}" destId="{7C11B07C-6943-4533-83A2-035298B25F2F}" srcOrd="1" destOrd="0" presId="urn:microsoft.com/office/officeart/2005/8/layout/hProcess11"/>
    <dgm:cxn modelId="{6AD725EC-4B4F-4EA9-8123-FA62FDC052DA}" type="presParOf" srcId="{27070BEF-66A3-4CE4-8D06-A24D530E899C}" destId="{920DA75B-8BEB-41F8-86FB-F80FE4EA775B}" srcOrd="2" destOrd="0" presId="urn:microsoft.com/office/officeart/2005/8/layout/hProcess11"/>
    <dgm:cxn modelId="{C414CF06-4CB8-4FCE-B0FC-49E7AA1BB1E1}" type="presParOf" srcId="{7E8C9FB4-F677-45F2-9589-72BCD68050BE}" destId="{173E6E06-8FA8-475E-AAAF-43F86F83551F}" srcOrd="1" destOrd="0" presId="urn:microsoft.com/office/officeart/2005/8/layout/hProcess11"/>
    <dgm:cxn modelId="{EF9BCD34-91BA-4B43-9572-2FC55929D365}" type="presParOf" srcId="{7E8C9FB4-F677-45F2-9589-72BCD68050BE}" destId="{D9E3C9EB-AD9B-4269-BB70-D4D4D71FF7FB}" srcOrd="2" destOrd="0" presId="urn:microsoft.com/office/officeart/2005/8/layout/hProcess11"/>
    <dgm:cxn modelId="{9E42AA80-8AF1-48A3-A0D8-8C9CF07B2815}" type="presParOf" srcId="{D9E3C9EB-AD9B-4269-BB70-D4D4D71FF7FB}" destId="{2AE62790-F16D-4B75-853A-FEA4322F91F3}" srcOrd="0" destOrd="0" presId="urn:microsoft.com/office/officeart/2005/8/layout/hProcess11"/>
    <dgm:cxn modelId="{5D3F70AF-CBD3-425C-AA28-0CB9DCAC4630}" type="presParOf" srcId="{D9E3C9EB-AD9B-4269-BB70-D4D4D71FF7FB}" destId="{12EA10CC-5E35-4860-ABAD-48419C338BA1}" srcOrd="1" destOrd="0" presId="urn:microsoft.com/office/officeart/2005/8/layout/hProcess11"/>
    <dgm:cxn modelId="{88A51D03-A07A-4141-BA45-79F2730756DB}" type="presParOf" srcId="{D9E3C9EB-AD9B-4269-BB70-D4D4D71FF7FB}" destId="{AB93FD6C-28B1-4D58-A215-62B711ABDFA1}" srcOrd="2" destOrd="0" presId="urn:microsoft.com/office/officeart/2005/8/layout/hProcess11"/>
    <dgm:cxn modelId="{CEC3C3E9-D177-4214-B448-992E2C7A294C}" type="presParOf" srcId="{7E8C9FB4-F677-45F2-9589-72BCD68050BE}" destId="{EB874156-8D02-4523-8E9C-78511485EB98}" srcOrd="3" destOrd="0" presId="urn:microsoft.com/office/officeart/2005/8/layout/hProcess11"/>
    <dgm:cxn modelId="{40E32662-C4C6-48E4-A1E6-0D6B6BF62EE0}" type="presParOf" srcId="{7E8C9FB4-F677-45F2-9589-72BCD68050BE}" destId="{5CC40D88-1F28-471C-8F69-C5D7C6A34FC5}" srcOrd="4" destOrd="0" presId="urn:microsoft.com/office/officeart/2005/8/layout/hProcess11"/>
    <dgm:cxn modelId="{2545185B-F3E0-43DB-A968-70DCC3E09C39}" type="presParOf" srcId="{5CC40D88-1F28-471C-8F69-C5D7C6A34FC5}" destId="{8B798EFD-EF5B-42C3-9E4A-20EBD2FF79E8}" srcOrd="0" destOrd="0" presId="urn:microsoft.com/office/officeart/2005/8/layout/hProcess11"/>
    <dgm:cxn modelId="{C6C5E09B-58F7-4572-9560-40558777BB63}" type="presParOf" srcId="{5CC40D88-1F28-471C-8F69-C5D7C6A34FC5}" destId="{DBCC3967-AF89-488B-B704-0840873B6031}" srcOrd="1" destOrd="0" presId="urn:microsoft.com/office/officeart/2005/8/layout/hProcess11"/>
    <dgm:cxn modelId="{DE90F7B8-C7A3-4F7D-A5D8-59B41022429B}" type="presParOf" srcId="{5CC40D88-1F28-471C-8F69-C5D7C6A34FC5}" destId="{F6B6384D-BD07-4FE2-8541-485F64E0C4B8}" srcOrd="2" destOrd="0" presId="urn:microsoft.com/office/officeart/2005/8/layout/hProcess11"/>
    <dgm:cxn modelId="{3C95B1AB-104F-426A-AD60-8FE0DFDFFA97}" type="presParOf" srcId="{7E8C9FB4-F677-45F2-9589-72BCD68050BE}" destId="{9972D8A7-1DA7-4DA5-85FE-962BC0F0F826}" srcOrd="5" destOrd="0" presId="urn:microsoft.com/office/officeart/2005/8/layout/hProcess11"/>
    <dgm:cxn modelId="{D8B4A118-3E5D-47A2-80E8-6962DB7B11DB}" type="presParOf" srcId="{7E8C9FB4-F677-45F2-9589-72BCD68050BE}" destId="{CC72D6C8-7FE3-4AE2-A3D1-F64B21463910}" srcOrd="6" destOrd="0" presId="urn:microsoft.com/office/officeart/2005/8/layout/hProcess11"/>
    <dgm:cxn modelId="{0CD31989-12CB-4CC9-8C59-56881A24D11E}" type="presParOf" srcId="{CC72D6C8-7FE3-4AE2-A3D1-F64B21463910}" destId="{A91600E5-ADA3-4A27-BCE5-F5E93634C944}" srcOrd="0" destOrd="0" presId="urn:microsoft.com/office/officeart/2005/8/layout/hProcess11"/>
    <dgm:cxn modelId="{1AF32E4A-D2B6-43EB-9A60-5AA873B1DCCC}" type="presParOf" srcId="{CC72D6C8-7FE3-4AE2-A3D1-F64B21463910}" destId="{F4C0CD27-E3DB-4E0D-A56B-CC4EFDE46857}" srcOrd="1" destOrd="0" presId="urn:microsoft.com/office/officeart/2005/8/layout/hProcess11"/>
    <dgm:cxn modelId="{6C5284A3-B623-42C8-B560-845DBF56FA8B}" type="presParOf" srcId="{CC72D6C8-7FE3-4AE2-A3D1-F64B21463910}" destId="{22D856B6-C037-4A0B-8E1F-14051E75C807}" srcOrd="2" destOrd="0" presId="urn:microsoft.com/office/officeart/2005/8/layout/hProcess11"/>
    <dgm:cxn modelId="{4D44CBA0-0295-4691-B1A8-20A61AFF5AB4}" type="presParOf" srcId="{7E8C9FB4-F677-45F2-9589-72BCD68050BE}" destId="{9486BF6F-427C-42F8-AC9A-7588E3123F32}" srcOrd="7" destOrd="0" presId="urn:microsoft.com/office/officeart/2005/8/layout/hProcess11"/>
    <dgm:cxn modelId="{FB8B6649-3D8A-4C24-B20E-E003BE5D4515}" type="presParOf" srcId="{7E8C9FB4-F677-45F2-9589-72BCD68050BE}" destId="{CA381795-C8ED-4C6C-9DA2-5B479F9B8A1C}" srcOrd="8" destOrd="0" presId="urn:microsoft.com/office/officeart/2005/8/layout/hProcess11"/>
    <dgm:cxn modelId="{62A43B23-35C3-428D-8763-90EB2E7CE130}" type="presParOf" srcId="{CA381795-C8ED-4C6C-9DA2-5B479F9B8A1C}" destId="{29CAE5E9-5151-4B52-A3D1-8F14AB19822B}" srcOrd="0" destOrd="0" presId="urn:microsoft.com/office/officeart/2005/8/layout/hProcess11"/>
    <dgm:cxn modelId="{772C1220-B0BF-490D-9FF1-7CE3A5AC300E}" type="presParOf" srcId="{CA381795-C8ED-4C6C-9DA2-5B479F9B8A1C}" destId="{89420F30-5C19-45BF-B872-269B4E6EFDE9}" srcOrd="1" destOrd="0" presId="urn:microsoft.com/office/officeart/2005/8/layout/hProcess11"/>
    <dgm:cxn modelId="{A1AAEB36-1D8F-4701-B103-ED027C04AD09}" type="presParOf" srcId="{CA381795-C8ED-4C6C-9DA2-5B479F9B8A1C}" destId="{7845B230-4B17-4F2B-822E-A2FE2846A45B}" srcOrd="2" destOrd="0" presId="urn:microsoft.com/office/officeart/2005/8/layout/hProcess11"/>
    <dgm:cxn modelId="{CC41896E-C8C0-4D27-9D49-6B01F4E32F4B}" type="presParOf" srcId="{7E8C9FB4-F677-45F2-9589-72BCD68050BE}" destId="{D960A434-399D-4789-8BB9-7D66BCBBE2D4}" srcOrd="9" destOrd="0" presId="urn:microsoft.com/office/officeart/2005/8/layout/hProcess11"/>
    <dgm:cxn modelId="{D880C585-5F53-47D3-8A40-68AAAC4D4F95}" type="presParOf" srcId="{7E8C9FB4-F677-45F2-9589-72BCD68050BE}" destId="{3923C1A3-6FAC-4F24-9F72-83490550408B}" srcOrd="10" destOrd="0" presId="urn:microsoft.com/office/officeart/2005/8/layout/hProcess11"/>
    <dgm:cxn modelId="{32223B9C-89FD-497B-99BA-DC3375007824}" type="presParOf" srcId="{3923C1A3-6FAC-4F24-9F72-83490550408B}" destId="{72EACDBA-211B-4ED8-B184-FC605BBE98EB}" srcOrd="0" destOrd="0" presId="urn:microsoft.com/office/officeart/2005/8/layout/hProcess11"/>
    <dgm:cxn modelId="{03A2B7C0-E8D7-406D-9B1E-FA0AF75818AC}" type="presParOf" srcId="{3923C1A3-6FAC-4F24-9F72-83490550408B}" destId="{E8E93B16-FF6D-4A54-8BFB-11C0CFA47C20}" srcOrd="1" destOrd="0" presId="urn:microsoft.com/office/officeart/2005/8/layout/hProcess11"/>
    <dgm:cxn modelId="{86AF9D9E-E808-4002-83ED-6D9CF7DE1E2E}" type="presParOf" srcId="{3923C1A3-6FAC-4F24-9F72-83490550408B}" destId="{1496517A-58BB-4955-9203-3EDE1637C972}" srcOrd="2" destOrd="0" presId="urn:microsoft.com/office/officeart/2005/8/layout/hProcess11"/>
    <dgm:cxn modelId="{5B4E2702-FF66-4D7F-BF0E-073BB730A52D}" type="presParOf" srcId="{7E8C9FB4-F677-45F2-9589-72BCD68050BE}" destId="{757B2484-3CB2-4557-BEA2-187BDD51BF15}" srcOrd="11" destOrd="0" presId="urn:microsoft.com/office/officeart/2005/8/layout/hProcess11"/>
    <dgm:cxn modelId="{539795C4-625E-488D-B7F8-8E51DEBD1CEA}" type="presParOf" srcId="{7E8C9FB4-F677-45F2-9589-72BCD68050BE}" destId="{EDA372F4-C53C-4A0E-A6CF-443CA5BDC9A8}" srcOrd="12" destOrd="0" presId="urn:microsoft.com/office/officeart/2005/8/layout/hProcess11"/>
    <dgm:cxn modelId="{C7DEC9A2-CF79-4C23-9D63-4C2DFD92DCC0}" type="presParOf" srcId="{EDA372F4-C53C-4A0E-A6CF-443CA5BDC9A8}" destId="{A9D4A258-1131-479D-9CA9-2965F15762B4}" srcOrd="0" destOrd="0" presId="urn:microsoft.com/office/officeart/2005/8/layout/hProcess11"/>
    <dgm:cxn modelId="{0DBF0B95-2266-4D9A-87AA-B3E14EC401C0}" type="presParOf" srcId="{EDA372F4-C53C-4A0E-A6CF-443CA5BDC9A8}" destId="{0D91E739-4AED-458B-9B1A-68E164592C87}" srcOrd="1" destOrd="0" presId="urn:microsoft.com/office/officeart/2005/8/layout/hProcess11"/>
    <dgm:cxn modelId="{1E315BBC-913B-4229-9104-DF5CAC3799B9}" type="presParOf" srcId="{EDA372F4-C53C-4A0E-A6CF-443CA5BDC9A8}" destId="{C4CDD620-918F-4F7B-967B-1E90B9EDAEA2}" srcOrd="2" destOrd="0" presId="urn:microsoft.com/office/officeart/2005/8/layout/hProcess11"/>
    <dgm:cxn modelId="{2ABB0A8B-0DE4-4EBC-A001-0E3784E659AA}" type="presParOf" srcId="{7E8C9FB4-F677-45F2-9589-72BCD68050BE}" destId="{984BBBFF-BF2C-4240-ABBC-7D906512B367}" srcOrd="13" destOrd="0" presId="urn:microsoft.com/office/officeart/2005/8/layout/hProcess11"/>
    <dgm:cxn modelId="{BF1CADA3-0A7F-450B-B2AA-67A7FEAFFD18}" type="presParOf" srcId="{7E8C9FB4-F677-45F2-9589-72BCD68050BE}" destId="{BE17803D-C472-4A88-A0F2-A62EBC59F3EA}" srcOrd="14" destOrd="0" presId="urn:microsoft.com/office/officeart/2005/8/layout/hProcess11"/>
    <dgm:cxn modelId="{C206174C-D1EF-4E4F-866B-1E1333ED6A63}" type="presParOf" srcId="{BE17803D-C472-4A88-A0F2-A62EBC59F3EA}" destId="{8F8AF672-E79B-4CA2-8198-6FDA8541A29C}" srcOrd="0" destOrd="0" presId="urn:microsoft.com/office/officeart/2005/8/layout/hProcess11"/>
    <dgm:cxn modelId="{6920CFF0-373A-4395-8D2A-5E7F6003DCE3}" type="presParOf" srcId="{BE17803D-C472-4A88-A0F2-A62EBC59F3EA}" destId="{70ECFFB5-0459-4CA7-887D-396387B681AC}" srcOrd="1" destOrd="0" presId="urn:microsoft.com/office/officeart/2005/8/layout/hProcess11"/>
    <dgm:cxn modelId="{B65FF2F5-78C2-4FC0-9D02-3102330D19F6}" type="presParOf" srcId="{BE17803D-C472-4A88-A0F2-A62EBC59F3EA}" destId="{23F03FD8-6B8F-4B88-A58C-639EE31750A7}" srcOrd="2" destOrd="0" presId="urn:microsoft.com/office/officeart/2005/8/layout/hProcess11"/>
    <dgm:cxn modelId="{1B940F4E-11E7-4126-86D6-9E66FDE62F6F}" type="presParOf" srcId="{7E8C9FB4-F677-45F2-9589-72BCD68050BE}" destId="{AC27C789-B03A-42E8-937F-1C5468EA9FFE}" srcOrd="15" destOrd="0" presId="urn:microsoft.com/office/officeart/2005/8/layout/hProcess11"/>
    <dgm:cxn modelId="{285FE829-FA7D-4A4D-9C59-D994C67AC1F1}" type="presParOf" srcId="{7E8C9FB4-F677-45F2-9589-72BCD68050BE}" destId="{19E1948B-A82B-41EA-BF78-981FD86D6CBF}" srcOrd="16" destOrd="0" presId="urn:microsoft.com/office/officeart/2005/8/layout/hProcess11"/>
    <dgm:cxn modelId="{72E07DD9-1F13-4570-9F20-D6EA656E783A}" type="presParOf" srcId="{19E1948B-A82B-41EA-BF78-981FD86D6CBF}" destId="{92EC4130-074F-415C-900C-95545B7CC609}" srcOrd="0" destOrd="0" presId="urn:microsoft.com/office/officeart/2005/8/layout/hProcess11"/>
    <dgm:cxn modelId="{43A7BC8F-0853-45BD-8A3E-F4F8FB8111AB}" type="presParOf" srcId="{19E1948B-A82B-41EA-BF78-981FD86D6CBF}" destId="{2E15AC14-8131-4E8C-B1B9-EE0A8CE52FF7}" srcOrd="1" destOrd="0" presId="urn:microsoft.com/office/officeart/2005/8/layout/hProcess11"/>
    <dgm:cxn modelId="{D2BD6EB4-5794-4D45-B540-7C46E106FB12}" type="presParOf" srcId="{19E1948B-A82B-41EA-BF78-981FD86D6CBF}" destId="{CDE15801-2863-4EF1-97B4-3E611E0C91E3}" srcOrd="2" destOrd="0" presId="urn:microsoft.com/office/officeart/2005/8/layout/hProcess11"/>
    <dgm:cxn modelId="{FDAA6905-2F30-4AEC-B738-418979E1EFC0}" type="presParOf" srcId="{7E8C9FB4-F677-45F2-9589-72BCD68050BE}" destId="{9BD19191-BABD-4C8E-AF3B-BC7C777553FC}" srcOrd="17" destOrd="0" presId="urn:microsoft.com/office/officeart/2005/8/layout/hProcess11"/>
    <dgm:cxn modelId="{9F5E42A6-987D-42F7-9A66-3EA334EBDFE4}" type="presParOf" srcId="{7E8C9FB4-F677-45F2-9589-72BCD68050BE}" destId="{C76F809B-3E02-40F4-8499-38F9E1683FB0}" srcOrd="18" destOrd="0" presId="urn:microsoft.com/office/officeart/2005/8/layout/hProcess11"/>
    <dgm:cxn modelId="{161EC090-6BCE-4E03-BEC6-6771C9B8BF7C}" type="presParOf" srcId="{C76F809B-3E02-40F4-8499-38F9E1683FB0}" destId="{B3A2B5AD-0A3D-4C74-B730-0D358E282780}" srcOrd="0" destOrd="0" presId="urn:microsoft.com/office/officeart/2005/8/layout/hProcess11"/>
    <dgm:cxn modelId="{F8BA6C08-4BD0-403B-9DD5-0D75F16E2AB6}" type="presParOf" srcId="{C76F809B-3E02-40F4-8499-38F9E1683FB0}" destId="{589B75AC-AF99-4494-8759-B659539DB8DE}" srcOrd="1" destOrd="0" presId="urn:microsoft.com/office/officeart/2005/8/layout/hProcess11"/>
    <dgm:cxn modelId="{8C1E5883-5847-4A48-A81B-6DC6A89A865C}" type="presParOf" srcId="{C76F809B-3E02-40F4-8499-38F9E1683FB0}" destId="{EEACCACD-1BA2-40E1-9E5C-F3E472650D94}" srcOrd="2" destOrd="0" presId="urn:microsoft.com/office/officeart/2005/8/layout/hProcess11"/>
    <dgm:cxn modelId="{70D084BA-BC1D-447B-9240-4D994CDDB9F8}" type="presParOf" srcId="{7E8C9FB4-F677-45F2-9589-72BCD68050BE}" destId="{EC4FA118-0DC1-42E5-8DAD-F83BEFEDAB78}" srcOrd="19" destOrd="0" presId="urn:microsoft.com/office/officeart/2005/8/layout/hProcess11"/>
    <dgm:cxn modelId="{C61E0403-A91C-4EDE-86B8-12077472D1EC}" type="presParOf" srcId="{7E8C9FB4-F677-45F2-9589-72BCD68050BE}" destId="{58C32313-7A9E-4D74-B709-6AE61F49DCF1}" srcOrd="20" destOrd="0" presId="urn:microsoft.com/office/officeart/2005/8/layout/hProcess11"/>
    <dgm:cxn modelId="{545927B5-18CB-4085-BA70-DACA6C154CD3}" type="presParOf" srcId="{58C32313-7A9E-4D74-B709-6AE61F49DCF1}" destId="{41D43C86-78BA-4BFC-B528-00D35AB26979}" srcOrd="0" destOrd="0" presId="urn:microsoft.com/office/officeart/2005/8/layout/hProcess11"/>
    <dgm:cxn modelId="{0FEFFD04-895C-4C6A-9B2A-6D335590FF83}" type="presParOf" srcId="{58C32313-7A9E-4D74-B709-6AE61F49DCF1}" destId="{23227C29-C5F8-4997-A61A-D65F7AA5816C}" srcOrd="1" destOrd="0" presId="urn:microsoft.com/office/officeart/2005/8/layout/hProcess11"/>
    <dgm:cxn modelId="{168CD5B9-03F4-4787-A16D-99968851ABC9}" type="presParOf" srcId="{58C32313-7A9E-4D74-B709-6AE61F49DCF1}" destId="{05B9148B-020D-485E-A34A-1BDD6296A71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9ED6A-3494-4982-BAA5-F318BBD39CD2}">
      <dsp:nvSpPr>
        <dsp:cNvPr id="0" name=""/>
        <dsp:cNvSpPr/>
      </dsp:nvSpPr>
      <dsp:spPr>
        <a:xfrm>
          <a:off x="0" y="741899"/>
          <a:ext cx="10162881" cy="98919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26534-3E82-4532-91B5-4C0746323B7A}">
      <dsp:nvSpPr>
        <dsp:cNvPr id="0" name=""/>
        <dsp:cNvSpPr/>
      </dsp:nvSpPr>
      <dsp:spPr>
        <a:xfrm>
          <a:off x="2233" y="0"/>
          <a:ext cx="794967" cy="98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Lenet5 [1994]</a:t>
          </a:r>
        </a:p>
      </dsp:txBody>
      <dsp:txXfrm>
        <a:off x="2233" y="0"/>
        <a:ext cx="794967" cy="989199"/>
      </dsp:txXfrm>
    </dsp:sp>
    <dsp:sp modelId="{7C11B07C-6943-4533-83A2-035298B25F2F}">
      <dsp:nvSpPr>
        <dsp:cNvPr id="0" name=""/>
        <dsp:cNvSpPr/>
      </dsp:nvSpPr>
      <dsp:spPr>
        <a:xfrm>
          <a:off x="276066" y="1112849"/>
          <a:ext cx="247299" cy="247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62790-F16D-4B75-853A-FEA4322F91F3}">
      <dsp:nvSpPr>
        <dsp:cNvPr id="0" name=""/>
        <dsp:cNvSpPr/>
      </dsp:nvSpPr>
      <dsp:spPr>
        <a:xfrm>
          <a:off x="836948" y="1483799"/>
          <a:ext cx="794967" cy="98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AlexNet</a:t>
          </a:r>
          <a:r>
            <a:rPr lang="en-US" sz="900" kern="1200" dirty="0"/>
            <a:t> [2012]</a:t>
          </a:r>
        </a:p>
      </dsp:txBody>
      <dsp:txXfrm>
        <a:off x="836948" y="1483799"/>
        <a:ext cx="794967" cy="989199"/>
      </dsp:txXfrm>
    </dsp:sp>
    <dsp:sp modelId="{12EA10CC-5E35-4860-ABAD-48419C338BA1}">
      <dsp:nvSpPr>
        <dsp:cNvPr id="0" name=""/>
        <dsp:cNvSpPr/>
      </dsp:nvSpPr>
      <dsp:spPr>
        <a:xfrm>
          <a:off x="1110782" y="1112849"/>
          <a:ext cx="247299" cy="247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98EFD-EF5B-42C3-9E4A-20EBD2FF79E8}">
      <dsp:nvSpPr>
        <dsp:cNvPr id="0" name=""/>
        <dsp:cNvSpPr/>
      </dsp:nvSpPr>
      <dsp:spPr>
        <a:xfrm>
          <a:off x="1671664" y="0"/>
          <a:ext cx="794967" cy="98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Overfeat</a:t>
          </a:r>
          <a:r>
            <a:rPr lang="en-US" sz="900" kern="1200" dirty="0"/>
            <a:t> [2013]</a:t>
          </a:r>
        </a:p>
      </dsp:txBody>
      <dsp:txXfrm>
        <a:off x="1671664" y="0"/>
        <a:ext cx="794967" cy="989199"/>
      </dsp:txXfrm>
    </dsp:sp>
    <dsp:sp modelId="{DBCC3967-AF89-488B-B704-0840873B6031}">
      <dsp:nvSpPr>
        <dsp:cNvPr id="0" name=""/>
        <dsp:cNvSpPr/>
      </dsp:nvSpPr>
      <dsp:spPr>
        <a:xfrm>
          <a:off x="1945498" y="1112849"/>
          <a:ext cx="247299" cy="247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600E5-ADA3-4A27-BCE5-F5E93634C944}">
      <dsp:nvSpPr>
        <dsp:cNvPr id="0" name=""/>
        <dsp:cNvSpPr/>
      </dsp:nvSpPr>
      <dsp:spPr>
        <a:xfrm>
          <a:off x="2506380" y="1483799"/>
          <a:ext cx="794967" cy="98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VGG [2014]</a:t>
          </a:r>
        </a:p>
      </dsp:txBody>
      <dsp:txXfrm>
        <a:off x="2506380" y="1483799"/>
        <a:ext cx="794967" cy="989199"/>
      </dsp:txXfrm>
    </dsp:sp>
    <dsp:sp modelId="{F4C0CD27-E3DB-4E0D-A56B-CC4EFDE46857}">
      <dsp:nvSpPr>
        <dsp:cNvPr id="0" name=""/>
        <dsp:cNvSpPr/>
      </dsp:nvSpPr>
      <dsp:spPr>
        <a:xfrm>
          <a:off x="2780214" y="1112849"/>
          <a:ext cx="247299" cy="247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AE5E9-5151-4B52-A3D1-8F14AB19822B}">
      <dsp:nvSpPr>
        <dsp:cNvPr id="0" name=""/>
        <dsp:cNvSpPr/>
      </dsp:nvSpPr>
      <dsp:spPr>
        <a:xfrm>
          <a:off x="3341096" y="0"/>
          <a:ext cx="794967" cy="98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GoogleLeNet</a:t>
          </a:r>
          <a:r>
            <a:rPr lang="en-US" sz="900" kern="1200" dirty="0"/>
            <a:t> [2014]</a:t>
          </a:r>
        </a:p>
      </dsp:txBody>
      <dsp:txXfrm>
        <a:off x="3341096" y="0"/>
        <a:ext cx="794967" cy="989199"/>
      </dsp:txXfrm>
    </dsp:sp>
    <dsp:sp modelId="{89420F30-5C19-45BF-B872-269B4E6EFDE9}">
      <dsp:nvSpPr>
        <dsp:cNvPr id="0" name=""/>
        <dsp:cNvSpPr/>
      </dsp:nvSpPr>
      <dsp:spPr>
        <a:xfrm>
          <a:off x="3614930" y="1112849"/>
          <a:ext cx="247299" cy="247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ACDBA-211B-4ED8-B184-FC605BBE98EB}">
      <dsp:nvSpPr>
        <dsp:cNvPr id="0" name=""/>
        <dsp:cNvSpPr/>
      </dsp:nvSpPr>
      <dsp:spPr>
        <a:xfrm>
          <a:off x="4175812" y="1483799"/>
          <a:ext cx="794967" cy="98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Inception V3 and V2 [2015]</a:t>
          </a:r>
        </a:p>
      </dsp:txBody>
      <dsp:txXfrm>
        <a:off x="4175812" y="1483799"/>
        <a:ext cx="794967" cy="989199"/>
      </dsp:txXfrm>
    </dsp:sp>
    <dsp:sp modelId="{E8E93B16-FF6D-4A54-8BFB-11C0CFA47C20}">
      <dsp:nvSpPr>
        <dsp:cNvPr id="0" name=""/>
        <dsp:cNvSpPr/>
      </dsp:nvSpPr>
      <dsp:spPr>
        <a:xfrm>
          <a:off x="4449646" y="1112849"/>
          <a:ext cx="247299" cy="247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4A258-1131-479D-9CA9-2965F15762B4}">
      <dsp:nvSpPr>
        <dsp:cNvPr id="0" name=""/>
        <dsp:cNvSpPr/>
      </dsp:nvSpPr>
      <dsp:spPr>
        <a:xfrm>
          <a:off x="5010528" y="0"/>
          <a:ext cx="794967" cy="98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ResNet</a:t>
          </a:r>
          <a:r>
            <a:rPr lang="en-US" sz="900" kern="1200" dirty="0"/>
            <a:t> [2015]</a:t>
          </a:r>
        </a:p>
      </dsp:txBody>
      <dsp:txXfrm>
        <a:off x="5010528" y="0"/>
        <a:ext cx="794967" cy="989199"/>
      </dsp:txXfrm>
    </dsp:sp>
    <dsp:sp modelId="{0D91E739-4AED-458B-9B1A-68E164592C87}">
      <dsp:nvSpPr>
        <dsp:cNvPr id="0" name=""/>
        <dsp:cNvSpPr/>
      </dsp:nvSpPr>
      <dsp:spPr>
        <a:xfrm>
          <a:off x="5284362" y="1112849"/>
          <a:ext cx="247299" cy="247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AF672-E79B-4CA2-8198-6FDA8541A29C}">
      <dsp:nvSpPr>
        <dsp:cNvPr id="0" name=""/>
        <dsp:cNvSpPr/>
      </dsp:nvSpPr>
      <dsp:spPr>
        <a:xfrm>
          <a:off x="5845244" y="1483799"/>
          <a:ext cx="794967" cy="98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Inception V4</a:t>
          </a:r>
        </a:p>
      </dsp:txBody>
      <dsp:txXfrm>
        <a:off x="5845244" y="1483799"/>
        <a:ext cx="794967" cy="989199"/>
      </dsp:txXfrm>
    </dsp:sp>
    <dsp:sp modelId="{70ECFFB5-0459-4CA7-887D-396387B681AC}">
      <dsp:nvSpPr>
        <dsp:cNvPr id="0" name=""/>
        <dsp:cNvSpPr/>
      </dsp:nvSpPr>
      <dsp:spPr>
        <a:xfrm>
          <a:off x="6119078" y="1112849"/>
          <a:ext cx="247299" cy="247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C4130-074F-415C-900C-95545B7CC609}">
      <dsp:nvSpPr>
        <dsp:cNvPr id="0" name=""/>
        <dsp:cNvSpPr/>
      </dsp:nvSpPr>
      <dsp:spPr>
        <a:xfrm>
          <a:off x="6679960" y="0"/>
          <a:ext cx="794967" cy="98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SqueezeNet</a:t>
          </a:r>
          <a:endParaRPr lang="en-US" sz="900" kern="1200" dirty="0"/>
        </a:p>
      </dsp:txBody>
      <dsp:txXfrm>
        <a:off x="6679960" y="0"/>
        <a:ext cx="794967" cy="989199"/>
      </dsp:txXfrm>
    </dsp:sp>
    <dsp:sp modelId="{2E15AC14-8131-4E8C-B1B9-EE0A8CE52FF7}">
      <dsp:nvSpPr>
        <dsp:cNvPr id="0" name=""/>
        <dsp:cNvSpPr/>
      </dsp:nvSpPr>
      <dsp:spPr>
        <a:xfrm>
          <a:off x="6953794" y="1112849"/>
          <a:ext cx="247299" cy="247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2B5AD-0A3D-4C74-B730-0D358E282780}">
      <dsp:nvSpPr>
        <dsp:cNvPr id="0" name=""/>
        <dsp:cNvSpPr/>
      </dsp:nvSpPr>
      <dsp:spPr>
        <a:xfrm>
          <a:off x="7514676" y="1483799"/>
          <a:ext cx="794967" cy="98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ENet</a:t>
          </a:r>
          <a:endParaRPr lang="en-US" sz="900" kern="1200" dirty="0"/>
        </a:p>
      </dsp:txBody>
      <dsp:txXfrm>
        <a:off x="7514676" y="1483799"/>
        <a:ext cx="794967" cy="989199"/>
      </dsp:txXfrm>
    </dsp:sp>
    <dsp:sp modelId="{589B75AC-AF99-4494-8759-B659539DB8DE}">
      <dsp:nvSpPr>
        <dsp:cNvPr id="0" name=""/>
        <dsp:cNvSpPr/>
      </dsp:nvSpPr>
      <dsp:spPr>
        <a:xfrm>
          <a:off x="7788510" y="1112849"/>
          <a:ext cx="247299" cy="247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43C86-78BA-4BFC-B528-00D35AB26979}">
      <dsp:nvSpPr>
        <dsp:cNvPr id="0" name=""/>
        <dsp:cNvSpPr/>
      </dsp:nvSpPr>
      <dsp:spPr>
        <a:xfrm>
          <a:off x="8349392" y="0"/>
          <a:ext cx="794967" cy="98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Xception</a:t>
          </a:r>
          <a:endParaRPr lang="en-US" sz="900" kern="1200" dirty="0"/>
        </a:p>
      </dsp:txBody>
      <dsp:txXfrm>
        <a:off x="8349392" y="0"/>
        <a:ext cx="794967" cy="989199"/>
      </dsp:txXfrm>
    </dsp:sp>
    <dsp:sp modelId="{23227C29-C5F8-4997-A61A-D65F7AA5816C}">
      <dsp:nvSpPr>
        <dsp:cNvPr id="0" name=""/>
        <dsp:cNvSpPr/>
      </dsp:nvSpPr>
      <dsp:spPr>
        <a:xfrm>
          <a:off x="8623226" y="1112849"/>
          <a:ext cx="247299" cy="247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2BB8B-4CF7-47B3-ABC4-F7316376614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EA895-587D-4B23-9B02-025EB1D9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9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EA895-587D-4B23-9B02-025EB1D9C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1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EA895-587D-4B23-9B02-025EB1D9C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0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EA895-587D-4B23-9B02-025EB1D9C4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3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EA895-587D-4B23-9B02-025EB1D9C4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93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7285F-225D-4AA9-A732-EEA329DAEA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5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8A0A73-77C0-4209-9F5B-D5C77876904C}"/>
              </a:ext>
            </a:extLst>
          </p:cNvPr>
          <p:cNvSpPr/>
          <p:nvPr userDrawn="1"/>
        </p:nvSpPr>
        <p:spPr>
          <a:xfrm>
            <a:off x="0" y="0"/>
            <a:ext cx="5956917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5FBDA-C1FC-43B4-A1A2-6EBD4739B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C6AA-44CB-43D8-9C01-484CD08DA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018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8583-C605-4BE1-A80A-97556FE5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13300-94BE-4FDA-98D9-7A438D42D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43847-8972-44E9-9905-D6B27E70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A746B-87ED-4602-B6E1-D1A5CC5C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913-C811-47FA-BEFF-11F34B2F1C57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0C29F-7CE7-4825-A6B9-03B85D30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DC835-E09D-49D3-A6F4-27D4E31C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CBE1-2FE0-4043-8C45-976C8D68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040E5-1AAD-4996-82AD-0905F4A08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04DB-1568-45FD-92A7-30B8A97A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7DA2-6EAD-406D-8891-4094B8D7338E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CD802-C030-4911-8B6A-CF7B2E08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FD8A-CFC4-44C8-BC22-16EF7F91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9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975EE-6C7C-4DCE-A6CA-349B311ED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E563E-533E-4E44-B187-9046840E5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F6EB-DB7A-4494-9431-D8D923E6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4C2-C0FD-40CA-8007-EF3AEAD8CD9F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4057D-94B4-4D27-8E76-63C84079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3FE82-0AC0-4045-9263-28E1CBF6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53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4E1F-FA35-40B3-8703-23FC33BDF3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FF318-7F84-4B36-8D7A-E3ADD3FB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FD25-7A74-40D7-B662-879DB65640A8}" type="datetime1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E2AC3-97D8-4BD4-AC2D-89502AD3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F503B-656C-47F9-8019-AA3FF82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87FE8-2C76-4487-AC13-CF3D6C51BF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703372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AD2E965-F81F-4D05-B8C0-09AA0220D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8" y="2443493"/>
            <a:ext cx="4807999" cy="4349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DB00DDB-686B-45E1-B2A8-D8D8551A3A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7" y="3224841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D8C80D9-076B-41AB-9D7B-F9432AEC5A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197" y="4141215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F5F0E92-2D75-4771-A856-3BBA73086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7" y="5140043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F4BC858-FE95-415C-B9C2-6E64C84ED6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3834" y="1703372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70E007AA-BAC5-424C-BF95-6B26ED2FD6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43833" y="2443493"/>
            <a:ext cx="4807999" cy="4349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A2E0333-AC7E-4183-BDA7-AC1F2E1636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43832" y="3224841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E26C8315-57D1-43C8-88A6-E1BD06DFF9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43832" y="4141215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FAD5924-F77F-4BED-B4F1-1C7EA2284D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3832" y="5140043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</p:spTree>
    <p:extLst>
      <p:ext uri="{BB962C8B-B14F-4D97-AF65-F5344CB8AC3E}">
        <p14:creationId xmlns:p14="http://schemas.microsoft.com/office/powerpoint/2010/main" val="201240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43B2-25B2-4319-97D7-14E5E55AC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B2C0D-94D4-431A-8D17-F34BDE6E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4164-AB67-4320-A7A8-E9A8699A6780}" type="datetime1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86A3B-1B60-4836-A918-31DF1BC9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B067D-2C8F-4087-B6DE-DFBB21A5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0182F54-1CFE-4153-853A-77149615D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09370" y="1865698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A6E6AC1-6A36-4262-BFAF-BB8B8B93B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9370" y="1504603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E2FA8EBB-4262-4BE4-9ACC-49ABDF1455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7663" y="1504950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01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8C25FAF1-46E3-4B18-8438-8F3F7611F8A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59629" y="1865698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7835C85-8517-4657-B5CE-25AB65C93BE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59629" y="1504603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1ADDD242-FB37-437A-9F65-E3C1A61896C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7922" y="1504950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04</a:t>
            </a:r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B967D08D-3809-46E7-AF55-47B27C2D707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09370" y="3378635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B35D05E-9EB7-4CE3-B9E7-7D5D6A6BBE2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709370" y="3017540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846B987-BD56-4CF3-8A92-75D0F4309B5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7663" y="3017887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02</a:t>
            </a:r>
            <a:endParaRPr lang="en-US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DC8B167A-DF1E-47CF-8EFE-9CF0C734524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59629" y="3378635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FC3FFF7-5127-4C55-81E9-33141439FD3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59629" y="3017540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540EA78E-2579-49CD-B17F-EC9A6C4A95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7922" y="3017887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05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D8912266-3C4E-4F55-96C9-C1AAF801E4B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9370" y="4891572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13902082-4FB3-44E7-8A8D-213897B4289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709370" y="4530477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B07413CE-FA34-4781-AA3E-D67770D2F5F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47663" y="4530824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03</a:t>
            </a:r>
            <a:endParaRPr lang="en-US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239511E4-40BC-4A04-8BBD-AB7CEC0B9EE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659629" y="4891572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875E18C2-1EEA-4DC3-B424-57619A39AEF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659629" y="4530477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6055C897-7E92-435D-86B2-0975D63DA12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97922" y="4530824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8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ECAA-A810-4307-B2C4-9FAD645A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83" y="2691074"/>
            <a:ext cx="5988728" cy="966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FB3D2-0305-4BE8-BCD0-1766A60F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F3CA-2DA8-4850-8D28-6CA976B0D232}" type="datetime1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AC3E3-21FD-4229-8831-5A387F31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CDEEF-DE83-43B7-AEE8-20BB56FC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7B46E7-2624-4851-8564-7E3A507E6F39}"/>
              </a:ext>
            </a:extLst>
          </p:cNvPr>
          <p:cNvCxnSpPr/>
          <p:nvPr userDrawn="1"/>
        </p:nvCxnSpPr>
        <p:spPr>
          <a:xfrm>
            <a:off x="1029809" y="2437489"/>
            <a:ext cx="0" cy="14736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70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;p3">
            <a:extLst>
              <a:ext uri="{FF2B5EF4-FFF2-40B4-BE49-F238E27FC236}">
                <a16:creationId xmlns:a16="http://schemas.microsoft.com/office/drawing/2014/main" id="{8CF28A23-B607-40AF-B820-123CE9E10625}"/>
              </a:ext>
            </a:extLst>
          </p:cNvPr>
          <p:cNvSpPr/>
          <p:nvPr userDrawn="1"/>
        </p:nvSpPr>
        <p:spPr>
          <a:xfrm>
            <a:off x="6719440" y="0"/>
            <a:ext cx="54725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7DA9ED-D110-4996-B983-18A5D4EF3134}"/>
              </a:ext>
            </a:extLst>
          </p:cNvPr>
          <p:cNvCxnSpPr>
            <a:cxnSpLocks/>
          </p:cNvCxnSpPr>
          <p:nvPr userDrawn="1"/>
        </p:nvCxnSpPr>
        <p:spPr>
          <a:xfrm>
            <a:off x="-9726" y="1002135"/>
            <a:ext cx="122017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02DB2A-FED0-446A-AE57-02FD3E535D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274" y="1351280"/>
            <a:ext cx="5638801" cy="3454400"/>
          </a:xfrm>
        </p:spPr>
        <p:txBody>
          <a:bodyPr anchor="b">
            <a:normAutofit/>
          </a:bodyPr>
          <a:lstStyle>
            <a:lvl1pPr marL="0" indent="0">
              <a:buNone/>
              <a:defRPr sz="5400">
                <a:latin typeface="+mj-lt"/>
              </a:defRPr>
            </a:lvl1pPr>
          </a:lstStyle>
          <a:p>
            <a:pPr lvl="0"/>
            <a:r>
              <a:rPr lang="en-US" dirty="0"/>
              <a:t>Insert Section Title </a:t>
            </a:r>
          </a:p>
        </p:txBody>
      </p:sp>
      <p:sp>
        <p:nvSpPr>
          <p:cNvPr id="13" name="Google Shape;16;p3">
            <a:extLst>
              <a:ext uri="{FF2B5EF4-FFF2-40B4-BE49-F238E27FC236}">
                <a16:creationId xmlns:a16="http://schemas.microsoft.com/office/drawing/2014/main" id="{4DC0195A-A18C-411E-84ED-2A87786E1D89}"/>
              </a:ext>
            </a:extLst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8082760" y="1774660"/>
            <a:ext cx="3203046" cy="303102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rPr lang="en-US" dirty="0"/>
              <a:t>01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E5145D-81A8-44A4-9FA2-52C2CAAA66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24480" y="5140325"/>
            <a:ext cx="3617595" cy="66103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Insert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16364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6CB3-8228-425D-B08C-6898F219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F8A72-54E7-4A9D-989F-2BE9E917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4164-AB67-4320-A7A8-E9A8699A6780}" type="datetime1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32F06-D2E1-4A3B-9BB6-48C9AB5C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E6B8F-7522-4B3A-BAEC-63F9A844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1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50FA-103A-48EA-9B89-846DE8F2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120C-9518-42F3-AD45-3DAAADCA8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4E4AA-5D20-4F47-9705-DECDDCD3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6359-222E-4BC0-9F9C-DE8ECC193B39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892F-E96C-4AF1-92CE-9C49F111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D2712-7CCF-4543-B00F-4B754290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8F3C-7885-4E67-9E45-96DBC408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A048-6F34-4123-8AF5-AE247E32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F269-9F5F-4FA3-BF8E-D625552E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5C2E-0B11-4C8E-ABC7-4EE777B8D8AC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FEFEE-1E99-4623-81B9-A9BA123C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838D4-45B8-46EC-BB65-B509C247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F7CF-82FE-43E6-975E-D14FF6FC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579A-0A8B-4E2E-B3FB-730450CD5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C8E5B-CA12-46AF-BEC4-6207FE6E7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9048E-4C2B-4992-9FE6-EACF2DE3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DB80-68FC-439D-A75C-9C509CFC189A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D4834-5A75-4781-9E3A-6FAEF6CD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77A22-92F7-444D-9C15-B766E060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FA01-4E72-4FFC-8202-7C5D8441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F26E8-EE73-4AA7-AE2B-962F50243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7F768-C84A-45F3-B655-2E4BBB9E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4EF53-8083-4221-AE0E-81C4A44C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E5B20-0E4C-44AB-9993-24ED9FF1E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F60CB-2E8F-4C2C-812F-16B2590A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06AB-9673-4623-8635-5BAB6A96403F}" type="datetime1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094A1-9DCB-438D-9306-D8BF1969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5AA86-D333-4DA6-ADC9-8A36F539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8939-18A9-465A-AADC-39009B40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15D0-E47A-42CD-860D-D3AF6046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5C20-A15B-4C0B-9165-1305BC719ACA}" type="datetime1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708ED-B228-4319-A23B-04322BA6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5CF77-FCA1-47C1-AE00-078F0B09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2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95EA2-7EB7-4C15-AC2B-9202AEE5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B72-B75F-48F5-8848-2BF42FE245DF}" type="datetime1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73FC3-8C0B-4689-88D6-4614AC5C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57C5F-8FD1-47A7-A0DA-A35F62AD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C03F-7F6B-484C-B02A-A684079E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0E92-F0B5-41CC-B284-4119B3AC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83514-1347-4771-B43D-DBAC21DA6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F23A4-6A7C-42D8-8755-B001F9AD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82C2-B08F-4272-A862-D8CFC9B08154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B6EFB-4317-4F49-877D-A5185BD2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9D8F5-E4AF-4E72-A5C3-52B124B5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F3FB3-DC17-4409-A6AC-54AA63B0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4" y="214205"/>
            <a:ext cx="10515600" cy="966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8B709-9FE7-402A-9BD0-5F6349D4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274" y="1438193"/>
            <a:ext cx="11101526" cy="473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67C4-DCA7-4B46-A7C5-5A5C38D38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4164-AB67-4320-A7A8-E9A8699A6780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7160-7398-4448-9AAD-A36C8A934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8533-ACC2-449B-A52D-601387EB3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05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149593-2CE9-4270-9CB6-E80D2ACAD539}"/>
              </a:ext>
            </a:extLst>
          </p:cNvPr>
          <p:cNvCxnSpPr/>
          <p:nvPr userDrawn="1"/>
        </p:nvCxnSpPr>
        <p:spPr>
          <a:xfrm>
            <a:off x="0" y="1198485"/>
            <a:ext cx="70222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6422CA-CC47-45DB-A56A-5AEE48B4D3E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watermark"/>
              </p:ext>
            </p:extLst>
          </p:nvPr>
        </p:nvSpPr>
        <p:spPr>
          <a:xfrm rot="-1800000">
            <a:off x="5691188" y="3352800"/>
            <a:ext cx="654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5518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1" r:id="rId15"/>
    <p:sldLayoutId id="214748366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www.desmos.com/calculator/oxopuca6wf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6tLw-rPQ2o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3B8C-FA3F-412F-B838-CB3BF71D8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A2980-9BEA-413C-AD21-8D5A006FDD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5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4467-14CF-41E5-9061-2030CEAA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3F924A-F3E9-4C6A-A744-28D78374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192AE-9A10-4008-B72D-D49AE8FF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630" y="295639"/>
            <a:ext cx="5528089" cy="626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0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62B-33DD-4CD8-ADA3-74EEF8CD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– adds non-linearity to the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F1337C-9BAC-4F52-80AF-E77F0C3F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3C95C-839B-409A-99F1-D6AB0538EE3F}"/>
              </a:ext>
            </a:extLst>
          </p:cNvPr>
          <p:cNvSpPr txBox="1"/>
          <p:nvPr/>
        </p:nvSpPr>
        <p:spPr>
          <a:xfrm>
            <a:off x="277412" y="1461154"/>
            <a:ext cx="1107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https://www.desmos.com/calculator/oxopuca6wf</a:t>
            </a:r>
            <a:r>
              <a:rPr lang="en-US" dirty="0"/>
              <a:t> - See impact of adding activation function on a linear function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1929A-6E78-4C06-89D0-96B9C919E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79" y="1960549"/>
            <a:ext cx="8741790" cy="426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9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FB9B-8CA0-44CB-89DC-30013DAFF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History of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F3E9F-D5EB-4EE1-9A05-B6F339822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39EA-8C34-413C-B76D-4EDA1396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64C0D3-7C78-46CF-B98E-4BC056C1BE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3041" y="1109187"/>
          <a:ext cx="10162881" cy="247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094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3BC3-F5A0-4A8D-9D35-A6058359D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Residual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13AA8-A7E4-4D68-AE56-F71D389BE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6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0C70-26A0-44C6-A3D0-9778B79C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CCE7B5-AC4C-4943-8DBE-94AD49E66D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78" y="2014104"/>
            <a:ext cx="4199637" cy="2374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07F2EE-A906-4442-8BF9-06ED06CF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081" y="2014104"/>
            <a:ext cx="4950441" cy="1868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220425-C486-44C4-8641-72E4E1A135A6}"/>
              </a:ext>
            </a:extLst>
          </p:cNvPr>
          <p:cNvSpPr txBox="1"/>
          <p:nvPr/>
        </p:nvSpPr>
        <p:spPr>
          <a:xfrm>
            <a:off x="485091" y="6338986"/>
            <a:ext cx="7730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https://towardsdatascience.com/introduction-to-resnets-c0a830a288a4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B4DDE-C995-4CD0-8C01-6B01172F9BE6}"/>
              </a:ext>
            </a:extLst>
          </p:cNvPr>
          <p:cNvSpPr txBox="1"/>
          <p:nvPr/>
        </p:nvSpPr>
        <p:spPr>
          <a:xfrm>
            <a:off x="6096000" y="4388409"/>
            <a:ext cx="5348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Residual Networks are different from LSTMs which gate previous information such that not all information passes 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Skip Connections shown in this article are essentially arranged in 2-layer blocks, they do not use the input from same layer 3 to layer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9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F13E-B9D2-4919-9F74-D36700EE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3E0802-34A4-4F65-8A4B-4B07B22D2B02}"/>
              </a:ext>
            </a:extLst>
          </p:cNvPr>
          <p:cNvGrpSpPr/>
          <p:nvPr/>
        </p:nvGrpSpPr>
        <p:grpSpPr>
          <a:xfrm>
            <a:off x="5305703" y="439885"/>
            <a:ext cx="6757397" cy="2777652"/>
            <a:chOff x="469752" y="1825625"/>
            <a:chExt cx="6757397" cy="27776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71B6F6-AC08-4570-A882-1ACA85EC9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52" y="1825625"/>
              <a:ext cx="6757397" cy="27776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CFCFC4-755E-40FF-8299-35E3DE21C5C8}"/>
                </a:ext>
              </a:extLst>
            </p:cNvPr>
            <p:cNvSpPr txBox="1"/>
            <p:nvPr/>
          </p:nvSpPr>
          <p:spPr>
            <a:xfrm>
              <a:off x="469752" y="1825625"/>
              <a:ext cx="2061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Plain Networks 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12E2E63-D371-42AC-A286-C01F78A68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66" y="3330003"/>
            <a:ext cx="6681905" cy="33237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7C087-487B-46EA-A9A8-C22071A66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733" y="3923269"/>
            <a:ext cx="5006367" cy="1797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F48E-67D1-4FB1-B40A-E7F3BF1F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r>
              <a:rPr lang="en-US" dirty="0" err="1"/>
              <a:t>ResNet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A6C1D-BA3E-46E4-80A8-B86B8CC9D2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Adding layers (making the network deeper) increases the training error </a:t>
                </a:r>
              </a:p>
              <a:p>
                <a:r>
                  <a:rPr lang="en-US" sz="2000" dirty="0"/>
                  <a:t>This does not happen due to </a:t>
                </a:r>
                <a:r>
                  <a:rPr lang="en-US" sz="2000" b="1" dirty="0"/>
                  <a:t>vanishing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exploding gradient </a:t>
                </a:r>
                <a:r>
                  <a:rPr lang="en-US" sz="2000" dirty="0"/>
                  <a:t>– since normalized initialization and intermediate normalization (assuming batch normalization) layers are used. </a:t>
                </a:r>
              </a:p>
              <a:p>
                <a:r>
                  <a:rPr lang="en-US" sz="2000" dirty="0"/>
                  <a:t>This also doesn’t happen due to </a:t>
                </a:r>
                <a:r>
                  <a:rPr lang="en-US" sz="2000" b="1" dirty="0"/>
                  <a:t>overfitting</a:t>
                </a:r>
                <a:r>
                  <a:rPr lang="en-US" sz="2000" dirty="0"/>
                  <a:t> – this can be verified by looking at training error and test error and comparing it. </a:t>
                </a:r>
              </a:p>
              <a:p>
                <a:r>
                  <a:rPr lang="en-US" sz="2000" dirty="0"/>
                  <a:t>So why does the training error degrade – simply because all the networks are not easy to optimize, implying that the networks are not learning properly </a:t>
                </a:r>
              </a:p>
              <a:p>
                <a:r>
                  <a:rPr lang="en-US" sz="2000" dirty="0"/>
                  <a:t>Why are they not learning properly – because the additional layers learn the zero function easily than learning the identity function. </a:t>
                </a:r>
              </a:p>
              <a:p>
                <a:r>
                  <a:rPr lang="en-US" sz="2000" dirty="0"/>
                  <a:t>What is expected is, addition of new layers should not impact learning of the existing layers. This means the new layers should learn the identity mapping. </a:t>
                </a:r>
              </a:p>
              <a:p>
                <a:r>
                  <a:rPr lang="en-US" sz="2000" dirty="0"/>
                  <a:t>So, in the worst case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→0 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the identity mapping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A6C1D-BA3E-46E4-80A8-B86B8CC9D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4" t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40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A7C4-A6B2-4DA2-9F0F-EFA2475F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A322-F58C-4C85-AC0A-3397F66DC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connections are incorporated in many architectures like transformers</a:t>
            </a:r>
          </a:p>
          <a:p>
            <a:r>
              <a:rPr lang="en-US" dirty="0"/>
              <a:t>Resent Lecture by Authors - </a:t>
            </a:r>
            <a:r>
              <a:rPr lang="en-US" dirty="0">
                <a:hlinkClick r:id="rId2"/>
              </a:rPr>
              <a:t>https://www.youtube.com/watch?v=C6tLw-rPQ2o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115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1D54-3707-4CDE-A1CC-495EF6E0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3F40-B59F-4C26-BA94-3953EF8A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the weight layers tend to zero? – weights are initialized from the gaussian distribution average around zero. </a:t>
            </a:r>
          </a:p>
          <a:p>
            <a:r>
              <a:rPr lang="en-US" dirty="0" err="1"/>
              <a:t>BackPropogation</a:t>
            </a:r>
            <a:r>
              <a:rPr lang="en-US" dirty="0"/>
              <a:t> and its mathematics </a:t>
            </a:r>
          </a:p>
          <a:p>
            <a:r>
              <a:rPr lang="en-US" dirty="0"/>
              <a:t>Exploding and Vanishing Gradient </a:t>
            </a:r>
          </a:p>
        </p:txBody>
      </p:sp>
    </p:spTree>
    <p:extLst>
      <p:ext uri="{BB962C8B-B14F-4D97-AF65-F5344CB8AC3E}">
        <p14:creationId xmlns:p14="http://schemas.microsoft.com/office/powerpoint/2010/main" val="47709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AB8B-735D-4FDC-AB9E-3634EBB4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8C09BF-0044-44DB-BAA5-E63A41BC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2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4224BF-37F8-479E-899E-51E22FB69E7B}"/>
              </a:ext>
            </a:extLst>
          </p:cNvPr>
          <p:cNvGrpSpPr/>
          <p:nvPr/>
        </p:nvGrpSpPr>
        <p:grpSpPr>
          <a:xfrm>
            <a:off x="1533425" y="1454871"/>
            <a:ext cx="4562575" cy="2596826"/>
            <a:chOff x="1234910" y="1464298"/>
            <a:chExt cx="4562575" cy="2596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2DA2D6-CE00-48DA-9084-2081E33DC308}"/>
                </a:ext>
              </a:extLst>
            </p:cNvPr>
            <p:cNvSpPr/>
            <p:nvPr/>
          </p:nvSpPr>
          <p:spPr>
            <a:xfrm>
              <a:off x="2837467" y="1464298"/>
              <a:ext cx="546755" cy="55068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E66B44-B6DA-4ED0-950C-1964647A9AC8}"/>
                </a:ext>
              </a:extLst>
            </p:cNvPr>
            <p:cNvSpPr/>
            <p:nvPr/>
          </p:nvSpPr>
          <p:spPr>
            <a:xfrm>
              <a:off x="2837465" y="2146346"/>
              <a:ext cx="546755" cy="55068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91C50C-9D5D-4DBC-9038-92DF724F09EF}"/>
                </a:ext>
              </a:extLst>
            </p:cNvPr>
            <p:cNvSpPr/>
            <p:nvPr/>
          </p:nvSpPr>
          <p:spPr>
            <a:xfrm>
              <a:off x="2837464" y="2828394"/>
              <a:ext cx="546755" cy="55068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094069-CC57-45D9-AB86-1F397EDA3932}"/>
                </a:ext>
              </a:extLst>
            </p:cNvPr>
            <p:cNvSpPr/>
            <p:nvPr/>
          </p:nvSpPr>
          <p:spPr>
            <a:xfrm>
              <a:off x="2837463" y="3510442"/>
              <a:ext cx="546755" cy="55068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FEE0478-855A-47DE-BDE2-D1662F406D45}"/>
                </a:ext>
              </a:extLst>
            </p:cNvPr>
            <p:cNvSpPr/>
            <p:nvPr/>
          </p:nvSpPr>
          <p:spPr>
            <a:xfrm>
              <a:off x="4234202" y="2553053"/>
              <a:ext cx="546755" cy="55068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74BFBD-AB8E-4641-BCAA-570724CB49C9}"/>
                    </a:ext>
                  </a:extLst>
                </p:cNvPr>
                <p:cNvSpPr txBox="1"/>
                <p:nvPr/>
              </p:nvSpPr>
              <p:spPr>
                <a:xfrm>
                  <a:off x="1234911" y="2014980"/>
                  <a:ext cx="5090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74BFBD-AB8E-4641-BCAA-570724CB4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911" y="2014980"/>
                  <a:ext cx="509047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C632D1E-065B-4BA0-85DF-D71AC7064F40}"/>
                    </a:ext>
                  </a:extLst>
                </p:cNvPr>
                <p:cNvSpPr txBox="1"/>
                <p:nvPr/>
              </p:nvSpPr>
              <p:spPr>
                <a:xfrm>
                  <a:off x="1234910" y="2553053"/>
                  <a:ext cx="5090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C632D1E-065B-4BA0-85DF-D71AC7064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910" y="2553053"/>
                  <a:ext cx="509047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A99E37A-4371-4AF4-AA14-88F17DC912D1}"/>
                    </a:ext>
                  </a:extLst>
                </p:cNvPr>
                <p:cNvSpPr txBox="1"/>
                <p:nvPr/>
              </p:nvSpPr>
              <p:spPr>
                <a:xfrm>
                  <a:off x="1234910" y="3028890"/>
                  <a:ext cx="5090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A99E37A-4371-4AF4-AA14-88F17DC91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910" y="3028890"/>
                  <a:ext cx="50904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F62ED5E-720E-4E64-84EA-1366CDE00309}"/>
                </a:ext>
              </a:extLst>
            </p:cNvPr>
            <p:cNvCxnSpPr>
              <a:stCxn id="10" idx="3"/>
              <a:endCxn id="5" idx="2"/>
            </p:cNvCxnSpPr>
            <p:nvPr/>
          </p:nvCxnSpPr>
          <p:spPr>
            <a:xfrm flipV="1">
              <a:off x="1743958" y="1739639"/>
              <a:ext cx="1093509" cy="4753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015C3DF-801C-4BBD-A07B-138ACC0CDB97}"/>
                </a:ext>
              </a:extLst>
            </p:cNvPr>
            <p:cNvCxnSpPr>
              <a:cxnSpLocks/>
              <a:stCxn id="10" idx="3"/>
              <a:endCxn id="6" idx="2"/>
            </p:cNvCxnSpPr>
            <p:nvPr/>
          </p:nvCxnSpPr>
          <p:spPr>
            <a:xfrm>
              <a:off x="1743958" y="2215035"/>
              <a:ext cx="1093507" cy="2066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2683229-F54E-4E45-A0FB-155ACB00D36F}"/>
                </a:ext>
              </a:extLst>
            </p:cNvPr>
            <p:cNvCxnSpPr>
              <a:cxnSpLocks/>
              <a:stCxn id="10" idx="3"/>
              <a:endCxn id="7" idx="2"/>
            </p:cNvCxnSpPr>
            <p:nvPr/>
          </p:nvCxnSpPr>
          <p:spPr>
            <a:xfrm>
              <a:off x="1743958" y="2215035"/>
              <a:ext cx="1093506" cy="888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49DA7B-92FE-418D-B923-687689C25F8A}"/>
                </a:ext>
              </a:extLst>
            </p:cNvPr>
            <p:cNvCxnSpPr>
              <a:cxnSpLocks/>
              <a:stCxn id="10" idx="3"/>
              <a:endCxn id="8" idx="2"/>
            </p:cNvCxnSpPr>
            <p:nvPr/>
          </p:nvCxnSpPr>
          <p:spPr>
            <a:xfrm>
              <a:off x="1743958" y="2215035"/>
              <a:ext cx="1093505" cy="15707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25F0A29-F47A-4F03-A0FA-255E5A5BC776}"/>
                </a:ext>
              </a:extLst>
            </p:cNvPr>
            <p:cNvCxnSpPr>
              <a:cxnSpLocks/>
              <a:stCxn id="12" idx="3"/>
              <a:endCxn id="5" idx="2"/>
            </p:cNvCxnSpPr>
            <p:nvPr/>
          </p:nvCxnSpPr>
          <p:spPr>
            <a:xfrm flipV="1">
              <a:off x="1743957" y="1739639"/>
              <a:ext cx="1093510" cy="10134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537B0BD-ED50-4218-9FD5-06FB35B28CB0}"/>
                </a:ext>
              </a:extLst>
            </p:cNvPr>
            <p:cNvCxnSpPr>
              <a:cxnSpLocks/>
              <a:stCxn id="12" idx="3"/>
              <a:endCxn id="6" idx="2"/>
            </p:cNvCxnSpPr>
            <p:nvPr/>
          </p:nvCxnSpPr>
          <p:spPr>
            <a:xfrm flipV="1">
              <a:off x="1743957" y="2421687"/>
              <a:ext cx="1093508" cy="331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BEEFE84-5702-4D8F-9445-AB9DB5FF0B8D}"/>
                </a:ext>
              </a:extLst>
            </p:cNvPr>
            <p:cNvCxnSpPr>
              <a:cxnSpLocks/>
              <a:stCxn id="12" idx="3"/>
              <a:endCxn id="7" idx="2"/>
            </p:cNvCxnSpPr>
            <p:nvPr/>
          </p:nvCxnSpPr>
          <p:spPr>
            <a:xfrm>
              <a:off x="1743957" y="2753108"/>
              <a:ext cx="1093507" cy="3506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CC74863-AE1D-4BFA-B483-1015FE74CE61}"/>
                </a:ext>
              </a:extLst>
            </p:cNvPr>
            <p:cNvCxnSpPr>
              <a:cxnSpLocks/>
              <a:stCxn id="12" idx="3"/>
              <a:endCxn id="8" idx="2"/>
            </p:cNvCxnSpPr>
            <p:nvPr/>
          </p:nvCxnSpPr>
          <p:spPr>
            <a:xfrm>
              <a:off x="1743957" y="2753108"/>
              <a:ext cx="1093506" cy="10326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C4D98FB-6429-4D3D-B50A-35D1419952C0}"/>
                </a:ext>
              </a:extLst>
            </p:cNvPr>
            <p:cNvCxnSpPr>
              <a:cxnSpLocks/>
              <a:stCxn id="13" idx="3"/>
              <a:endCxn id="5" idx="2"/>
            </p:cNvCxnSpPr>
            <p:nvPr/>
          </p:nvCxnSpPr>
          <p:spPr>
            <a:xfrm flipV="1">
              <a:off x="1743957" y="1739639"/>
              <a:ext cx="1093510" cy="14893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42363A-07B4-4398-B63A-829CA5CF8DEC}"/>
                </a:ext>
              </a:extLst>
            </p:cNvPr>
            <p:cNvCxnSpPr>
              <a:cxnSpLocks/>
              <a:stCxn id="13" idx="3"/>
              <a:endCxn id="6" idx="2"/>
            </p:cNvCxnSpPr>
            <p:nvPr/>
          </p:nvCxnSpPr>
          <p:spPr>
            <a:xfrm flipV="1">
              <a:off x="1743957" y="2421687"/>
              <a:ext cx="1093508" cy="8072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491BA52-A9F8-41F8-B0F9-DFFC215F835F}"/>
                </a:ext>
              </a:extLst>
            </p:cNvPr>
            <p:cNvCxnSpPr>
              <a:cxnSpLocks/>
              <a:stCxn id="13" idx="3"/>
              <a:endCxn id="7" idx="2"/>
            </p:cNvCxnSpPr>
            <p:nvPr/>
          </p:nvCxnSpPr>
          <p:spPr>
            <a:xfrm flipV="1">
              <a:off x="1743957" y="3103735"/>
              <a:ext cx="1093507" cy="1252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F5B6188-78B4-486B-AD1B-C8CC8290702C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1743957" y="3228945"/>
              <a:ext cx="1093506" cy="5568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FC016AE-7748-42CE-A4AB-0E669CE3E2C1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3384222" y="1739639"/>
              <a:ext cx="849980" cy="10887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9B3445-6671-4B95-948F-D8BB2D6701B0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>
              <a:off x="3384220" y="2421687"/>
              <a:ext cx="849982" cy="4067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093256-2DE8-482B-95F2-D2ADEDB56AE6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3384219" y="2828394"/>
              <a:ext cx="849983" cy="27534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E8AC3C9-877A-4B81-A003-0C05CE141BB0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 flipV="1">
              <a:off x="3384218" y="2828394"/>
              <a:ext cx="849984" cy="9573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68DFFC8-FCBD-4260-8D91-19581AC6F680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780957" y="2828394"/>
              <a:ext cx="4697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2F9C3A9-9DA0-4EB2-97E0-11B15AD4A403}"/>
                    </a:ext>
                  </a:extLst>
                </p:cNvPr>
                <p:cNvSpPr txBox="1"/>
                <p:nvPr/>
              </p:nvSpPr>
              <p:spPr>
                <a:xfrm>
                  <a:off x="5327712" y="2574223"/>
                  <a:ext cx="4697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2F9C3A9-9DA0-4EB2-97E0-11B15AD4A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712" y="2574223"/>
                  <a:ext cx="469773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1F911DA-310E-4406-BC22-8CD4108C077D}"/>
              </a:ext>
            </a:extLst>
          </p:cNvPr>
          <p:cNvGrpSpPr/>
          <p:nvPr/>
        </p:nvGrpSpPr>
        <p:grpSpPr>
          <a:xfrm>
            <a:off x="7792472" y="1520008"/>
            <a:ext cx="2269839" cy="2115924"/>
            <a:chOff x="7792472" y="1520008"/>
            <a:chExt cx="2269839" cy="211592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54E135E-9E77-4F82-A980-8EA77BA201AA}"/>
                </a:ext>
              </a:extLst>
            </p:cNvPr>
            <p:cNvSpPr/>
            <p:nvPr/>
          </p:nvSpPr>
          <p:spPr>
            <a:xfrm>
              <a:off x="7847012" y="1520008"/>
              <a:ext cx="2215299" cy="2115924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F7A7CE-C19F-4135-AE21-B8D2BBADF3D1}"/>
                </a:ext>
              </a:extLst>
            </p:cNvPr>
            <p:cNvCxnSpPr>
              <a:stCxn id="66" idx="0"/>
              <a:endCxn id="66" idx="4"/>
            </p:cNvCxnSpPr>
            <p:nvPr/>
          </p:nvCxnSpPr>
          <p:spPr>
            <a:xfrm>
              <a:off x="8954662" y="1520008"/>
              <a:ext cx="0" cy="2115924"/>
            </a:xfrm>
            <a:prstGeom prst="line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8FCC03F-4931-4A91-8C4D-7C3EBDD71755}"/>
                    </a:ext>
                  </a:extLst>
                </p:cNvPr>
                <p:cNvSpPr txBox="1"/>
                <p:nvPr/>
              </p:nvSpPr>
              <p:spPr>
                <a:xfrm>
                  <a:off x="7792472" y="2293885"/>
                  <a:ext cx="1202590" cy="568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groupCh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lim>
                        </m:limLow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8FCC03F-4931-4A91-8C4D-7C3EBDD71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472" y="2293885"/>
                  <a:ext cx="1202590" cy="56816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383A1CE-2FE5-4F64-AC24-7AB907E4B1CC}"/>
                    </a:ext>
                  </a:extLst>
                </p:cNvPr>
                <p:cNvSpPr txBox="1"/>
                <p:nvPr/>
              </p:nvSpPr>
              <p:spPr>
                <a:xfrm>
                  <a:off x="8992796" y="2292701"/>
                  <a:ext cx="919685" cy="592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groupCh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lim>
                        </m:limLow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383A1CE-2FE5-4F64-AC24-7AB907E4B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796" y="2292701"/>
                  <a:ext cx="919685" cy="592150"/>
                </a:xfrm>
                <a:prstGeom prst="rect">
                  <a:avLst/>
                </a:prstGeom>
                <a:blipFill>
                  <a:blip r:embed="rId8"/>
                  <a:stretch>
                    <a:fillRect r="-25166" b="-113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8D5A4C-3821-4F6B-BA7A-EFAEB6B5F2B0}"/>
              </a:ext>
            </a:extLst>
          </p:cNvPr>
          <p:cNvGrpSpPr/>
          <p:nvPr/>
        </p:nvGrpSpPr>
        <p:grpSpPr>
          <a:xfrm>
            <a:off x="1647439" y="4589770"/>
            <a:ext cx="3589135" cy="1332294"/>
            <a:chOff x="1647439" y="4589770"/>
            <a:chExt cx="3589135" cy="13322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8CEF6AD-A6B1-454C-9F0B-86FD37F86E29}"/>
                    </a:ext>
                  </a:extLst>
                </p:cNvPr>
                <p:cNvSpPr txBox="1"/>
                <p:nvPr/>
              </p:nvSpPr>
              <p:spPr>
                <a:xfrm>
                  <a:off x="1647439" y="4589770"/>
                  <a:ext cx="2977077" cy="824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8CEF6AD-A6B1-454C-9F0B-86FD37F86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7439" y="4589770"/>
                  <a:ext cx="2977077" cy="8245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3D42B10-3FEC-4412-8056-E89B5712BDAD}"/>
                </a:ext>
              </a:extLst>
            </p:cNvPr>
            <p:cNvCxnSpPr/>
            <p:nvPr/>
          </p:nvCxnSpPr>
          <p:spPr>
            <a:xfrm flipV="1">
              <a:off x="4624516" y="4589770"/>
              <a:ext cx="0" cy="745801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1AD45F5-DA46-4F7E-A36A-667BE83C4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726" y="5487971"/>
              <a:ext cx="2187018" cy="1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9A8C04E-2B41-4265-BC40-8791C93D6387}"/>
                    </a:ext>
                  </a:extLst>
                </p:cNvPr>
                <p:cNvSpPr txBox="1"/>
                <p:nvPr/>
              </p:nvSpPr>
              <p:spPr>
                <a:xfrm>
                  <a:off x="4689820" y="4781072"/>
                  <a:ext cx="5467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9A8C04E-2B41-4265-BC40-8791C93D6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9820" y="4781072"/>
                  <a:ext cx="54675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34E1C119-5CC7-4F87-822D-A0BC02240303}"/>
                    </a:ext>
                  </a:extLst>
                </p:cNvPr>
                <p:cNvSpPr txBox="1"/>
                <p:nvPr/>
              </p:nvSpPr>
              <p:spPr>
                <a:xfrm>
                  <a:off x="2981223" y="5552732"/>
                  <a:ext cx="6740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34E1C119-5CC7-4F87-822D-A0BC022403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223" y="5552732"/>
                  <a:ext cx="67402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01C4CF3-406D-410E-9575-E241B06CB006}"/>
                  </a:ext>
                </a:extLst>
              </p:cNvPr>
              <p:cNvSpPr txBox="1"/>
              <p:nvPr/>
            </p:nvSpPr>
            <p:spPr>
              <a:xfrm>
                <a:off x="7032396" y="4589770"/>
                <a:ext cx="81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01C4CF3-406D-410E-9575-E241B06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396" y="4589770"/>
                <a:ext cx="814609" cy="369332"/>
              </a:xfrm>
              <a:prstGeom prst="rect">
                <a:avLst/>
              </a:prstGeom>
              <a:blipFill>
                <a:blip r:embed="rId12"/>
                <a:stretch>
                  <a:fillRect t="-6557" r="-5263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EB97E2E-2C2D-4742-8A94-2B1C14E9DD90}"/>
                  </a:ext>
                </a:extLst>
              </p:cNvPr>
              <p:cNvSpPr txBox="1"/>
              <p:nvPr/>
            </p:nvSpPr>
            <p:spPr>
              <a:xfrm>
                <a:off x="8361575" y="4589770"/>
                <a:ext cx="2215293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EB97E2E-2C2D-4742-8A94-2B1C14E9D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575" y="4589770"/>
                <a:ext cx="2215293" cy="8485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94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E760-8A32-4D92-BC6C-4BD50439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Deep Learning Problems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37A1D-2FF1-4853-90FA-0F2E06DF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022E7-B9B8-4A8D-BA0A-519C8F0F4655}"/>
              </a:ext>
            </a:extLst>
          </p:cNvPr>
          <p:cNvSpPr txBox="1"/>
          <p:nvPr/>
        </p:nvSpPr>
        <p:spPr>
          <a:xfrm>
            <a:off x="575035" y="1645752"/>
            <a:ext cx="4685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Linear Regression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Logistic Regression  - Classification Problem </a:t>
            </a:r>
          </a:p>
        </p:txBody>
      </p:sp>
    </p:spTree>
    <p:extLst>
      <p:ext uri="{BB962C8B-B14F-4D97-AF65-F5344CB8AC3E}">
        <p14:creationId xmlns:p14="http://schemas.microsoft.com/office/powerpoint/2010/main" val="101731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99D7-FDEA-4D04-B99E-20DB8D4F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50BE7-1C9B-49F7-A399-75F09FA6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1C632-4E92-4ED8-BE94-79DC446EB057}"/>
                  </a:ext>
                </a:extLst>
              </p:cNvPr>
              <p:cNvSpPr txBox="1"/>
              <p:nvPr/>
            </p:nvSpPr>
            <p:spPr>
              <a:xfrm>
                <a:off x="6919274" y="1772556"/>
                <a:ext cx="26772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𝑒𝑥𝑎𝑚𝑝𝑙𝑒𝑠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1C632-4E92-4ED8-BE94-79DC446EB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274" y="1772556"/>
                <a:ext cx="2677213" cy="646331"/>
              </a:xfrm>
              <a:prstGeom prst="rect">
                <a:avLst/>
              </a:prstGeom>
              <a:blipFill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7F37A50-26F4-4B9A-8705-8CDA0B493651}"/>
              </a:ext>
            </a:extLst>
          </p:cNvPr>
          <p:cNvGrpSpPr/>
          <p:nvPr/>
        </p:nvGrpSpPr>
        <p:grpSpPr>
          <a:xfrm>
            <a:off x="893295" y="2096706"/>
            <a:ext cx="3589135" cy="1332294"/>
            <a:chOff x="1647439" y="4589770"/>
            <a:chExt cx="3589135" cy="13322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D80C48E-B776-491E-A7F2-A6F9AC4B4BCD}"/>
                    </a:ext>
                  </a:extLst>
                </p:cNvPr>
                <p:cNvSpPr txBox="1"/>
                <p:nvPr/>
              </p:nvSpPr>
              <p:spPr>
                <a:xfrm>
                  <a:off x="1647439" y="4589770"/>
                  <a:ext cx="2977077" cy="824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D80C48E-B776-491E-A7F2-A6F9AC4B4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7439" y="4589770"/>
                  <a:ext cx="2977077" cy="8245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292C0E-4AE3-4558-98C5-B62149C5832A}"/>
                </a:ext>
              </a:extLst>
            </p:cNvPr>
            <p:cNvCxnSpPr/>
            <p:nvPr/>
          </p:nvCxnSpPr>
          <p:spPr>
            <a:xfrm flipV="1">
              <a:off x="4624516" y="4589770"/>
              <a:ext cx="0" cy="745801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99374C-946F-49D5-AFF4-F0F2EC72D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726" y="5487971"/>
              <a:ext cx="2187018" cy="1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DCBB03-1F44-45B4-AAAB-C1C859BABEB1}"/>
                    </a:ext>
                  </a:extLst>
                </p:cNvPr>
                <p:cNvSpPr txBox="1"/>
                <p:nvPr/>
              </p:nvSpPr>
              <p:spPr>
                <a:xfrm>
                  <a:off x="4689820" y="4781072"/>
                  <a:ext cx="5467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DCBB03-1F44-45B4-AAAB-C1C859BAB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9820" y="4781072"/>
                  <a:ext cx="5467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F6D8D32-F7AD-4CC1-9A89-1040F9442322}"/>
                    </a:ext>
                  </a:extLst>
                </p:cNvPr>
                <p:cNvSpPr txBox="1"/>
                <p:nvPr/>
              </p:nvSpPr>
              <p:spPr>
                <a:xfrm>
                  <a:off x="2981223" y="5552732"/>
                  <a:ext cx="6740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F6D8D32-F7AD-4CC1-9A89-1040F9442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223" y="5552732"/>
                  <a:ext cx="67402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45D4BB-98FC-4895-82FB-E0C62C4C47AC}"/>
                  </a:ext>
                </a:extLst>
              </p:cNvPr>
              <p:cNvSpPr txBox="1"/>
              <p:nvPr/>
            </p:nvSpPr>
            <p:spPr>
              <a:xfrm>
                <a:off x="893295" y="1454052"/>
                <a:ext cx="3113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45D4BB-98FC-4895-82FB-E0C62C4C4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95" y="1454052"/>
                <a:ext cx="3113097" cy="369332"/>
              </a:xfrm>
              <a:prstGeom prst="rect">
                <a:avLst/>
              </a:prstGeom>
              <a:blipFill>
                <a:blip r:embed="rId7"/>
                <a:stretch>
                  <a:fillRect l="-19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E398B6C-4D4B-489F-BA3F-1FAF6111747A}"/>
              </a:ext>
            </a:extLst>
          </p:cNvPr>
          <p:cNvGrpSpPr/>
          <p:nvPr/>
        </p:nvGrpSpPr>
        <p:grpSpPr>
          <a:xfrm>
            <a:off x="893295" y="3644273"/>
            <a:ext cx="2977077" cy="877041"/>
            <a:chOff x="1647439" y="4589770"/>
            <a:chExt cx="2977077" cy="8770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4C72178-481C-4AE4-8223-FE090DBA3954}"/>
                    </a:ext>
                  </a:extLst>
                </p:cNvPr>
                <p:cNvSpPr txBox="1"/>
                <p:nvPr/>
              </p:nvSpPr>
              <p:spPr>
                <a:xfrm>
                  <a:off x="1647439" y="4589770"/>
                  <a:ext cx="2977077" cy="385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4C72178-481C-4AE4-8223-FE090DBA3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7439" y="4589770"/>
                  <a:ext cx="2977077" cy="385747"/>
                </a:xfrm>
                <a:prstGeom prst="rect">
                  <a:avLst/>
                </a:prstGeom>
                <a:blipFill>
                  <a:blip r:embed="rId8"/>
                  <a:stretch>
                    <a:fillRect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0BE8E3B-7C14-4F12-8BC9-B3BE2F9B3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726" y="5086806"/>
              <a:ext cx="2187018" cy="1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86E0023-0799-4CAE-A6E5-8B90A446EE2F}"/>
                    </a:ext>
                  </a:extLst>
                </p:cNvPr>
                <p:cNvSpPr txBox="1"/>
                <p:nvPr/>
              </p:nvSpPr>
              <p:spPr>
                <a:xfrm>
                  <a:off x="2981223" y="5097479"/>
                  <a:ext cx="6740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86E0023-0799-4CAE-A6E5-8B90A446EE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223" y="5097479"/>
                  <a:ext cx="67402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5BA77C1-0633-4A4A-99E6-3EAF8459D854}"/>
              </a:ext>
            </a:extLst>
          </p:cNvPr>
          <p:cNvSpPr txBox="1"/>
          <p:nvPr/>
        </p:nvSpPr>
        <p:spPr>
          <a:xfrm>
            <a:off x="2683263" y="546404"/>
            <a:ext cx="535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Visualize a Classification problem of Identifying a Cat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3A210-1509-4ADE-92D1-C5F9AE3701AC}"/>
                  </a:ext>
                </a:extLst>
              </p:cNvPr>
              <p:cNvSpPr txBox="1"/>
              <p:nvPr/>
            </p:nvSpPr>
            <p:spPr>
              <a:xfrm>
                <a:off x="6919274" y="2657340"/>
                <a:ext cx="384859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column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represents one training example.</a:t>
                </a:r>
              </a:p>
              <a:p>
                <a:endParaRPr lang="en-US" dirty="0"/>
              </a:p>
              <a:p>
                <a:r>
                  <a:rPr lang="en-US" dirty="0"/>
                  <a:t>Each column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is an flattened version of 2D pixels </a:t>
                </a:r>
              </a:p>
              <a:p>
                <a:endParaRPr lang="en-US" dirty="0"/>
              </a:p>
              <a:p>
                <a:r>
                  <a:rPr lang="en-US" dirty="0"/>
                  <a:t>Height of the column will be total number of pixel will be number of input features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3A210-1509-4ADE-92D1-C5F9AE370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274" y="2657340"/>
                <a:ext cx="3848592" cy="2585323"/>
              </a:xfrm>
              <a:prstGeom prst="rect">
                <a:avLst/>
              </a:prstGeom>
              <a:blipFill>
                <a:blip r:embed="rId10"/>
                <a:stretch>
                  <a:fillRect l="-1268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EB3BCB5-27DE-4308-A0D6-54F1E8F34013}"/>
              </a:ext>
            </a:extLst>
          </p:cNvPr>
          <p:cNvGrpSpPr/>
          <p:nvPr/>
        </p:nvGrpSpPr>
        <p:grpSpPr>
          <a:xfrm>
            <a:off x="4451307" y="2053754"/>
            <a:ext cx="1820585" cy="831703"/>
            <a:chOff x="804764" y="4875426"/>
            <a:chExt cx="1820585" cy="8317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1DD24B-0A98-4596-B9F9-FA47E6163664}"/>
                    </a:ext>
                  </a:extLst>
                </p:cNvPr>
                <p:cNvSpPr txBox="1"/>
                <p:nvPr/>
              </p:nvSpPr>
              <p:spPr>
                <a:xfrm>
                  <a:off x="804764" y="4875426"/>
                  <a:ext cx="1577069" cy="8317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1DD24B-0A98-4596-B9F9-FA47E6163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64" y="4875426"/>
                  <a:ext cx="1577069" cy="83170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850F32-0656-42A6-93EA-E68366AC011E}"/>
                </a:ext>
              </a:extLst>
            </p:cNvPr>
            <p:cNvCxnSpPr>
              <a:cxnSpLocks/>
            </p:cNvCxnSpPr>
            <p:nvPr/>
          </p:nvCxnSpPr>
          <p:spPr>
            <a:xfrm>
              <a:off x="2233223" y="4927930"/>
              <a:ext cx="0" cy="779199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75744F8-46B0-467B-A40D-8CF5D1AC66C5}"/>
                    </a:ext>
                  </a:extLst>
                </p:cNvPr>
                <p:cNvSpPr txBox="1"/>
                <p:nvPr/>
              </p:nvSpPr>
              <p:spPr>
                <a:xfrm>
                  <a:off x="2335713" y="5079788"/>
                  <a:ext cx="289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75744F8-46B0-467B-A40D-8CF5D1AC6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5713" y="5079788"/>
                  <a:ext cx="289636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8F3879-F9AF-4F57-9AC5-0CBB6BED65D5}"/>
                  </a:ext>
                </a:extLst>
              </p:cNvPr>
              <p:cNvSpPr txBox="1"/>
              <p:nvPr/>
            </p:nvSpPr>
            <p:spPr>
              <a:xfrm>
                <a:off x="464980" y="5132676"/>
                <a:ext cx="5806912" cy="151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Goal – Given the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we want to estimate output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Neural network Parameters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 of the Network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8F3879-F9AF-4F57-9AC5-0CBB6BED6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0" y="5132676"/>
                <a:ext cx="5806912" cy="1511119"/>
              </a:xfrm>
              <a:prstGeom prst="rect">
                <a:avLst/>
              </a:prstGeom>
              <a:blipFill>
                <a:blip r:embed="rId13"/>
                <a:stretch>
                  <a:fillRect l="-839" t="-241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A8AB14-3928-4838-8A5A-6BB668838739}"/>
                  </a:ext>
                </a:extLst>
              </p:cNvPr>
              <p:cNvSpPr txBox="1"/>
              <p:nvPr/>
            </p:nvSpPr>
            <p:spPr>
              <a:xfrm>
                <a:off x="6293201" y="5942264"/>
                <a:ext cx="512818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𝑣𝑎𝑟𝑖𝑎𝑏𝑙𝑒𝑠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𝑙𝑒𝑎𝑟𝑛𝑎𝑏𝑙𝑒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A8AB14-3928-4838-8A5A-6BB668838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201" y="5942264"/>
                <a:ext cx="5128182" cy="369332"/>
              </a:xfrm>
              <a:prstGeom prst="rect">
                <a:avLst/>
              </a:prstGeom>
              <a:blipFill>
                <a:blip r:embed="rId14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82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004A-5006-46FC-9D78-642679A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Loss Function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478069-9E2B-41B7-B98B-7A446259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843A2C-7B08-47B2-9B75-6657D25D1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041" y="227064"/>
            <a:ext cx="4267291" cy="64944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B0E57C-308C-4F17-914F-2C395A30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07" y="1410461"/>
            <a:ext cx="4658967" cy="36163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A38FDF-F9A3-4CC7-9345-61744E551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946" y="1751789"/>
            <a:ext cx="1562100" cy="533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7D779C6-B089-4EB3-9131-C434D8E80B16}"/>
              </a:ext>
            </a:extLst>
          </p:cNvPr>
          <p:cNvSpPr/>
          <p:nvPr/>
        </p:nvSpPr>
        <p:spPr>
          <a:xfrm>
            <a:off x="7833674" y="3900177"/>
            <a:ext cx="2177592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092F69-15F3-4ACA-BD5A-D0B665B4FDAF}"/>
              </a:ext>
            </a:extLst>
          </p:cNvPr>
          <p:cNvSpPr/>
          <p:nvPr/>
        </p:nvSpPr>
        <p:spPr>
          <a:xfrm>
            <a:off x="7833673" y="4763138"/>
            <a:ext cx="3223967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6CC067-39A6-4A54-BAD3-B1375A263F97}"/>
                  </a:ext>
                </a:extLst>
              </p:cNvPr>
              <p:cNvSpPr txBox="1"/>
              <p:nvPr/>
            </p:nvSpPr>
            <p:spPr>
              <a:xfrm>
                <a:off x="592462" y="5264981"/>
                <a:ext cx="46589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6CC067-39A6-4A54-BAD3-B1375A26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62" y="5264981"/>
                <a:ext cx="4658968" cy="369332"/>
              </a:xfrm>
              <a:prstGeom prst="rect">
                <a:avLst/>
              </a:prstGeom>
              <a:blipFill>
                <a:blip r:embed="rId5"/>
                <a:stretch>
                  <a:fillRect l="-914"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D0CE77-A4D8-431E-ACAC-7A9DA9AC2CD3}"/>
                  </a:ext>
                </a:extLst>
              </p:cNvPr>
              <p:cNvSpPr txBox="1"/>
              <p:nvPr/>
            </p:nvSpPr>
            <p:spPr>
              <a:xfrm>
                <a:off x="554719" y="5764354"/>
                <a:ext cx="4696711" cy="957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Cost Function is summation of Loss Functions </a:t>
                </a:r>
              </a:p>
              <a:p>
                <a:r>
                  <a:rPr lang="en-US" dirty="0"/>
                  <a:t>Loss Functions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D0CE77-A4D8-431E-ACAC-7A9DA9AC2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19" y="5764354"/>
                <a:ext cx="4696711" cy="957121"/>
              </a:xfrm>
              <a:prstGeom prst="rect">
                <a:avLst/>
              </a:prstGeom>
              <a:blipFill>
                <a:blip r:embed="rId6"/>
                <a:stretch>
                  <a:fillRect l="-1169" t="-3822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91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D8B2-A4E6-4ED7-B9EE-CCEE8BA8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89486-348E-4B05-AA30-A098815E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37BD7-60D9-4B08-84C1-0D071ED9DDBB}"/>
              </a:ext>
            </a:extLst>
          </p:cNvPr>
          <p:cNvSpPr txBox="1"/>
          <p:nvPr/>
        </p:nvSpPr>
        <p:spPr>
          <a:xfrm>
            <a:off x="7202078" y="214205"/>
            <a:ext cx="4308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function are generally chosen such that they are convex functions. </a:t>
            </a:r>
          </a:p>
          <a:p>
            <a:endParaRPr lang="en-US" dirty="0"/>
          </a:p>
          <a:p>
            <a:r>
              <a:rPr lang="en-US" dirty="0"/>
              <a:t>Since convex functions have only global minimum and no local minimum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411BB-2F0D-423D-B348-362538E62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88" y="1492143"/>
            <a:ext cx="3297849" cy="19617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06332F-12B7-46BB-B163-0AF1EDE6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2" y="4319695"/>
            <a:ext cx="3990975" cy="2324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5DDDA3-DAF8-4667-BFAB-B1DE1312B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986" y="4318479"/>
            <a:ext cx="4010025" cy="2476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5CF41D-E412-4F01-ACE2-7E52E1F7E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648" y="1595306"/>
            <a:ext cx="2447925" cy="1409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DA44170-6422-47AD-A653-958B6146CF67}"/>
              </a:ext>
            </a:extLst>
          </p:cNvPr>
          <p:cNvGrpSpPr/>
          <p:nvPr/>
        </p:nvGrpSpPr>
        <p:grpSpPr>
          <a:xfrm>
            <a:off x="7709271" y="1744434"/>
            <a:ext cx="1228725" cy="1551402"/>
            <a:chOff x="7709271" y="1744434"/>
            <a:chExt cx="1228725" cy="155140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9842FDA-9872-4F1A-8FB1-AC86432C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09271" y="1744434"/>
              <a:ext cx="1228725" cy="92392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403BAF-60D7-4E47-8557-51F6CE7121D6}"/>
                </a:ext>
              </a:extLst>
            </p:cNvPr>
            <p:cNvSpPr txBox="1"/>
            <p:nvPr/>
          </p:nvSpPr>
          <p:spPr>
            <a:xfrm>
              <a:off x="7871402" y="2649505"/>
              <a:ext cx="1066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Convex Function 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5B33C-9198-4DF8-8665-952EDA2F5AA5}"/>
              </a:ext>
            </a:extLst>
          </p:cNvPr>
          <p:cNvGrpSpPr/>
          <p:nvPr/>
        </p:nvGrpSpPr>
        <p:grpSpPr>
          <a:xfrm>
            <a:off x="9603501" y="1725580"/>
            <a:ext cx="1447119" cy="1570255"/>
            <a:chOff x="9603501" y="1725580"/>
            <a:chExt cx="1447119" cy="15702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F9A0F4-F31F-483D-8C66-F1DAE0638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03501" y="1725580"/>
              <a:ext cx="1266825" cy="59055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14B46E-7D66-473E-937D-2398823C60F9}"/>
                </a:ext>
              </a:extLst>
            </p:cNvPr>
            <p:cNvSpPr txBox="1"/>
            <p:nvPr/>
          </p:nvSpPr>
          <p:spPr>
            <a:xfrm>
              <a:off x="9701279" y="2649504"/>
              <a:ext cx="1349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Non-Convex Function  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D173C5-24F9-4B54-8DC4-739AE0B28260}"/>
              </a:ext>
            </a:extLst>
          </p:cNvPr>
          <p:cNvCxnSpPr/>
          <p:nvPr/>
        </p:nvCxnSpPr>
        <p:spPr>
          <a:xfrm flipV="1">
            <a:off x="5392132" y="2875175"/>
            <a:ext cx="0" cy="4206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5F197F-06D4-4374-B5F1-439D9A8F26CD}"/>
              </a:ext>
            </a:extLst>
          </p:cNvPr>
          <p:cNvSpPr txBox="1"/>
          <p:nvPr/>
        </p:nvSpPr>
        <p:spPr>
          <a:xfrm>
            <a:off x="4768171" y="3308753"/>
            <a:ext cx="148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688307-F753-4FAD-ACBC-2E2EAD92BEC0}"/>
              </a:ext>
            </a:extLst>
          </p:cNvPr>
          <p:cNvSpPr txBox="1"/>
          <p:nvPr/>
        </p:nvSpPr>
        <p:spPr>
          <a:xfrm>
            <a:off x="8210746" y="3781473"/>
            <a:ext cx="372358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Derivative – gives the direction and magnitude of how much to move the weights </a:t>
            </a:r>
          </a:p>
          <a:p>
            <a:endParaRPr lang="en-US" dirty="0"/>
          </a:p>
          <a:p>
            <a:r>
              <a:rPr lang="en-US" dirty="0"/>
              <a:t>Learning Rate – scales the magnitude of the derivative </a:t>
            </a:r>
          </a:p>
          <a:p>
            <a:endParaRPr lang="en-US" dirty="0"/>
          </a:p>
          <a:p>
            <a:r>
              <a:rPr lang="en-US" dirty="0"/>
              <a:t>Mostly, till now we have observed that Learning Rate scales down the magnitude of derivative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D30FAA-FFD4-4055-A261-CB5F791BFDC6}"/>
              </a:ext>
            </a:extLst>
          </p:cNvPr>
          <p:cNvSpPr txBox="1"/>
          <p:nvPr/>
        </p:nvSpPr>
        <p:spPr>
          <a:xfrm>
            <a:off x="4516336" y="1258767"/>
            <a:ext cx="144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Update Rule</a:t>
            </a:r>
          </a:p>
        </p:txBody>
      </p:sp>
    </p:spTree>
    <p:extLst>
      <p:ext uri="{BB962C8B-B14F-4D97-AF65-F5344CB8AC3E}">
        <p14:creationId xmlns:p14="http://schemas.microsoft.com/office/powerpoint/2010/main" val="210543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ADA3-451F-4721-AE55-988DC998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5DE42-6986-4CE4-97B8-33342E9A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7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0D644A-0205-49A8-82AF-12AFE95B908F}"/>
              </a:ext>
            </a:extLst>
          </p:cNvPr>
          <p:cNvGrpSpPr/>
          <p:nvPr/>
        </p:nvGrpSpPr>
        <p:grpSpPr>
          <a:xfrm>
            <a:off x="7645857" y="1745301"/>
            <a:ext cx="2215299" cy="2115924"/>
            <a:chOff x="7847012" y="1520008"/>
            <a:chExt cx="2215299" cy="211592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F8AC67C-EAEA-402E-8C11-C2FFCFB9A1FC}"/>
                </a:ext>
              </a:extLst>
            </p:cNvPr>
            <p:cNvSpPr/>
            <p:nvPr/>
          </p:nvSpPr>
          <p:spPr>
            <a:xfrm>
              <a:off x="7847012" y="1520008"/>
              <a:ext cx="2215299" cy="2115924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A9A2430-2051-4559-AB2C-843418ECA36E}"/>
                </a:ext>
              </a:extLst>
            </p:cNvPr>
            <p:cNvCxnSpPr>
              <a:stCxn id="32" idx="0"/>
              <a:endCxn id="32" idx="4"/>
            </p:cNvCxnSpPr>
            <p:nvPr/>
          </p:nvCxnSpPr>
          <p:spPr>
            <a:xfrm>
              <a:off x="8954662" y="1520008"/>
              <a:ext cx="0" cy="2115924"/>
            </a:xfrm>
            <a:prstGeom prst="line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52EA2AF-19D8-4CD6-AD7C-187467F39796}"/>
                    </a:ext>
                  </a:extLst>
                </p:cNvPr>
                <p:cNvSpPr txBox="1"/>
                <p:nvPr/>
              </p:nvSpPr>
              <p:spPr>
                <a:xfrm>
                  <a:off x="7928038" y="2293885"/>
                  <a:ext cx="1067023" cy="568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groupCh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lim>
                        </m:limLow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52EA2AF-19D8-4CD6-AD7C-187467F39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8038" y="2293885"/>
                  <a:ext cx="1067023" cy="5681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B3808B9-ACF8-4934-9AF0-7559A6744022}"/>
                    </a:ext>
                  </a:extLst>
                </p:cNvPr>
                <p:cNvSpPr txBox="1"/>
                <p:nvPr/>
              </p:nvSpPr>
              <p:spPr>
                <a:xfrm>
                  <a:off x="8992796" y="2292701"/>
                  <a:ext cx="919685" cy="592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groupCh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lim>
                        </m:limLow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B3808B9-ACF8-4934-9AF0-7559A6744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796" y="2292701"/>
                  <a:ext cx="919685" cy="592150"/>
                </a:xfrm>
                <a:prstGeom prst="rect">
                  <a:avLst/>
                </a:prstGeom>
                <a:blipFill>
                  <a:blip r:embed="rId4"/>
                  <a:stretch>
                    <a:fillRect r="-25166" b="-113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1332F3-B95D-4EDE-B071-B58E59466D92}"/>
              </a:ext>
            </a:extLst>
          </p:cNvPr>
          <p:cNvGrpSpPr/>
          <p:nvPr/>
        </p:nvGrpSpPr>
        <p:grpSpPr>
          <a:xfrm>
            <a:off x="337517" y="1442245"/>
            <a:ext cx="4786229" cy="3512662"/>
            <a:chOff x="449344" y="1574220"/>
            <a:chExt cx="4786229" cy="35126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4A3B9FC-AA4C-434D-8090-99089CB2CAAC}"/>
                </a:ext>
              </a:extLst>
            </p:cNvPr>
            <p:cNvGrpSpPr/>
            <p:nvPr/>
          </p:nvGrpSpPr>
          <p:grpSpPr>
            <a:xfrm>
              <a:off x="672998" y="1574220"/>
              <a:ext cx="4562575" cy="2596826"/>
              <a:chOff x="1234910" y="1464298"/>
              <a:chExt cx="4562575" cy="259682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6211E19-154F-4AC2-AB32-E02FB5C7FF11}"/>
                  </a:ext>
                </a:extLst>
              </p:cNvPr>
              <p:cNvSpPr/>
              <p:nvPr/>
            </p:nvSpPr>
            <p:spPr>
              <a:xfrm>
                <a:off x="2837467" y="1464298"/>
                <a:ext cx="546755" cy="55068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71EE4B1-E9D2-416D-8328-01DB3A589FA9}"/>
                  </a:ext>
                </a:extLst>
              </p:cNvPr>
              <p:cNvSpPr/>
              <p:nvPr/>
            </p:nvSpPr>
            <p:spPr>
              <a:xfrm>
                <a:off x="2837465" y="2146346"/>
                <a:ext cx="546755" cy="55068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F2DE20A-7337-4E14-A52B-52912140E36F}"/>
                  </a:ext>
                </a:extLst>
              </p:cNvPr>
              <p:cNvSpPr/>
              <p:nvPr/>
            </p:nvSpPr>
            <p:spPr>
              <a:xfrm>
                <a:off x="2837464" y="2828394"/>
                <a:ext cx="546755" cy="55068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93D096A-E71E-474F-B6F3-229A1AE65D30}"/>
                  </a:ext>
                </a:extLst>
              </p:cNvPr>
              <p:cNvSpPr/>
              <p:nvPr/>
            </p:nvSpPr>
            <p:spPr>
              <a:xfrm>
                <a:off x="2837463" y="3510442"/>
                <a:ext cx="546755" cy="55068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31E9BB7-3637-4788-80C9-B2075E18B02F}"/>
                  </a:ext>
                </a:extLst>
              </p:cNvPr>
              <p:cNvSpPr/>
              <p:nvPr/>
            </p:nvSpPr>
            <p:spPr>
              <a:xfrm>
                <a:off x="4234202" y="2553053"/>
                <a:ext cx="546755" cy="55068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30C6D44-2F21-44B2-9186-0DADD89A7568}"/>
                      </a:ext>
                    </a:extLst>
                  </p:cNvPr>
                  <p:cNvSpPr txBox="1"/>
                  <p:nvPr/>
                </p:nvSpPr>
                <p:spPr>
                  <a:xfrm>
                    <a:off x="1234911" y="2014980"/>
                    <a:ext cx="5090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30C6D44-2F21-44B2-9186-0DADD89A75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911" y="2014980"/>
                    <a:ext cx="509047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BD07275-FC05-4B5C-9D78-3E261DF7DF6A}"/>
                      </a:ext>
                    </a:extLst>
                  </p:cNvPr>
                  <p:cNvSpPr txBox="1"/>
                  <p:nvPr/>
                </p:nvSpPr>
                <p:spPr>
                  <a:xfrm>
                    <a:off x="1234910" y="2553053"/>
                    <a:ext cx="5090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BD07275-FC05-4B5C-9D78-3E261DF7DF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910" y="2553053"/>
                    <a:ext cx="509047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ADF3455-DA61-4FDB-B093-BB0380C9FB96}"/>
                      </a:ext>
                    </a:extLst>
                  </p:cNvPr>
                  <p:cNvSpPr txBox="1"/>
                  <p:nvPr/>
                </p:nvSpPr>
                <p:spPr>
                  <a:xfrm>
                    <a:off x="1234910" y="3028890"/>
                    <a:ext cx="5090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ADF3455-DA61-4FDB-B093-BB0380C9F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910" y="3028890"/>
                    <a:ext cx="509047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871963D-40A5-414B-96BC-6F1478DB54BE}"/>
                  </a:ext>
                </a:extLst>
              </p:cNvPr>
              <p:cNvCxnSpPr>
                <a:stCxn id="10" idx="3"/>
                <a:endCxn id="5" idx="2"/>
              </p:cNvCxnSpPr>
              <p:nvPr/>
            </p:nvCxnSpPr>
            <p:spPr>
              <a:xfrm flipV="1">
                <a:off x="1743958" y="1739639"/>
                <a:ext cx="1093509" cy="4753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64B0FF3-8DEE-4880-BCCA-D70F67F34A7D}"/>
                  </a:ext>
                </a:extLst>
              </p:cNvPr>
              <p:cNvCxnSpPr>
                <a:cxnSpLocks/>
                <a:stCxn id="10" idx="3"/>
                <a:endCxn id="6" idx="2"/>
              </p:cNvCxnSpPr>
              <p:nvPr/>
            </p:nvCxnSpPr>
            <p:spPr>
              <a:xfrm>
                <a:off x="1743958" y="2215035"/>
                <a:ext cx="1093507" cy="20665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9340F9A-C1EF-4121-A2DF-2D971EC039B0}"/>
                  </a:ext>
                </a:extLst>
              </p:cNvPr>
              <p:cNvCxnSpPr>
                <a:cxnSpLocks/>
                <a:stCxn id="10" idx="3"/>
                <a:endCxn id="7" idx="2"/>
              </p:cNvCxnSpPr>
              <p:nvPr/>
            </p:nvCxnSpPr>
            <p:spPr>
              <a:xfrm>
                <a:off x="1743958" y="2215035"/>
                <a:ext cx="1093506" cy="8887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B5A2702-79F2-458B-9241-ABBEBF2C8C05}"/>
                  </a:ext>
                </a:extLst>
              </p:cNvPr>
              <p:cNvCxnSpPr>
                <a:cxnSpLocks/>
                <a:stCxn id="10" idx="3"/>
                <a:endCxn id="8" idx="2"/>
              </p:cNvCxnSpPr>
              <p:nvPr/>
            </p:nvCxnSpPr>
            <p:spPr>
              <a:xfrm>
                <a:off x="1743958" y="2215035"/>
                <a:ext cx="1093505" cy="15707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4852AF6-12E2-47AA-8BBD-8A8B7109C001}"/>
                  </a:ext>
                </a:extLst>
              </p:cNvPr>
              <p:cNvCxnSpPr>
                <a:cxnSpLocks/>
                <a:stCxn id="11" idx="3"/>
                <a:endCxn id="5" idx="2"/>
              </p:cNvCxnSpPr>
              <p:nvPr/>
            </p:nvCxnSpPr>
            <p:spPr>
              <a:xfrm flipV="1">
                <a:off x="1743957" y="1739639"/>
                <a:ext cx="1093510" cy="101346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63D2C8E-ADE9-474E-B550-93A9972EF55D}"/>
                  </a:ext>
                </a:extLst>
              </p:cNvPr>
              <p:cNvCxnSpPr>
                <a:cxnSpLocks/>
                <a:stCxn id="11" idx="3"/>
                <a:endCxn id="6" idx="2"/>
              </p:cNvCxnSpPr>
              <p:nvPr/>
            </p:nvCxnSpPr>
            <p:spPr>
              <a:xfrm flipV="1">
                <a:off x="1743957" y="2421687"/>
                <a:ext cx="1093508" cy="3314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761922B-2140-4936-89FA-AF2B7C86B04F}"/>
                  </a:ext>
                </a:extLst>
              </p:cNvPr>
              <p:cNvCxnSpPr>
                <a:cxnSpLocks/>
                <a:stCxn id="11" idx="3"/>
                <a:endCxn id="7" idx="2"/>
              </p:cNvCxnSpPr>
              <p:nvPr/>
            </p:nvCxnSpPr>
            <p:spPr>
              <a:xfrm>
                <a:off x="1743957" y="2753108"/>
                <a:ext cx="1093507" cy="3506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A3C7C9C-8493-4AA8-89F4-6C867DDE2283}"/>
                  </a:ext>
                </a:extLst>
              </p:cNvPr>
              <p:cNvCxnSpPr>
                <a:cxnSpLocks/>
                <a:stCxn id="11" idx="3"/>
                <a:endCxn id="8" idx="2"/>
              </p:cNvCxnSpPr>
              <p:nvPr/>
            </p:nvCxnSpPr>
            <p:spPr>
              <a:xfrm>
                <a:off x="1743957" y="2753108"/>
                <a:ext cx="1093506" cy="10326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EE5884D-BED0-4F11-8ACD-7357B0FC661F}"/>
                  </a:ext>
                </a:extLst>
              </p:cNvPr>
              <p:cNvCxnSpPr>
                <a:cxnSpLocks/>
                <a:stCxn id="12" idx="3"/>
                <a:endCxn id="5" idx="2"/>
              </p:cNvCxnSpPr>
              <p:nvPr/>
            </p:nvCxnSpPr>
            <p:spPr>
              <a:xfrm flipV="1">
                <a:off x="1743957" y="1739639"/>
                <a:ext cx="1093510" cy="148930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10BCA10-9B59-4666-A521-486E5D43D39E}"/>
                  </a:ext>
                </a:extLst>
              </p:cNvPr>
              <p:cNvCxnSpPr>
                <a:cxnSpLocks/>
                <a:stCxn id="12" idx="3"/>
                <a:endCxn id="6" idx="2"/>
              </p:cNvCxnSpPr>
              <p:nvPr/>
            </p:nvCxnSpPr>
            <p:spPr>
              <a:xfrm flipV="1">
                <a:off x="1743957" y="2421687"/>
                <a:ext cx="1093508" cy="80725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C827532-F1E3-4A4A-935B-A88FABD6FA04}"/>
                  </a:ext>
                </a:extLst>
              </p:cNvPr>
              <p:cNvCxnSpPr>
                <a:cxnSpLocks/>
                <a:stCxn id="12" idx="3"/>
                <a:endCxn id="7" idx="2"/>
              </p:cNvCxnSpPr>
              <p:nvPr/>
            </p:nvCxnSpPr>
            <p:spPr>
              <a:xfrm flipV="1">
                <a:off x="1743957" y="3103735"/>
                <a:ext cx="1093507" cy="125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FF32E29-A445-4761-BED0-250CABD815BE}"/>
                  </a:ext>
                </a:extLst>
              </p:cNvPr>
              <p:cNvCxnSpPr>
                <a:cxnSpLocks/>
                <a:stCxn id="12" idx="3"/>
                <a:endCxn id="8" idx="2"/>
              </p:cNvCxnSpPr>
              <p:nvPr/>
            </p:nvCxnSpPr>
            <p:spPr>
              <a:xfrm>
                <a:off x="1743957" y="3228945"/>
                <a:ext cx="1093506" cy="55683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F841483-E1FF-4C71-BE55-FA0A25CF8DEC}"/>
                  </a:ext>
                </a:extLst>
              </p:cNvPr>
              <p:cNvCxnSpPr>
                <a:cxnSpLocks/>
                <a:stCxn id="5" idx="6"/>
                <a:endCxn id="9" idx="2"/>
              </p:cNvCxnSpPr>
              <p:nvPr/>
            </p:nvCxnSpPr>
            <p:spPr>
              <a:xfrm>
                <a:off x="3384222" y="1739639"/>
                <a:ext cx="849980" cy="10887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C63B4D4-4A85-4D2C-BE06-BA96F5EFECE3}"/>
                  </a:ext>
                </a:extLst>
              </p:cNvPr>
              <p:cNvCxnSpPr>
                <a:cxnSpLocks/>
                <a:stCxn id="6" idx="6"/>
                <a:endCxn id="9" idx="2"/>
              </p:cNvCxnSpPr>
              <p:nvPr/>
            </p:nvCxnSpPr>
            <p:spPr>
              <a:xfrm>
                <a:off x="3384220" y="2421687"/>
                <a:ext cx="849982" cy="4067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E871A07-775C-4D40-BCEE-1585D2D97E70}"/>
                  </a:ext>
                </a:extLst>
              </p:cNvPr>
              <p:cNvCxnSpPr>
                <a:cxnSpLocks/>
                <a:stCxn id="7" idx="6"/>
                <a:endCxn id="9" idx="2"/>
              </p:cNvCxnSpPr>
              <p:nvPr/>
            </p:nvCxnSpPr>
            <p:spPr>
              <a:xfrm flipV="1">
                <a:off x="3384219" y="2828394"/>
                <a:ext cx="849983" cy="27534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E739756-E47A-40FE-8233-DA1BA7CEBCAE}"/>
                  </a:ext>
                </a:extLst>
              </p:cNvPr>
              <p:cNvCxnSpPr>
                <a:cxnSpLocks/>
                <a:stCxn id="8" idx="6"/>
                <a:endCxn id="9" idx="2"/>
              </p:cNvCxnSpPr>
              <p:nvPr/>
            </p:nvCxnSpPr>
            <p:spPr>
              <a:xfrm flipV="1">
                <a:off x="3384218" y="2828394"/>
                <a:ext cx="849984" cy="95738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D2F982E-809B-47D4-8BBE-9BF3E35B038B}"/>
                  </a:ext>
                </a:extLst>
              </p:cNvPr>
              <p:cNvCxnSpPr>
                <a:cxnSpLocks/>
                <a:stCxn id="9" idx="6"/>
              </p:cNvCxnSpPr>
              <p:nvPr/>
            </p:nvCxnSpPr>
            <p:spPr>
              <a:xfrm>
                <a:off x="4780957" y="2828394"/>
                <a:ext cx="46977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7F5B57F-401E-474F-B6BC-03095BEC75BA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712" y="2574223"/>
                    <a:ext cx="46977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7F5B57F-401E-474F-B6BC-03095BEC75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7712" y="2574223"/>
                    <a:ext cx="469773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97AF873-BD03-4987-A3DE-867D245C3F47}"/>
                </a:ext>
              </a:extLst>
            </p:cNvPr>
            <p:cNvSpPr txBox="1"/>
            <p:nvPr/>
          </p:nvSpPr>
          <p:spPr>
            <a:xfrm>
              <a:off x="449344" y="4440551"/>
              <a:ext cx="10935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BDBAE6-C591-4957-94CC-81576FF9AD49}"/>
                </a:ext>
              </a:extLst>
            </p:cNvPr>
            <p:cNvSpPr txBox="1"/>
            <p:nvPr/>
          </p:nvSpPr>
          <p:spPr>
            <a:xfrm>
              <a:off x="2070751" y="4440288"/>
              <a:ext cx="10935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Hidden Layer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5326A0-4EAE-46B6-BED1-3299B57DBA8D}"/>
                </a:ext>
              </a:extLst>
            </p:cNvPr>
            <p:cNvSpPr txBox="1"/>
            <p:nvPr/>
          </p:nvSpPr>
          <p:spPr>
            <a:xfrm>
              <a:off x="3398914" y="4440287"/>
              <a:ext cx="10935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 Layer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4E44290-9EBA-4DC4-AC01-739D7B90EA9F}"/>
                  </a:ext>
                </a:extLst>
              </p:cNvPr>
              <p:cNvSpPr txBox="1"/>
              <p:nvPr/>
            </p:nvSpPr>
            <p:spPr>
              <a:xfrm>
                <a:off x="6163602" y="1955794"/>
                <a:ext cx="5090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4E44290-9EBA-4DC4-AC01-739D7B90E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602" y="1955794"/>
                <a:ext cx="50904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2B39BA4-A369-4CD9-9BEA-8A874AD5D41C}"/>
                  </a:ext>
                </a:extLst>
              </p:cNvPr>
              <p:cNvSpPr txBox="1"/>
              <p:nvPr/>
            </p:nvSpPr>
            <p:spPr>
              <a:xfrm>
                <a:off x="6163601" y="2493867"/>
                <a:ext cx="5090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2B39BA4-A369-4CD9-9BEA-8A874AD5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601" y="2493867"/>
                <a:ext cx="50904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DC61478-53EC-4C81-8AC7-71C7CA6ED685}"/>
                  </a:ext>
                </a:extLst>
              </p:cNvPr>
              <p:cNvSpPr txBox="1"/>
              <p:nvPr/>
            </p:nvSpPr>
            <p:spPr>
              <a:xfrm>
                <a:off x="6163601" y="2969704"/>
                <a:ext cx="5090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DC61478-53EC-4C81-8AC7-71C7CA6ED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601" y="2969704"/>
                <a:ext cx="50904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79F5A9-05D5-4D06-86CA-74FE7CF25B27}"/>
              </a:ext>
            </a:extLst>
          </p:cNvPr>
          <p:cNvCxnSpPr>
            <a:cxnSpLocks/>
            <a:stCxn id="60" idx="3"/>
            <a:endCxn id="32" idx="2"/>
          </p:cNvCxnSpPr>
          <p:nvPr/>
        </p:nvCxnSpPr>
        <p:spPr>
          <a:xfrm>
            <a:off x="6672649" y="2155849"/>
            <a:ext cx="973208" cy="6474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E81A16C-FFDE-4C21-A400-692B675D61DE}"/>
              </a:ext>
            </a:extLst>
          </p:cNvPr>
          <p:cNvCxnSpPr>
            <a:cxnSpLocks/>
            <a:stCxn id="61" idx="3"/>
            <a:endCxn id="32" idx="2"/>
          </p:cNvCxnSpPr>
          <p:nvPr/>
        </p:nvCxnSpPr>
        <p:spPr>
          <a:xfrm>
            <a:off x="6672648" y="2693922"/>
            <a:ext cx="973209" cy="109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46ED0E0-6668-48A9-BC70-FDE292F55FD7}"/>
              </a:ext>
            </a:extLst>
          </p:cNvPr>
          <p:cNvCxnSpPr>
            <a:cxnSpLocks/>
            <a:stCxn id="62" idx="3"/>
            <a:endCxn id="32" idx="2"/>
          </p:cNvCxnSpPr>
          <p:nvPr/>
        </p:nvCxnSpPr>
        <p:spPr>
          <a:xfrm flipV="1">
            <a:off x="6672648" y="2803263"/>
            <a:ext cx="973209" cy="3664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28EB078-E789-4AFF-B101-15C470F266D2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9861156" y="2803263"/>
            <a:ext cx="1107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A449E0D-5BC1-43C7-B6A5-1F1DEC7611E3}"/>
                  </a:ext>
                </a:extLst>
              </p:cNvPr>
              <p:cNvSpPr txBox="1"/>
              <p:nvPr/>
            </p:nvSpPr>
            <p:spPr>
              <a:xfrm>
                <a:off x="10821894" y="2592411"/>
                <a:ext cx="1093505" cy="366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A449E0D-5BC1-43C7-B6A5-1F1DEC761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894" y="2592411"/>
                <a:ext cx="1093505" cy="366496"/>
              </a:xfrm>
              <a:prstGeom prst="rect">
                <a:avLst/>
              </a:prstGeom>
              <a:blipFill>
                <a:blip r:embed="rId12"/>
                <a:stretch>
                  <a:fillRect t="-666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6EC3DD84-4BA2-441B-B1F6-8627DFDC89AB}"/>
              </a:ext>
            </a:extLst>
          </p:cNvPr>
          <p:cNvSpPr txBox="1"/>
          <p:nvPr/>
        </p:nvSpPr>
        <p:spPr>
          <a:xfrm>
            <a:off x="7758260" y="1180730"/>
            <a:ext cx="17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Neuron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FFE9CD-92DC-46F0-9E35-3EA7C8DA709C}"/>
                  </a:ext>
                </a:extLst>
              </p:cNvPr>
              <p:cNvSpPr txBox="1"/>
              <p:nvPr/>
            </p:nvSpPr>
            <p:spPr>
              <a:xfrm>
                <a:off x="6259613" y="3968191"/>
                <a:ext cx="2334355" cy="1379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FFE9CD-92DC-46F0-9E35-3EA7C8DA7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613" y="3968191"/>
                <a:ext cx="2334355" cy="1379608"/>
              </a:xfrm>
              <a:prstGeom prst="rect">
                <a:avLst/>
              </a:prstGeom>
              <a:blipFill>
                <a:blip r:embed="rId13"/>
                <a:stretch>
                  <a:fillRect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4174A7D-DA7A-4BF5-8B72-4F2E9E2AE88F}"/>
                  </a:ext>
                </a:extLst>
              </p:cNvPr>
              <p:cNvSpPr txBox="1"/>
              <p:nvPr/>
            </p:nvSpPr>
            <p:spPr>
              <a:xfrm>
                <a:off x="8769392" y="3972021"/>
                <a:ext cx="2215299" cy="137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4174A7D-DA7A-4BF5-8B72-4F2E9E2AE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392" y="3972021"/>
                <a:ext cx="2215299" cy="1377685"/>
              </a:xfrm>
              <a:prstGeom prst="rect">
                <a:avLst/>
              </a:prstGeom>
              <a:blipFill>
                <a:blip r:embed="rId14"/>
                <a:stretch>
                  <a:fillRect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8774CFE-4D12-4C36-8065-A472E2E1DB33}"/>
                  </a:ext>
                </a:extLst>
              </p:cNvPr>
              <p:cNvSpPr txBox="1"/>
              <p:nvPr/>
            </p:nvSpPr>
            <p:spPr>
              <a:xfrm>
                <a:off x="9307331" y="5492604"/>
                <a:ext cx="2215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𝑠𝑖𝑛𝑔𝑙𝑒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8774CFE-4D12-4C36-8065-A472E2E1D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331" y="5492604"/>
                <a:ext cx="2215299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350CBC7-606B-45A8-8E7A-E891C5CDB764}"/>
                  </a:ext>
                </a:extLst>
              </p:cNvPr>
              <p:cNvSpPr txBox="1"/>
              <p:nvPr/>
            </p:nvSpPr>
            <p:spPr>
              <a:xfrm>
                <a:off x="6386660" y="5492604"/>
                <a:ext cx="274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𝑠𝑖𝑛𝑔𝑙𝑒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350CBC7-606B-45A8-8E7A-E891C5CD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660" y="5492604"/>
                <a:ext cx="2743200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A2EC81A-3EBF-4BD1-B999-8D426D4ABD0F}"/>
                  </a:ext>
                </a:extLst>
              </p:cNvPr>
              <p:cNvSpPr txBox="1"/>
              <p:nvPr/>
            </p:nvSpPr>
            <p:spPr>
              <a:xfrm>
                <a:off x="6203772" y="6106754"/>
                <a:ext cx="4780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𝑠𝑖𝑛𝑔𝑙𝑒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𝑠𝑖𝑛𝑔𝑙𝑒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A2EC81A-3EBF-4BD1-B999-8D426D4AB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772" y="6106754"/>
                <a:ext cx="4780919" cy="369332"/>
              </a:xfrm>
              <a:prstGeom prst="rect">
                <a:avLst/>
              </a:prstGeom>
              <a:blipFill>
                <a:blip r:embed="rId17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64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8103-8E14-452B-81F4-A56BA2A2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Dimensions of Neural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2E3F97-EC8B-4F28-838D-FBEF906E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6C1D60-E53F-47C3-8946-55E83D7B84F2}"/>
              </a:ext>
            </a:extLst>
          </p:cNvPr>
          <p:cNvGrpSpPr/>
          <p:nvPr/>
        </p:nvGrpSpPr>
        <p:grpSpPr>
          <a:xfrm>
            <a:off x="8374240" y="433578"/>
            <a:ext cx="3672018" cy="2746331"/>
            <a:chOff x="449344" y="1574220"/>
            <a:chExt cx="4786229" cy="35409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7BBF7D-BA0F-4D6F-A53F-2EA554F1F523}"/>
                </a:ext>
              </a:extLst>
            </p:cNvPr>
            <p:cNvGrpSpPr/>
            <p:nvPr/>
          </p:nvGrpSpPr>
          <p:grpSpPr>
            <a:xfrm>
              <a:off x="672998" y="1574220"/>
              <a:ext cx="4562575" cy="2596826"/>
              <a:chOff x="1234910" y="1464298"/>
              <a:chExt cx="4562575" cy="2596826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CE50306-2501-49C5-AFE7-09014AFA5660}"/>
                  </a:ext>
                </a:extLst>
              </p:cNvPr>
              <p:cNvSpPr/>
              <p:nvPr/>
            </p:nvSpPr>
            <p:spPr>
              <a:xfrm>
                <a:off x="2837467" y="1464298"/>
                <a:ext cx="546755" cy="55068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651010C-67C1-474F-BA97-5E5224A252B1}"/>
                  </a:ext>
                </a:extLst>
              </p:cNvPr>
              <p:cNvSpPr/>
              <p:nvPr/>
            </p:nvSpPr>
            <p:spPr>
              <a:xfrm>
                <a:off x="2837465" y="2146346"/>
                <a:ext cx="546755" cy="55068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79B92AA-8FAC-4FC7-A6F6-09ECD96481DB}"/>
                  </a:ext>
                </a:extLst>
              </p:cNvPr>
              <p:cNvSpPr/>
              <p:nvPr/>
            </p:nvSpPr>
            <p:spPr>
              <a:xfrm>
                <a:off x="2837464" y="2828394"/>
                <a:ext cx="546755" cy="55068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CB154FA-FDA7-418E-82E8-CB7F26DDD27E}"/>
                  </a:ext>
                </a:extLst>
              </p:cNvPr>
              <p:cNvSpPr/>
              <p:nvPr/>
            </p:nvSpPr>
            <p:spPr>
              <a:xfrm>
                <a:off x="2837463" y="3510442"/>
                <a:ext cx="546755" cy="55068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077FD31-4BC9-499A-A470-E2FBCD92D75C}"/>
                  </a:ext>
                </a:extLst>
              </p:cNvPr>
              <p:cNvSpPr/>
              <p:nvPr/>
            </p:nvSpPr>
            <p:spPr>
              <a:xfrm>
                <a:off x="4234202" y="2553053"/>
                <a:ext cx="546755" cy="55068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7DA528F-1778-4868-90A1-7CA47B54AD12}"/>
                      </a:ext>
                    </a:extLst>
                  </p:cNvPr>
                  <p:cNvSpPr txBox="1"/>
                  <p:nvPr/>
                </p:nvSpPr>
                <p:spPr>
                  <a:xfrm>
                    <a:off x="1234911" y="2014980"/>
                    <a:ext cx="5090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7DA528F-1778-4868-90A1-7CA47B54AD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911" y="2014980"/>
                    <a:ext cx="509047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8FFF2FF-CC0C-4C3C-BF12-45C0B74A5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234910" y="2553053"/>
                    <a:ext cx="5090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8FFF2FF-CC0C-4C3C-BF12-45C0B74A56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910" y="2553053"/>
                    <a:ext cx="50904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563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6285418-8450-4F35-B615-981E7560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1234910" y="3028890"/>
                    <a:ext cx="5090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6285418-8450-4F35-B615-981E7560B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910" y="3028890"/>
                    <a:ext cx="509047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563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F704354-5E81-4FAD-B647-40AA5ECDBBB2}"/>
                  </a:ext>
                </a:extLst>
              </p:cNvPr>
              <p:cNvCxnSpPr>
                <a:stCxn id="14" idx="3"/>
                <a:endCxn id="9" idx="2"/>
              </p:cNvCxnSpPr>
              <p:nvPr/>
            </p:nvCxnSpPr>
            <p:spPr>
              <a:xfrm flipV="1">
                <a:off x="1743958" y="1739639"/>
                <a:ext cx="1093509" cy="4753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E0E4936-4D3B-4752-8ED7-6875BA12006A}"/>
                  </a:ext>
                </a:extLst>
              </p:cNvPr>
              <p:cNvCxnSpPr>
                <a:cxnSpLocks/>
                <a:stCxn id="14" idx="3"/>
                <a:endCxn id="10" idx="2"/>
              </p:cNvCxnSpPr>
              <p:nvPr/>
            </p:nvCxnSpPr>
            <p:spPr>
              <a:xfrm>
                <a:off x="1743958" y="2215035"/>
                <a:ext cx="1093507" cy="20665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4ED234E-E70D-436B-B688-8E9E878434BB}"/>
                  </a:ext>
                </a:extLst>
              </p:cNvPr>
              <p:cNvCxnSpPr>
                <a:cxnSpLocks/>
                <a:stCxn id="14" idx="3"/>
                <a:endCxn id="11" idx="2"/>
              </p:cNvCxnSpPr>
              <p:nvPr/>
            </p:nvCxnSpPr>
            <p:spPr>
              <a:xfrm>
                <a:off x="1743958" y="2215035"/>
                <a:ext cx="1093506" cy="8887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DF6235B-2BE6-4244-BCFA-0A0F9C0EFE97}"/>
                  </a:ext>
                </a:extLst>
              </p:cNvPr>
              <p:cNvCxnSpPr>
                <a:cxnSpLocks/>
                <a:stCxn id="14" idx="3"/>
                <a:endCxn id="12" idx="2"/>
              </p:cNvCxnSpPr>
              <p:nvPr/>
            </p:nvCxnSpPr>
            <p:spPr>
              <a:xfrm>
                <a:off x="1743958" y="2215035"/>
                <a:ext cx="1093505" cy="15707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5631F53-8AD8-4291-B5A3-31A7522F1077}"/>
                  </a:ext>
                </a:extLst>
              </p:cNvPr>
              <p:cNvCxnSpPr>
                <a:cxnSpLocks/>
                <a:stCxn id="15" idx="3"/>
                <a:endCxn id="9" idx="2"/>
              </p:cNvCxnSpPr>
              <p:nvPr/>
            </p:nvCxnSpPr>
            <p:spPr>
              <a:xfrm flipV="1">
                <a:off x="1743957" y="1739639"/>
                <a:ext cx="1093510" cy="101346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CC6D81D-2E7A-4A7E-A902-D0A5D7014C6B}"/>
                  </a:ext>
                </a:extLst>
              </p:cNvPr>
              <p:cNvCxnSpPr>
                <a:cxnSpLocks/>
                <a:stCxn id="15" idx="3"/>
                <a:endCxn id="10" idx="2"/>
              </p:cNvCxnSpPr>
              <p:nvPr/>
            </p:nvCxnSpPr>
            <p:spPr>
              <a:xfrm flipV="1">
                <a:off x="1743957" y="2421687"/>
                <a:ext cx="1093508" cy="3314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5C67A53-0149-4EF0-AA2A-66653A9ADB7A}"/>
                  </a:ext>
                </a:extLst>
              </p:cNvPr>
              <p:cNvCxnSpPr>
                <a:cxnSpLocks/>
                <a:stCxn id="15" idx="3"/>
                <a:endCxn id="11" idx="2"/>
              </p:cNvCxnSpPr>
              <p:nvPr/>
            </p:nvCxnSpPr>
            <p:spPr>
              <a:xfrm>
                <a:off x="1743957" y="2753108"/>
                <a:ext cx="1093507" cy="3506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A23C428-44AD-4CB1-9B47-8FD7CC6268D3}"/>
                  </a:ext>
                </a:extLst>
              </p:cNvPr>
              <p:cNvCxnSpPr>
                <a:cxnSpLocks/>
                <a:stCxn id="15" idx="3"/>
                <a:endCxn id="12" idx="2"/>
              </p:cNvCxnSpPr>
              <p:nvPr/>
            </p:nvCxnSpPr>
            <p:spPr>
              <a:xfrm>
                <a:off x="1743957" y="2753108"/>
                <a:ext cx="1093506" cy="10326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6B81007-8613-4F6A-BD1D-140D48FC3049}"/>
                  </a:ext>
                </a:extLst>
              </p:cNvPr>
              <p:cNvCxnSpPr>
                <a:cxnSpLocks/>
                <a:stCxn id="16" idx="3"/>
                <a:endCxn id="9" idx="2"/>
              </p:cNvCxnSpPr>
              <p:nvPr/>
            </p:nvCxnSpPr>
            <p:spPr>
              <a:xfrm flipV="1">
                <a:off x="1743957" y="1739639"/>
                <a:ext cx="1093510" cy="148930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609AC20-6114-407B-8669-C69755921B75}"/>
                  </a:ext>
                </a:extLst>
              </p:cNvPr>
              <p:cNvCxnSpPr>
                <a:cxnSpLocks/>
                <a:stCxn id="16" idx="3"/>
                <a:endCxn id="10" idx="2"/>
              </p:cNvCxnSpPr>
              <p:nvPr/>
            </p:nvCxnSpPr>
            <p:spPr>
              <a:xfrm flipV="1">
                <a:off x="1743957" y="2421687"/>
                <a:ext cx="1093508" cy="80725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6C22BF9-265D-40DA-8C7F-69CD0148439A}"/>
                  </a:ext>
                </a:extLst>
              </p:cNvPr>
              <p:cNvCxnSpPr>
                <a:cxnSpLocks/>
                <a:stCxn id="16" idx="3"/>
                <a:endCxn id="11" idx="2"/>
              </p:cNvCxnSpPr>
              <p:nvPr/>
            </p:nvCxnSpPr>
            <p:spPr>
              <a:xfrm flipV="1">
                <a:off x="1743957" y="3103735"/>
                <a:ext cx="1093507" cy="125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8018779-DE36-4185-8571-ECFE195F8979}"/>
                  </a:ext>
                </a:extLst>
              </p:cNvPr>
              <p:cNvCxnSpPr>
                <a:cxnSpLocks/>
                <a:stCxn id="16" idx="3"/>
                <a:endCxn id="12" idx="2"/>
              </p:cNvCxnSpPr>
              <p:nvPr/>
            </p:nvCxnSpPr>
            <p:spPr>
              <a:xfrm>
                <a:off x="1743957" y="3228945"/>
                <a:ext cx="1093506" cy="55683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530E57B-697D-4377-B207-938C22AF95CC}"/>
                  </a:ext>
                </a:extLst>
              </p:cNvPr>
              <p:cNvCxnSpPr>
                <a:cxnSpLocks/>
                <a:stCxn id="9" idx="6"/>
                <a:endCxn id="13" idx="2"/>
              </p:cNvCxnSpPr>
              <p:nvPr/>
            </p:nvCxnSpPr>
            <p:spPr>
              <a:xfrm>
                <a:off x="3384222" y="1739639"/>
                <a:ext cx="849980" cy="10887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8769A95-DC47-487B-B3AC-3868655ACBCC}"/>
                  </a:ext>
                </a:extLst>
              </p:cNvPr>
              <p:cNvCxnSpPr>
                <a:cxnSpLocks/>
                <a:stCxn id="10" idx="6"/>
                <a:endCxn id="13" idx="2"/>
              </p:cNvCxnSpPr>
              <p:nvPr/>
            </p:nvCxnSpPr>
            <p:spPr>
              <a:xfrm>
                <a:off x="3384220" y="2421687"/>
                <a:ext cx="849982" cy="4067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6FA7DFD-489A-43EE-A764-55ACA06E6EFE}"/>
                  </a:ext>
                </a:extLst>
              </p:cNvPr>
              <p:cNvCxnSpPr>
                <a:cxnSpLocks/>
                <a:stCxn id="11" idx="6"/>
                <a:endCxn id="13" idx="2"/>
              </p:cNvCxnSpPr>
              <p:nvPr/>
            </p:nvCxnSpPr>
            <p:spPr>
              <a:xfrm flipV="1">
                <a:off x="3384219" y="2828394"/>
                <a:ext cx="849983" cy="27534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D22C763-E6F2-4F68-AF75-80D344CFCF48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 flipV="1">
                <a:off x="3384218" y="2828394"/>
                <a:ext cx="849984" cy="95738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FE5B4ED-ADE8-463E-B0F3-806DA6CC5E7D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4780957" y="2828394"/>
                <a:ext cx="46977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D130DB8-E4BB-4038-B80E-2B1394D4D8E0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712" y="2574223"/>
                    <a:ext cx="46977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D130DB8-E4BB-4038-B80E-2B1394D4D8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7712" y="2574223"/>
                    <a:ext cx="469773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92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4455D7-06DC-4701-B97F-284FDBECE811}"/>
                </a:ext>
              </a:extLst>
            </p:cNvPr>
            <p:cNvSpPr txBox="1"/>
            <p:nvPr/>
          </p:nvSpPr>
          <p:spPr>
            <a:xfrm>
              <a:off x="449344" y="4440551"/>
              <a:ext cx="1093505" cy="674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Input Layer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9091407-210A-4008-9C65-8D13F8E48569}"/>
                    </a:ext>
                  </a:extLst>
                </p:cNvPr>
                <p:cNvSpPr txBox="1"/>
                <p:nvPr/>
              </p:nvSpPr>
              <p:spPr>
                <a:xfrm>
                  <a:off x="2002176" y="4427622"/>
                  <a:ext cx="1093505" cy="420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9091407-210A-4008-9C65-8D13F8E48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176" y="4427622"/>
                  <a:ext cx="1093505" cy="420555"/>
                </a:xfrm>
                <a:prstGeom prst="rect">
                  <a:avLst/>
                </a:prstGeom>
                <a:blipFill>
                  <a:blip r:embed="rId7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474C58C8-D377-40DC-ACE2-EE50FA663A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6073" y="3537365"/>
            <a:ext cx="2400300" cy="9715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E1A6A5A-4DA0-4BA2-BB9C-D2733E821E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71" y="1224680"/>
            <a:ext cx="6224431" cy="555376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0C9A3E6-49EB-4BFD-966C-9B4510A17D28}"/>
              </a:ext>
            </a:extLst>
          </p:cNvPr>
          <p:cNvSpPr/>
          <p:nvPr/>
        </p:nvSpPr>
        <p:spPr>
          <a:xfrm>
            <a:off x="2187019" y="5124273"/>
            <a:ext cx="2300140" cy="476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08AA42E-FB5B-4437-B409-5E23354ECD16}"/>
                  </a:ext>
                </a:extLst>
              </p:cNvPr>
              <p:cNvSpPr txBox="1"/>
              <p:nvPr/>
            </p:nvSpPr>
            <p:spPr>
              <a:xfrm>
                <a:off x="6671409" y="5375506"/>
                <a:ext cx="526329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be column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08AA42E-FB5B-4437-B409-5E23354EC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09" y="5375506"/>
                <a:ext cx="5263298" cy="369332"/>
              </a:xfrm>
              <a:prstGeom prst="rect">
                <a:avLst/>
              </a:prstGeom>
              <a:blipFill>
                <a:blip r:embed="rId10"/>
                <a:stretch>
                  <a:fillRect l="-808"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D56EB4-A38C-4390-931C-546729C48085}"/>
                  </a:ext>
                </a:extLst>
              </p:cNvPr>
              <p:cNvSpPr txBox="1"/>
              <p:nvPr/>
            </p:nvSpPr>
            <p:spPr>
              <a:xfrm>
                <a:off x="10676000" y="1833457"/>
                <a:ext cx="838942" cy="32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|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D56EB4-A38C-4390-931C-546729C48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000" y="1833457"/>
                <a:ext cx="838942" cy="326180"/>
              </a:xfrm>
              <a:prstGeom prst="rect">
                <a:avLst/>
              </a:prstGeom>
              <a:blipFill>
                <a:blip r:embed="rId11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14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B232-EBE1-4E84-ABAF-DA80A99A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CC528-E466-4B7C-8CBB-9BFCBECE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42E663-D84A-4156-B684-38647C566EB6}"/>
              </a:ext>
            </a:extLst>
          </p:cNvPr>
          <p:cNvSpPr/>
          <p:nvPr/>
        </p:nvSpPr>
        <p:spPr>
          <a:xfrm>
            <a:off x="3602057" y="5527499"/>
            <a:ext cx="4081806" cy="940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2BCB31-8EC9-4714-8084-144EB494B67F}"/>
              </a:ext>
            </a:extLst>
          </p:cNvPr>
          <p:cNvGrpSpPr/>
          <p:nvPr/>
        </p:nvGrpSpPr>
        <p:grpSpPr>
          <a:xfrm>
            <a:off x="966438" y="136525"/>
            <a:ext cx="11079820" cy="6567316"/>
            <a:chOff x="966438" y="-62942"/>
            <a:chExt cx="11079820" cy="65673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A2357B-8E30-4F36-8731-889D471537C7}"/>
                </a:ext>
              </a:extLst>
            </p:cNvPr>
            <p:cNvSpPr txBox="1"/>
            <p:nvPr/>
          </p:nvSpPr>
          <p:spPr>
            <a:xfrm>
              <a:off x="966438" y="2894310"/>
              <a:ext cx="1677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Single Layer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0EA5E6A-5545-4AAA-9FAE-CFAFBDC34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5345" y="-62942"/>
              <a:ext cx="8540913" cy="6567316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D08C1D4-F9E3-4714-B9CE-A483872AD27A}"/>
                </a:ext>
              </a:extLst>
            </p:cNvPr>
            <p:cNvCxnSpPr>
              <a:cxnSpLocks/>
            </p:cNvCxnSpPr>
            <p:nvPr/>
          </p:nvCxnSpPr>
          <p:spPr>
            <a:xfrm>
              <a:off x="2658360" y="3078976"/>
              <a:ext cx="2196444" cy="260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358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FG-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E82"/>
      </a:accent1>
      <a:accent2>
        <a:srgbClr val="BA5D0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12981</TotalTime>
  <Words>754</Words>
  <Application>Microsoft Office PowerPoint</Application>
  <PresentationFormat>Widescreen</PresentationFormat>
  <Paragraphs>144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charter</vt:lpstr>
      <vt:lpstr>Office Theme</vt:lpstr>
      <vt:lpstr>Neural Networks</vt:lpstr>
      <vt:lpstr>Neural Network</vt:lpstr>
      <vt:lpstr>Type of Deep Learning Problems </vt:lpstr>
      <vt:lpstr>Notations </vt:lpstr>
      <vt:lpstr>Logistic Regression – Loss Function </vt:lpstr>
      <vt:lpstr>Gradient Descent</vt:lpstr>
      <vt:lpstr>Neural Network </vt:lpstr>
      <vt:lpstr>Notations and Dimensions of Neural Network</vt:lpstr>
      <vt:lpstr>PowerPoint Presentation</vt:lpstr>
      <vt:lpstr>Activation Functions </vt:lpstr>
      <vt:lpstr>Activation Functions – adds non-linearity to the model</vt:lpstr>
      <vt:lpstr>History of Neural networks</vt:lpstr>
      <vt:lpstr>PowerPoint Presentation</vt:lpstr>
      <vt:lpstr>Residual Network</vt:lpstr>
      <vt:lpstr>What’s the problem?</vt:lpstr>
      <vt:lpstr>High Level</vt:lpstr>
      <vt:lpstr>Summary of ResNet</vt:lpstr>
      <vt:lpstr>Other Points </vt:lpstr>
      <vt:lpstr>Doubts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 Suvarna</dc:creator>
  <cp:lastModifiedBy>Dhiraj Suvarna</cp:lastModifiedBy>
  <cp:revision>135</cp:revision>
  <dcterms:created xsi:type="dcterms:W3CDTF">2021-04-09T06:27:56Z</dcterms:created>
  <dcterms:modified xsi:type="dcterms:W3CDTF">2021-05-19T04:30:58Z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7e056feb-ae12-48b0-ba33-34e9a1578834</vt:lpwstr>
  </property>
  <property fmtid="{D5CDD505-2E9C-101B-9397-08002B2CF9AE}" pid="3" name="HCLClassD6">
    <vt:lpwstr>False</vt:lpwstr>
  </property>
  <property fmtid="{D5CDD505-2E9C-101B-9397-08002B2CF9AE}" pid="4" name="HCLClassification">
    <vt:lpwstr>HCL_Cla5s_Publ1c</vt:lpwstr>
  </property>
  <property fmtid="{D5CDD505-2E9C-101B-9397-08002B2CF9AE}" pid="5" name="MSIP_Label_0a23ef02-6db2-48db-ad71-4f0b889aac99_Enabled">
    <vt:lpwstr>true</vt:lpwstr>
  </property>
  <property fmtid="{D5CDD505-2E9C-101B-9397-08002B2CF9AE}" pid="6" name="MSIP_Label_0a23ef02-6db2-48db-ad71-4f0b889aac99_SetDate">
    <vt:lpwstr>2021-05-18T12:23:36Z</vt:lpwstr>
  </property>
  <property fmtid="{D5CDD505-2E9C-101B-9397-08002B2CF9AE}" pid="7" name="MSIP_Label_0a23ef02-6db2-48db-ad71-4f0b889aac99_Method">
    <vt:lpwstr>Privileged</vt:lpwstr>
  </property>
  <property fmtid="{D5CDD505-2E9C-101B-9397-08002B2CF9AE}" pid="8" name="MSIP_Label_0a23ef02-6db2-48db-ad71-4f0b889aac99_Name">
    <vt:lpwstr>General</vt:lpwstr>
  </property>
  <property fmtid="{D5CDD505-2E9C-101B-9397-08002B2CF9AE}" pid="9" name="MSIP_Label_0a23ef02-6db2-48db-ad71-4f0b889aac99_SiteId">
    <vt:lpwstr>189de737-c93a-4f5a-8b68-6f4ca9941912</vt:lpwstr>
  </property>
  <property fmtid="{D5CDD505-2E9C-101B-9397-08002B2CF9AE}" pid="10" name="MSIP_Label_0a23ef02-6db2-48db-ad71-4f0b889aac99_ActionId">
    <vt:lpwstr>b600d77e-97f2-40f5-a4e5-03bf07bdbf04</vt:lpwstr>
  </property>
  <property fmtid="{D5CDD505-2E9C-101B-9397-08002B2CF9AE}" pid="11" name="MSIP_Label_0a23ef02-6db2-48db-ad71-4f0b889aac99_ContentBits">
    <vt:lpwstr>4</vt:lpwstr>
  </property>
  <property fmtid="{D5CDD505-2E9C-101B-9397-08002B2CF9AE}" pid="12" name="ClassificationWatermarkLocations">
    <vt:lpwstr>Office Theme:9</vt:lpwstr>
  </property>
  <property fmtid="{D5CDD505-2E9C-101B-9397-08002B2CF9AE}" pid="13" name="ClassificationWatermarkText">
    <vt:lpwstr>Confidential</vt:lpwstr>
  </property>
</Properties>
</file>