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AB770-E514-4170-80EB-2B79C560BF5F}" v="1" dt="2021-04-02T08:51:3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620-5DFE-47EF-AD9C-3C2C2CF8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7F23-D6A0-497E-81A8-EF2891C0C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80EF-3EE0-44CF-A498-657A5E0B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F8D9-9B34-45F4-A21D-826200A6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CF0E-0C6D-4743-A715-DE4BCD1A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E86C-01B6-4965-B49D-9BACD895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11075-C1D5-4D57-B6C0-226646513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F34-D666-452F-99E0-90B16D75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C99C-3B86-458E-B8DD-077D34A3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562A-002D-450E-A7C1-A0005C01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F797F-081E-4EDA-A243-37E41D19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DAF32-86A5-41D8-A97D-AF3C781E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3CEB-7F6D-41BA-A287-DD4079F6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D12B-08E5-4D7D-A953-563F9472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D20D-DB0D-4E01-9D96-F905AFC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A000-6069-4056-A774-FE01EEED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04E3-DA2B-47E7-B6A6-4669C198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4441-B0B0-4D6B-AA9E-E5005A6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733B-6960-45FA-93C0-0037C9DE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D5E2-28B3-425C-8190-EFFEB7B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DAF5-88AC-45B6-8607-0A271A53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9EBF-D0D3-4387-863F-760A05D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56C2-874B-4E75-A27C-12F1FE20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8992-B203-46B0-A00F-E77A9583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2B55-40FA-4FE8-AA17-C55DCB79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D1E8-EE9E-467B-B6CD-CAD280D4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27E3-AC9E-4E09-A4FC-F58595651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63E58-083A-47B2-B24C-6C816ECF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E51D-9BF5-4691-8EF1-A5263D02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33C7-93BE-4147-A4B3-E805A7FF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0500-24CD-4719-B214-E4FDAC4C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685A-861D-4E63-8C0D-82D5A999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2DE1-7372-4B96-B875-96CAEA6D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8101-E5F9-426B-A4C5-57281EB9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56A7D-FBDE-4827-9A99-AFA7253EE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CCCF5-90D4-4561-93E8-383E91A81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5160F-B4CF-42CD-9C61-EC23334F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15C03-6CFF-4443-A4C7-758F4976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B7EB1-31F8-444E-8E79-E2476B0D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35C3-D9FB-479E-BD2E-414AAB0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ED0AE-4B69-46CA-B465-D20AA47A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8219-E32D-4117-A754-CEFF4900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D91D0-8BC4-47BE-81E6-CC1BB255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D643A-6ADD-401C-BEDA-DBE7E71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ECC1-4B8B-44EC-AD9F-0E799293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08EB9-BCAB-456D-B62F-F2975750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6750-04FB-44B7-8AA4-1FE144CD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5523-9F1A-431D-8B32-337A6224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F4565-8609-4F5E-8532-3ADE5E0D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4C3EB-0BDD-4BCA-A054-74971E16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7DDED-0310-4B59-BD37-61787FF0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6076-F45B-452E-8919-D7A9320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4CF-C6F1-4269-B85C-9B39E18E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E7EF5-87F9-49ED-A36A-1A0A08F18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CA909-21DB-433E-B934-C8A0EEE2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50F43-A4A8-4FC3-906F-FEBDCD28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56F7-430D-49A2-870E-E9DD5C28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73FE-CA61-40F6-8B9E-3673D2D1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F18F0-9289-4027-9355-5BA30C9C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17C8-6B83-4D6D-A388-B700C4DA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DCAC-08CF-459D-A5F2-0776E012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B65C-E3B3-44D2-B2E9-C9AE42F2B9A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588A-A846-40D8-82D7-28AFEA9B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59C2-2D75-4A7E-B945-D698E32C9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921F-91F7-4E23-961E-1E97ABB786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84C62-866E-4AB6-BA4D-4673600066A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91188" y="33528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313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6sGWTCMz2k" TargetMode="External"/><Relationship Id="rId2" Type="http://schemas.openxmlformats.org/officeDocument/2006/relationships/hyperlink" Target="https://www.youtube.com/watch?v=g8RkArhtCc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64-1CD4-4D91-807A-C95D14F2B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3B1B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12B37-25EC-49BA-AA71-707C35C42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403E-6140-452A-A936-B3C67F2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787DD-8D97-4EC9-9B96-DE85C51F9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4BD5-8765-4A66-8F42-B01F99B2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</a:t>
            </a:r>
            <a:r>
              <a:rPr lang="en-US" dirty="0" err="1"/>
              <a:t>Transorm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3061-CFBF-4C77-A1E0-EAAA9C4A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3B1B What is Fourier Transform - </a:t>
            </a:r>
            <a:r>
              <a:rPr lang="en-US" dirty="0">
                <a:hlinkClick r:id="rId2"/>
              </a:rPr>
              <a:t>https://www.youtube.com/watch?v=g8RkArhtCc4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Grant explaining Discrete Fourier Transform - </a:t>
            </a:r>
            <a:r>
              <a:rPr lang="en-US" dirty="0">
                <a:hlinkClick r:id="rId2"/>
              </a:rPr>
              <a:t>https://www.youtube.com/watch?v=g8RkArhtCc4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3B1B Fourier Series - </a:t>
            </a:r>
            <a:r>
              <a:rPr lang="en-US" dirty="0">
                <a:hlinkClick r:id="rId3"/>
              </a:rPr>
              <a:t>https://www.youtube.com/watch?v=r6sGWTCMz2k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94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56A4-653B-4858-9900-CA2F510EB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Eulers</a:t>
            </a:r>
            <a:r>
              <a:rPr lang="en-US" dirty="0"/>
              <a:t> 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E384-B7DC-499F-9960-4C79A768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9FC4-D575-4E61-93AC-FFA1CDD1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Eulers</a:t>
            </a:r>
            <a:r>
              <a:rPr lang="en-US"/>
              <a:t> formula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FDAAF-C84A-4DB4-9F73-55D9394B7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839119"/>
            <a:ext cx="10487025" cy="4324350"/>
          </a:xfrm>
        </p:spPr>
      </p:pic>
    </p:spTree>
    <p:extLst>
      <p:ext uri="{BB962C8B-B14F-4D97-AF65-F5344CB8AC3E}">
        <p14:creationId xmlns:p14="http://schemas.microsoft.com/office/powerpoint/2010/main" val="164504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BDD4-3DA3-40F5-A764-F27E6ABB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37E26-B984-4F14-AD53-1996FBE24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905794"/>
            <a:ext cx="10144125" cy="4191000"/>
          </a:xfrm>
        </p:spPr>
      </p:pic>
    </p:spTree>
    <p:extLst>
      <p:ext uri="{BB962C8B-B14F-4D97-AF65-F5344CB8AC3E}">
        <p14:creationId xmlns:p14="http://schemas.microsoft.com/office/powerpoint/2010/main" val="333354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98B3-1F31-4CF6-9C40-255B7817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Property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615A3-9651-4366-AEF1-E9C4C265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276" y="1825625"/>
            <a:ext cx="8849447" cy="4351338"/>
          </a:xfrm>
        </p:spPr>
      </p:pic>
    </p:spTree>
    <p:extLst>
      <p:ext uri="{BB962C8B-B14F-4D97-AF65-F5344CB8AC3E}">
        <p14:creationId xmlns:p14="http://schemas.microsoft.com/office/powerpoint/2010/main" val="357907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B8C-A2C9-447B-8421-B51A3DD9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33A45-E8A6-4310-953F-EDA58183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760" y="1825625"/>
            <a:ext cx="9418480" cy="4351338"/>
          </a:xfrm>
        </p:spPr>
      </p:pic>
    </p:spTree>
    <p:extLst>
      <p:ext uri="{BB962C8B-B14F-4D97-AF65-F5344CB8AC3E}">
        <p14:creationId xmlns:p14="http://schemas.microsoft.com/office/powerpoint/2010/main" val="379469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59785D-2A1E-4EBB-A715-B0D4749291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𝑊𝑎𝑙𝑘𝑖𝑛𝑔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𝑐𝑖𝑟𝑐𝑙𝑒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59785D-2A1E-4EBB-A715-B0D474929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DC426-7D87-4E59-AF45-D16F3976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716" y="1825625"/>
            <a:ext cx="8588567" cy="4351338"/>
          </a:xfrm>
        </p:spPr>
      </p:pic>
    </p:spTree>
    <p:extLst>
      <p:ext uri="{BB962C8B-B14F-4D97-AF65-F5344CB8AC3E}">
        <p14:creationId xmlns:p14="http://schemas.microsoft.com/office/powerpoint/2010/main" val="200880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C72E-29CE-447E-B987-F5F5BD5A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F1364-FC53-4CA0-9F12-99AA779E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891" y="1825625"/>
            <a:ext cx="92442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31470-E890-4489-ACFC-45C9B8ECA42B}"/>
              </a:ext>
            </a:extLst>
          </p:cNvPr>
          <p:cNvSpPr txBox="1"/>
          <p:nvPr/>
        </p:nvSpPr>
        <p:spPr>
          <a:xfrm>
            <a:off x="3382394" y="6311900"/>
            <a:ext cx="4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thing is e = 2.71828 is never used. </a:t>
            </a:r>
          </a:p>
        </p:txBody>
      </p:sp>
    </p:spTree>
    <p:extLst>
      <p:ext uri="{BB962C8B-B14F-4D97-AF65-F5344CB8AC3E}">
        <p14:creationId xmlns:p14="http://schemas.microsoft.com/office/powerpoint/2010/main" val="283535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03CE-0703-4521-9025-B8ADE857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A2C3-0BA7-4044-94D2-E15AF0D7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Non-square matrix </a:t>
            </a:r>
          </a:p>
        </p:txBody>
      </p:sp>
    </p:spTree>
    <p:extLst>
      <p:ext uri="{BB962C8B-B14F-4D97-AF65-F5344CB8AC3E}">
        <p14:creationId xmlns:p14="http://schemas.microsoft.com/office/powerpoint/2010/main" val="36075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12775</TotalTime>
  <Words>90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3B1B</vt:lpstr>
      <vt:lpstr>Eulers Formula</vt:lpstr>
      <vt:lpstr>Eulers formula </vt:lpstr>
      <vt:lpstr>PowerPoint Presentation</vt:lpstr>
      <vt:lpstr>Very important Property</vt:lpstr>
      <vt:lpstr>PowerPoint Presentation</vt:lpstr>
      <vt:lpstr>e^iθ=Walking around the unit circle</vt:lpstr>
      <vt:lpstr>Summary  </vt:lpstr>
      <vt:lpstr>PowerPoint Presentation</vt:lpstr>
      <vt:lpstr>Fourier Transform</vt:lpstr>
      <vt:lpstr>Discrete Fourier Transorm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Dhiraj Suvarna</cp:lastModifiedBy>
  <cp:revision>12</cp:revision>
  <dcterms:created xsi:type="dcterms:W3CDTF">2021-04-02T08:42:01Z</dcterms:created>
  <dcterms:modified xsi:type="dcterms:W3CDTF">2021-06-10T08:43:02Z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04d2ffe7-bfbb-402d-946f-7b33ee90dac6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  <property fmtid="{D5CDD505-2E9C-101B-9397-08002B2CF9AE}" pid="5" name="MSIP_Label_0a23ef02-6db2-48db-ad71-4f0b889aac99_Enabled">
    <vt:lpwstr>true</vt:lpwstr>
  </property>
  <property fmtid="{D5CDD505-2E9C-101B-9397-08002B2CF9AE}" pid="6" name="MSIP_Label_0a23ef02-6db2-48db-ad71-4f0b889aac99_SetDate">
    <vt:lpwstr>2021-05-04T05:51:36Z</vt:lpwstr>
  </property>
  <property fmtid="{D5CDD505-2E9C-101B-9397-08002B2CF9AE}" pid="7" name="MSIP_Label_0a23ef02-6db2-48db-ad71-4f0b889aac99_Method">
    <vt:lpwstr>Privileged</vt:lpwstr>
  </property>
  <property fmtid="{D5CDD505-2E9C-101B-9397-08002B2CF9AE}" pid="8" name="MSIP_Label_0a23ef02-6db2-48db-ad71-4f0b889aac99_Name">
    <vt:lpwstr>General</vt:lpwstr>
  </property>
  <property fmtid="{D5CDD505-2E9C-101B-9397-08002B2CF9AE}" pid="9" name="MSIP_Label_0a23ef02-6db2-48db-ad71-4f0b889aac99_SiteId">
    <vt:lpwstr>189de737-c93a-4f5a-8b68-6f4ca9941912</vt:lpwstr>
  </property>
  <property fmtid="{D5CDD505-2E9C-101B-9397-08002B2CF9AE}" pid="10" name="MSIP_Label_0a23ef02-6db2-48db-ad71-4f0b889aac99_ActionId">
    <vt:lpwstr>0f7778e0-84fe-4067-acdc-d3dfda75bd38</vt:lpwstr>
  </property>
  <property fmtid="{D5CDD505-2E9C-101B-9397-08002B2CF9AE}" pid="11" name="MSIP_Label_0a23ef02-6db2-48db-ad71-4f0b889aac99_ContentBits">
    <vt:lpwstr>4</vt:lpwstr>
  </property>
  <property fmtid="{D5CDD505-2E9C-101B-9397-08002B2CF9AE}" pid="12" name="ClassificationWatermarkLocations">
    <vt:lpwstr>Office Theme:8</vt:lpwstr>
  </property>
  <property fmtid="{D5CDD505-2E9C-101B-9397-08002B2CF9AE}" pid="13" name="ClassificationWatermarkText">
    <vt:lpwstr>Confidential</vt:lpwstr>
  </property>
</Properties>
</file>