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2BB8B-4CF7-47B3-ABC4-F7316376614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EA895-587D-4B23-9B02-025EB1D9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8A0A73-77C0-4209-9F5B-D5C77876904C}"/>
              </a:ext>
            </a:extLst>
          </p:cNvPr>
          <p:cNvSpPr/>
          <p:nvPr userDrawn="1"/>
        </p:nvSpPr>
        <p:spPr>
          <a:xfrm>
            <a:off x="0" y="0"/>
            <a:ext cx="5956917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FBDA-C1FC-43B4-A1A2-6EBD4739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C6AA-44CB-43D8-9C01-484CD08DA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018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8583-C605-4BE1-A80A-97556FE5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13300-94BE-4FDA-98D9-7A438D42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43847-8972-44E9-9905-D6B27E70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A746B-87ED-4602-B6E1-D1A5CC5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913-C811-47FA-BEFF-11F34B2F1C57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C29F-7CE7-4825-A6B9-03B85D30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DC835-E09D-49D3-A6F4-27D4E31C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CBE1-2FE0-4043-8C45-976C8D68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40E5-1AAD-4996-82AD-0905F4A08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04DB-1568-45FD-92A7-30B8A97A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7DA2-6EAD-406D-8891-4094B8D7338E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D802-C030-4911-8B6A-CF7B2E08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FD8A-CFC4-44C8-BC22-16EF7F91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975EE-6C7C-4DCE-A6CA-349B311ED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E563E-533E-4E44-B187-9046840E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F6EB-DB7A-4494-9431-D8D923E6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4C2-C0FD-40CA-8007-EF3AEAD8CD9F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057D-94B4-4D27-8E76-63C84079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FE82-0AC0-4045-9263-28E1CBF6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4E1F-FA35-40B3-8703-23FC33BDF3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F318-7F84-4B36-8D7A-E3ADD3FB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FD25-7A74-40D7-B662-879DB65640A8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E2AC3-97D8-4BD4-AC2D-89502AD3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503B-656C-47F9-8019-AA3FF82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87FE8-2C76-4487-AC13-CF3D6C51BF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703372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AD2E965-F81F-4D05-B8C0-09AA0220D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8" y="2443493"/>
            <a:ext cx="4807999" cy="4349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DB00DDB-686B-45E1-B2A8-D8D8551A3A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7" y="3224841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D8C80D9-076B-41AB-9D7B-F9432AEC5A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197" y="4141215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F5F0E92-2D75-4771-A856-3BBA73086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7" y="5140043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F4BC858-FE95-415C-B9C2-6E64C84ED6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3834" y="1703372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0E007AA-BAC5-424C-BF95-6B26ED2FD6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43833" y="2443493"/>
            <a:ext cx="4807999" cy="4349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A2E0333-AC7E-4183-BDA7-AC1F2E1636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43832" y="3224841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26C8315-57D1-43C8-88A6-E1BD06DFF9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43832" y="4141215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FAD5924-F77F-4BED-B4F1-1C7EA2284D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3832" y="5140043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</p:spTree>
    <p:extLst>
      <p:ext uri="{BB962C8B-B14F-4D97-AF65-F5344CB8AC3E}">
        <p14:creationId xmlns:p14="http://schemas.microsoft.com/office/powerpoint/2010/main" val="201240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43B2-25B2-4319-97D7-14E5E55AC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B2C0D-94D4-431A-8D17-F34BDE6E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4164-AB67-4320-A7A8-E9A8699A6780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6A3B-1B60-4836-A918-31DF1BC9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B067D-2C8F-4087-B6DE-DFBB21A5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0182F54-1CFE-4153-853A-77149615D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9370" y="1865698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A6E6AC1-6A36-4262-BFAF-BB8B8B93B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370" y="1504603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2FA8EBB-4262-4BE4-9ACC-49ABDF1455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7663" y="1504950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01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C25FAF1-46E3-4B18-8438-8F3F7611F8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59629" y="1865698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7835C85-8517-4657-B5CE-25AB65C93B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9629" y="1504603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1ADDD242-FB37-437A-9F65-E3C1A61896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7922" y="1504950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04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B967D08D-3809-46E7-AF55-47B27C2D707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09370" y="3378635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B35D05E-9EB7-4CE3-B9E7-7D5D6A6BBE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709370" y="3017540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846B987-BD56-4CF3-8A92-75D0F4309B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7663" y="3017887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02</a:t>
            </a:r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C8B167A-DF1E-47CF-8EFE-9CF0C734524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59629" y="3378635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FC3FFF7-5127-4C55-81E9-33141439FD3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9629" y="3017540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540EA78E-2579-49CD-B17F-EC9A6C4A95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7922" y="3017887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05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D8912266-3C4E-4F55-96C9-C1AAF801E4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9370" y="4891572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13902082-4FB3-44E7-8A8D-213897B428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709370" y="4530477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B07413CE-FA34-4781-AA3E-D67770D2F5F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7663" y="4530824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03</a:t>
            </a:r>
            <a:endParaRPr lang="en-US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239511E4-40BC-4A04-8BBD-AB7CEC0B9EE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59629" y="4891572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75E18C2-1EEA-4DC3-B424-57619A39AEF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59629" y="4530477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055C897-7E92-435D-86B2-0975D63DA1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97922" y="4530824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8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ECAA-A810-4307-B2C4-9FAD645A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83" y="2691074"/>
            <a:ext cx="5988728" cy="966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FB3D2-0305-4BE8-BCD0-1766A60F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3CA-2DA8-4850-8D28-6CA976B0D232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AC3E3-21FD-4229-8831-5A387F31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CDEEF-DE83-43B7-AEE8-20BB56FC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7B46E7-2624-4851-8564-7E3A507E6F39}"/>
              </a:ext>
            </a:extLst>
          </p:cNvPr>
          <p:cNvCxnSpPr/>
          <p:nvPr userDrawn="1"/>
        </p:nvCxnSpPr>
        <p:spPr>
          <a:xfrm>
            <a:off x="1029809" y="2437489"/>
            <a:ext cx="0" cy="14736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7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;p3">
            <a:extLst>
              <a:ext uri="{FF2B5EF4-FFF2-40B4-BE49-F238E27FC236}">
                <a16:creationId xmlns:a16="http://schemas.microsoft.com/office/drawing/2014/main" id="{8CF28A23-B607-40AF-B820-123CE9E10625}"/>
              </a:ext>
            </a:extLst>
          </p:cNvPr>
          <p:cNvSpPr/>
          <p:nvPr userDrawn="1"/>
        </p:nvSpPr>
        <p:spPr>
          <a:xfrm>
            <a:off x="6719440" y="0"/>
            <a:ext cx="54725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DA9ED-D110-4996-B983-18A5D4EF3134}"/>
              </a:ext>
            </a:extLst>
          </p:cNvPr>
          <p:cNvCxnSpPr>
            <a:cxnSpLocks/>
          </p:cNvCxnSpPr>
          <p:nvPr userDrawn="1"/>
        </p:nvCxnSpPr>
        <p:spPr>
          <a:xfrm>
            <a:off x="-9726" y="1002135"/>
            <a:ext cx="122017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02DB2A-FED0-446A-AE57-02FD3E535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4" y="1351280"/>
            <a:ext cx="5638801" cy="3454400"/>
          </a:xfrm>
        </p:spPr>
        <p:txBody>
          <a:bodyPr anchor="b">
            <a:normAutofit/>
          </a:bodyPr>
          <a:lstStyle>
            <a:lvl1pPr marL="0" indent="0">
              <a:buNone/>
              <a:defRPr sz="5400">
                <a:latin typeface="+mj-lt"/>
              </a:defRPr>
            </a:lvl1pPr>
          </a:lstStyle>
          <a:p>
            <a:pPr lvl="0"/>
            <a:r>
              <a:rPr lang="en-US" dirty="0"/>
              <a:t>Insert Section Title </a:t>
            </a:r>
          </a:p>
        </p:txBody>
      </p:sp>
      <p:sp>
        <p:nvSpPr>
          <p:cNvPr id="13" name="Google Shape;16;p3">
            <a:extLst>
              <a:ext uri="{FF2B5EF4-FFF2-40B4-BE49-F238E27FC236}">
                <a16:creationId xmlns:a16="http://schemas.microsoft.com/office/drawing/2014/main" id="{4DC0195A-A18C-411E-84ED-2A87786E1D89}"/>
              </a:ext>
            </a:extLst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8082760" y="1774660"/>
            <a:ext cx="3203046" cy="303102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rPr lang="en-US" dirty="0"/>
              <a:t>01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5145D-81A8-44A4-9FA2-52C2CAAA66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480" y="5140325"/>
            <a:ext cx="3617595" cy="66103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Insert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6364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6CB3-8228-425D-B08C-6898F21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F8A72-54E7-4A9D-989F-2BE9E917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4164-AB67-4320-A7A8-E9A8699A6780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2F06-D2E1-4A3B-9BB6-48C9AB5C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E6B8F-7522-4B3A-BAEC-63F9A844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1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50FA-103A-48EA-9B89-846DE8F2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120C-9518-42F3-AD45-3DAAADCA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E4AA-5D20-4F47-9705-DECDDCD3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6359-222E-4BC0-9F9C-DE8ECC193B39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892F-E96C-4AF1-92CE-9C49F11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2712-7CCF-4543-B00F-4B754290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8F3C-7885-4E67-9E45-96DBC408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A048-6F34-4123-8AF5-AE247E32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F269-9F5F-4FA3-BF8E-D625552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5C2E-0B11-4C8E-ABC7-4EE777B8D8AC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EFEE-1E99-4623-81B9-A9BA123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38D4-45B8-46EC-BB65-B509C24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F7CF-82FE-43E6-975E-D14FF6F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579A-0A8B-4E2E-B3FB-730450CD5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C8E5B-CA12-46AF-BEC4-6207FE6E7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9048E-4C2B-4992-9FE6-EACF2DE3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DB80-68FC-439D-A75C-9C509CFC189A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4834-5A75-4781-9E3A-6FAEF6CD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7A22-92F7-444D-9C15-B766E06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FA01-4E72-4FFC-8202-7C5D844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F26E8-EE73-4AA7-AE2B-962F5024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F768-C84A-45F3-B655-2E4BBB9E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4EF53-8083-4221-AE0E-81C4A44C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E5B20-0E4C-44AB-9993-24ED9FF1E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F60CB-2E8F-4C2C-812F-16B2590A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6AB-9673-4623-8635-5BAB6A96403F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094A1-9DCB-438D-9306-D8BF1969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5AA86-D333-4DA6-ADC9-8A36F539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8939-18A9-465A-AADC-39009B40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15D0-E47A-42CD-860D-D3AF604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5C20-A15B-4C0B-9165-1305BC719ACA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8ED-B228-4319-A23B-04322BA6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5CF77-FCA1-47C1-AE00-078F0B0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95EA2-7EB7-4C15-AC2B-9202AEE5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B72-B75F-48F5-8848-2BF42FE245DF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3FC3-8C0B-4689-88D6-4614AC5C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57C5F-8FD1-47A7-A0DA-A35F62AD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C03F-7F6B-484C-B02A-A684079E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0E92-F0B5-41CC-B284-4119B3AC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83514-1347-4771-B43D-DBAC21DA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23A4-6A7C-42D8-8755-B001F9AD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82C2-B08F-4272-A862-D8CFC9B08154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6EFB-4317-4F49-877D-A5185BD2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D8F5-E4AF-4E72-A5C3-52B124B5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F3FB3-DC17-4409-A6AC-54AA63B0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214205"/>
            <a:ext cx="10515600" cy="96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8B709-9FE7-402A-9BD0-5F6349D4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74" y="1438193"/>
            <a:ext cx="11101526" cy="473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67C4-DCA7-4B46-A7C5-5A5C38D3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4164-AB67-4320-A7A8-E9A8699A678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7160-7398-4448-9AAD-A36C8A93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8533-ACC2-449B-A52D-601387EB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149593-2CE9-4270-9CB6-E80D2ACAD539}"/>
              </a:ext>
            </a:extLst>
          </p:cNvPr>
          <p:cNvCxnSpPr/>
          <p:nvPr userDrawn="1"/>
        </p:nvCxnSpPr>
        <p:spPr>
          <a:xfrm>
            <a:off x="0" y="1198485"/>
            <a:ext cx="70222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1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6510-F509-46D1-BE01-EFDE1A952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4E1F-FEE3-4079-9C6A-C4701E7BA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B1E-5C7E-4E9E-A188-3EE1372B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4465D-72A4-439B-B2E2-1FDCF398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C85C5-5F6A-4C1C-BD59-75D4BE9233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CBA79-A223-41BB-B712-C23E8F417E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557E8D-6F8E-4E92-A439-E5727E1C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15942-5355-400A-9DF7-5855286E96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503326-2ADD-4110-82D3-785E95A26D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A154F8-D853-49C5-B8C9-452DF1472E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057371-000B-44DC-B0D4-E02236E3AB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13F889-5129-4E6A-B8DE-81DC858D34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9DF4DC-14EC-4EFD-88C3-4C5191DD54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1E741EB-34FA-439E-9F72-BD29BABB48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7822-1C86-4C38-8165-3A5A4E8F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1AC4-068B-4804-BB3D-036B3C41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DFE93-7194-4BDE-8AF9-8A8FA790F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3429B-5AD4-47DF-B03F-ADA4E0EF4B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EA39CD-3549-45C6-97DE-272FF1390C5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E5D921-F25E-48C3-9F84-D8AAB4ADF2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1A7F24-F21D-47F5-BA03-61F9B7990D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B79668-693D-4A69-8F4E-C07EB712EC1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EF41D6-1844-4354-A900-2A9F34CC50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BB154D-276D-46D7-B658-17356D40C62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C70571-B59E-42E2-AC23-6FA26303F1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7B6AC9-0AEC-4D1E-8452-47EDC59AA6B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6D821D-37AD-4D35-958F-2599E9370A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E2562C3-848B-4C66-9EAC-31D20EA4F5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3FFEF0-519A-46D6-A768-00EA4485FB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BE72B8-3116-4B65-BD39-870AE88B88F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8B0A316-37DA-4C84-A8CE-0C41871D423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371A79E-3512-4F58-8048-812D90D17A2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302CEB-C8D6-4403-97FE-50BD8CF510D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69E7283-96CB-44BD-8E42-BFEF1E79C43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8224-90A2-4049-B693-221DD0B5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3177-09B1-4288-A86F-57FD81F0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B023-247A-40A8-B1CE-07C6568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5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975AD3-56F9-468D-973E-67D588D9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22C79-F4E5-41B5-A7FB-B3215099D52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61DA4-1906-4993-A22A-1DC4049C2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FG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E82"/>
      </a:accent1>
      <a:accent2>
        <a:srgbClr val="BA5D0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12014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Suvarna</dc:creator>
  <cp:lastModifiedBy>Dhiraj Suvarna</cp:lastModifiedBy>
  <cp:revision>112</cp:revision>
  <dcterms:created xsi:type="dcterms:W3CDTF">2021-04-09T06:27:56Z</dcterms:created>
  <dcterms:modified xsi:type="dcterms:W3CDTF">2021-04-30T11:53:24Z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7e056feb-ae12-48b0-ba33-34e9a1578834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