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7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8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9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10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11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2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13.xml" ContentType="application/vnd.openxmlformats-officedocument.theme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14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5.xml" ContentType="application/vnd.openxmlformats-officedocument.theme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6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7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8.xml" ContentType="application/vnd.openxmlformats-officedocument.theme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19.xml" ContentType="application/vnd.openxmlformats-officedocument.theme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theme/theme20.xml" ContentType="application/vnd.openxmlformats-officedocument.theme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21.xml" ContentType="application/vnd.openxmlformats-officedocument.theme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22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theme/theme23.xml" ContentType="application/vnd.openxmlformats-officedocument.theme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24.xml" ContentType="application/vnd.openxmlformats-officedocument.theme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theme/theme25.xml" ContentType="application/vnd.openxmlformats-officedocument.theme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theme/theme26.xml" ContentType="application/vnd.openxmlformats-officedocument.theme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theme/theme27.xml" ContentType="application/vnd.openxmlformats-officedocument.theme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theme/theme28.xml" ContentType="application/vnd.openxmlformats-officedocument.theme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theme/theme29.xml" ContentType="application/vnd.openxmlformats-officedocument.theme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theme/theme30.xml" ContentType="application/vnd.openxmlformats-officedocument.theme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theme/theme31.xml" ContentType="application/vnd.openxmlformats-officedocument.theme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theme/theme32.xml" ContentType="application/vnd.openxmlformats-officedocument.theme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theme/theme33.xml" ContentType="application/vnd.openxmlformats-officedocument.theme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theme/theme34.xml" ContentType="application/vnd.openxmlformats-officedocument.theme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theme/theme35.xml" ContentType="application/vnd.openxmlformats-officedocument.theme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theme/theme36.xml" ContentType="application/vnd.openxmlformats-officedocument.theme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37.xml" ContentType="application/vnd.openxmlformats-officedocument.theme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theme/theme38.xml" ContentType="application/vnd.openxmlformats-officedocument.theme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theme/theme39.xml" ContentType="application/vnd.openxmlformats-officedocument.theme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theme/theme40.xml" ContentType="application/vnd.openxmlformats-officedocument.theme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theme/theme41.xml" ContentType="application/vnd.openxmlformats-officedocument.theme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theme/theme42.xml" ContentType="application/vnd.openxmlformats-officedocument.theme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theme/theme43.xml" ContentType="application/vnd.openxmlformats-officedocument.theme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theme/theme44.xml" ContentType="application/vnd.openxmlformats-officedocument.theme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theme/theme45.xml" ContentType="application/vnd.openxmlformats-officedocument.theme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theme/theme46.xml" ContentType="application/vnd.openxmlformats-officedocument.theme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theme/theme47.xml" ContentType="application/vnd.openxmlformats-officedocument.theme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theme/theme48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49.xml" ContentType="application/vnd.openxmlformats-officedocument.theme+xml"/>
  <Override PartName="/ppt/theme/theme50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7" r:id="rId5"/>
    <p:sldMasterId id="2147483687" r:id="rId6"/>
    <p:sldMasterId id="2147483695" r:id="rId7"/>
    <p:sldMasterId id="2147483710" r:id="rId8"/>
    <p:sldMasterId id="2147483720" r:id="rId9"/>
    <p:sldMasterId id="2147483731" r:id="rId10"/>
    <p:sldMasterId id="2147483743" r:id="rId11"/>
    <p:sldMasterId id="2147483759" r:id="rId12"/>
    <p:sldMasterId id="2147483772" r:id="rId13"/>
    <p:sldMasterId id="2147483785" r:id="rId14"/>
    <p:sldMasterId id="2147483792" r:id="rId15"/>
    <p:sldMasterId id="2147483800" r:id="rId16"/>
    <p:sldMasterId id="2147483814" r:id="rId17"/>
    <p:sldMasterId id="2147483828" r:id="rId18"/>
    <p:sldMasterId id="2147483837" r:id="rId19"/>
    <p:sldMasterId id="2147483864" r:id="rId20"/>
    <p:sldMasterId id="2147483908" r:id="rId21"/>
    <p:sldMasterId id="2147483917" r:id="rId22"/>
    <p:sldMasterId id="2147483926" r:id="rId23"/>
    <p:sldMasterId id="2147483936" r:id="rId24"/>
    <p:sldMasterId id="2147483949" r:id="rId25"/>
    <p:sldMasterId id="2147483962" r:id="rId26"/>
    <p:sldMasterId id="2147483967" r:id="rId27"/>
    <p:sldMasterId id="2147483975" r:id="rId28"/>
    <p:sldMasterId id="2147483989" r:id="rId29"/>
    <p:sldMasterId id="2147483998" r:id="rId30"/>
    <p:sldMasterId id="2147484009" r:id="rId31"/>
    <p:sldMasterId id="2147484019" r:id="rId32"/>
    <p:sldMasterId id="2147484033" r:id="rId33"/>
    <p:sldMasterId id="2147484045" r:id="rId34"/>
    <p:sldMasterId id="2147484057" r:id="rId35"/>
    <p:sldMasterId id="2147484079" r:id="rId36"/>
    <p:sldMasterId id="2147484092" r:id="rId37"/>
    <p:sldMasterId id="2147484100" r:id="rId38"/>
    <p:sldMasterId id="2147484109" r:id="rId39"/>
    <p:sldMasterId id="2147484118" r:id="rId40"/>
    <p:sldMasterId id="2147484127" r:id="rId41"/>
    <p:sldMasterId id="2147484133" r:id="rId42"/>
    <p:sldMasterId id="2147484139" r:id="rId43"/>
    <p:sldMasterId id="2147484151" r:id="rId44"/>
    <p:sldMasterId id="2147484160" r:id="rId45"/>
    <p:sldMasterId id="2147484166" r:id="rId46"/>
    <p:sldMasterId id="2147484173" r:id="rId47"/>
    <p:sldMasterId id="2147484186" r:id="rId48"/>
    <p:sldMasterId id="2147484196" r:id="rId49"/>
    <p:sldMasterId id="2147484204" r:id="rId50"/>
    <p:sldMasterId id="2147484215" r:id="rId51"/>
  </p:sldMasterIdLst>
  <p:notesMasterIdLst>
    <p:notesMasterId r:id="rId54"/>
  </p:notesMasterIdLst>
  <p:handoutMasterIdLst>
    <p:handoutMasterId r:id="rId55"/>
  </p:handoutMasterIdLst>
  <p:sldIdLst>
    <p:sldId id="1024" r:id="rId52"/>
    <p:sldId id="1023" r:id="rId53"/>
  </p:sldIdLst>
  <p:sldSz cx="9906000" cy="6858000" type="A4"/>
  <p:notesSz cx="68961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341">
          <p15:clr>
            <a:srgbClr val="A4A3A4"/>
          </p15:clr>
        </p15:guide>
        <p15:guide id="3" orient="horz" pos="294">
          <p15:clr>
            <a:srgbClr val="A4A3A4"/>
          </p15:clr>
        </p15:guide>
        <p15:guide id="4" orient="horz" pos="672" userDrawn="1">
          <p15:clr>
            <a:srgbClr val="A4A3A4"/>
          </p15:clr>
        </p15:guide>
        <p15:guide id="5" orient="horz" pos="816" userDrawn="1">
          <p15:clr>
            <a:srgbClr val="A4A3A4"/>
          </p15:clr>
        </p15:guide>
        <p15:guide id="6" orient="horz" pos="3888" userDrawn="1">
          <p15:clr>
            <a:srgbClr val="A4A3A4"/>
          </p15:clr>
        </p15:guide>
        <p15:guide id="7" orient="horz" pos="2256" userDrawn="1">
          <p15:clr>
            <a:srgbClr val="A4A3A4"/>
          </p15:clr>
        </p15:guide>
        <p15:guide id="8" orient="horz" pos="432">
          <p15:clr>
            <a:srgbClr val="A4A3A4"/>
          </p15:clr>
        </p15:guide>
        <p15:guide id="9" orient="horz" pos="2448" userDrawn="1">
          <p15:clr>
            <a:srgbClr val="A4A3A4"/>
          </p15:clr>
        </p15:guide>
        <p15:guide id="11" pos="3120" userDrawn="1">
          <p15:clr>
            <a:srgbClr val="A4A3A4"/>
          </p15:clr>
        </p15:guide>
        <p15:guide id="13" pos="95">
          <p15:clr>
            <a:srgbClr val="A4A3A4"/>
          </p15:clr>
        </p15:guide>
        <p15:guide id="14" pos="6144" userDrawn="1">
          <p15:clr>
            <a:srgbClr val="A4A3A4"/>
          </p15:clr>
        </p15:guide>
        <p15:guide id="15" pos="3024" userDrawn="1">
          <p15:clr>
            <a:srgbClr val="A4A3A4"/>
          </p15:clr>
        </p15:guide>
        <p15:guide id="16" pos="3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72"/>
    <a:srgbClr val="F0F2F6"/>
    <a:srgbClr val="040404"/>
    <a:srgbClr val="EBEEF4"/>
    <a:srgbClr val="00BDF2"/>
    <a:srgbClr val="CCF2FC"/>
    <a:srgbClr val="99ABC7"/>
    <a:srgbClr val="97999B"/>
    <a:srgbClr val="53565A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9800" autoAdjust="0"/>
  </p:normalViewPr>
  <p:slideViewPr>
    <p:cSldViewPr snapToGrid="0">
      <p:cViewPr varScale="1">
        <p:scale>
          <a:sx n="114" d="100"/>
          <a:sy n="114" d="100"/>
        </p:scale>
        <p:origin x="1290" y="114"/>
      </p:cViewPr>
      <p:guideLst>
        <p:guide orient="horz" pos="2341"/>
        <p:guide orient="horz" pos="294"/>
        <p:guide orient="horz" pos="672"/>
        <p:guide orient="horz" pos="816"/>
        <p:guide orient="horz" pos="3888"/>
        <p:guide orient="horz" pos="2256"/>
        <p:guide orient="horz" pos="432"/>
        <p:guide orient="horz" pos="2448"/>
        <p:guide pos="3120"/>
        <p:guide pos="95"/>
        <p:guide pos="6144"/>
        <p:guide pos="3024"/>
        <p:guide pos="3216"/>
      </p:guideLst>
    </p:cSldViewPr>
  </p:slideViewPr>
  <p:outlineViewPr>
    <p:cViewPr>
      <p:scale>
        <a:sx n="33" d="100"/>
        <a:sy n="33" d="100"/>
      </p:scale>
      <p:origin x="0" y="50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Master" Target="slideMasters/slideMaster23.xml"/><Relationship Id="rId39" Type="http://schemas.openxmlformats.org/officeDocument/2006/relationships/slideMaster" Target="slideMasters/slideMaster36.xml"/><Relationship Id="rId21" Type="http://schemas.openxmlformats.org/officeDocument/2006/relationships/slideMaster" Target="slideMasters/slideMaster18.xml"/><Relationship Id="rId34" Type="http://schemas.openxmlformats.org/officeDocument/2006/relationships/slideMaster" Target="slideMasters/slideMaster31.xml"/><Relationship Id="rId42" Type="http://schemas.openxmlformats.org/officeDocument/2006/relationships/slideMaster" Target="slideMasters/slideMaster39.xml"/><Relationship Id="rId47" Type="http://schemas.openxmlformats.org/officeDocument/2006/relationships/slideMaster" Target="slideMasters/slideMaster44.xml"/><Relationship Id="rId50" Type="http://schemas.openxmlformats.org/officeDocument/2006/relationships/slideMaster" Target="slideMasters/slideMaster47.xml"/><Relationship Id="rId55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slideMaster" Target="slideMasters/slideMaster30.xml"/><Relationship Id="rId38" Type="http://schemas.openxmlformats.org/officeDocument/2006/relationships/slideMaster" Target="slideMasters/slideMaster35.xml"/><Relationship Id="rId46" Type="http://schemas.openxmlformats.org/officeDocument/2006/relationships/slideMaster" Target="slideMasters/slideMaster43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Master" Target="slideMasters/slideMaster26.xml"/><Relationship Id="rId41" Type="http://schemas.openxmlformats.org/officeDocument/2006/relationships/slideMaster" Target="slideMasters/slideMaster38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slideMaster" Target="slideMasters/slideMaster29.xml"/><Relationship Id="rId37" Type="http://schemas.openxmlformats.org/officeDocument/2006/relationships/slideMaster" Target="slideMasters/slideMaster34.xml"/><Relationship Id="rId40" Type="http://schemas.openxmlformats.org/officeDocument/2006/relationships/slideMaster" Target="slideMasters/slideMaster37.xml"/><Relationship Id="rId45" Type="http://schemas.openxmlformats.org/officeDocument/2006/relationships/slideMaster" Target="slideMasters/slideMaster42.xml"/><Relationship Id="rId53" Type="http://schemas.openxmlformats.org/officeDocument/2006/relationships/slide" Target="slides/slide2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Master" Target="slideMasters/slideMaster25.xml"/><Relationship Id="rId36" Type="http://schemas.openxmlformats.org/officeDocument/2006/relationships/slideMaster" Target="slideMasters/slideMaster33.xml"/><Relationship Id="rId49" Type="http://schemas.openxmlformats.org/officeDocument/2006/relationships/slideMaster" Target="slideMasters/slideMaster46.xml"/><Relationship Id="rId57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Master" Target="slideMasters/slideMaster28.xml"/><Relationship Id="rId44" Type="http://schemas.openxmlformats.org/officeDocument/2006/relationships/slideMaster" Target="slideMasters/slideMaster41.xml"/><Relationship Id="rId52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Master" Target="slideMasters/slideMaster24.xml"/><Relationship Id="rId30" Type="http://schemas.openxmlformats.org/officeDocument/2006/relationships/slideMaster" Target="slideMasters/slideMaster27.xml"/><Relationship Id="rId35" Type="http://schemas.openxmlformats.org/officeDocument/2006/relationships/slideMaster" Target="slideMasters/slideMaster32.xml"/><Relationship Id="rId43" Type="http://schemas.openxmlformats.org/officeDocument/2006/relationships/slideMaster" Target="slideMasters/slideMaster40.xml"/><Relationship Id="rId48" Type="http://schemas.openxmlformats.org/officeDocument/2006/relationships/slideMaster" Target="slideMasters/slideMaster45.xml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51" Type="http://schemas.openxmlformats.org/officeDocument/2006/relationships/slideMaster" Target="slideMasters/slideMaster48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97956" cy="48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067" tIns="44032" rIns="88067" bIns="44032" numCol="1" anchor="t" anchorCtr="0" compatLnSpc="1">
            <a:prstTxWarp prst="textNoShape">
              <a:avLst/>
            </a:prstTxWarp>
          </a:bodyPr>
          <a:lstStyle>
            <a:lvl1pPr algn="l" defTabSz="881149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146" y="3"/>
            <a:ext cx="2997955" cy="48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067" tIns="44032" rIns="88067" bIns="44032" numCol="1" anchor="t" anchorCtr="0" compatLnSpc="1">
            <a:prstTxWarp prst="textNoShape">
              <a:avLst/>
            </a:prstTxWarp>
          </a:bodyPr>
          <a:lstStyle>
            <a:lvl1pPr algn="r" defTabSz="881149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42997"/>
            <a:ext cx="2997956" cy="48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067" tIns="44032" rIns="88067" bIns="44032" numCol="1" anchor="b" anchorCtr="0" compatLnSpc="1">
            <a:prstTxWarp prst="textNoShape">
              <a:avLst/>
            </a:prstTxWarp>
          </a:bodyPr>
          <a:lstStyle>
            <a:lvl1pPr algn="l" defTabSz="881149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146" y="9442997"/>
            <a:ext cx="2997955" cy="48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067" tIns="44032" rIns="88067" bIns="44032" numCol="1" anchor="b" anchorCtr="0" compatLnSpc="1">
            <a:prstTxWarp prst="textNoShape">
              <a:avLst/>
            </a:prstTxWarp>
          </a:bodyPr>
          <a:lstStyle>
            <a:lvl1pPr algn="r" defTabSz="881149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6703" cy="49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35" tIns="44866" rIns="89735" bIns="44866" numCol="1" anchor="t" anchorCtr="0" compatLnSpc="1">
            <a:prstTxWarp prst="textNoShape">
              <a:avLst/>
            </a:prstTxWarp>
          </a:bodyPr>
          <a:lstStyle>
            <a:lvl1pPr algn="l" defTabSz="896998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7791" y="0"/>
            <a:ext cx="2986703" cy="49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35" tIns="44866" rIns="89735" bIns="44866" numCol="1" anchor="t" anchorCtr="0" compatLnSpc="1">
            <a:prstTxWarp prst="textNoShape">
              <a:avLst/>
            </a:prstTxWarp>
          </a:bodyPr>
          <a:lstStyle>
            <a:lvl1pPr algn="r" defTabSz="896998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8825" y="746125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003" y="4717535"/>
            <a:ext cx="5520095" cy="44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35" tIns="44866" rIns="89735" bIns="448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6657"/>
            <a:ext cx="2986703" cy="49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35" tIns="44866" rIns="89735" bIns="44866" numCol="1" anchor="b" anchorCtr="0" compatLnSpc="1">
            <a:prstTxWarp prst="textNoShape">
              <a:avLst/>
            </a:prstTxWarp>
          </a:bodyPr>
          <a:lstStyle>
            <a:lvl1pPr algn="l" defTabSz="896998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7791" y="9436657"/>
            <a:ext cx="2986703" cy="49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35" tIns="44866" rIns="89735" bIns="44866" numCol="1" anchor="b" anchorCtr="0" compatLnSpc="1">
            <a:prstTxWarp prst="textNoShape">
              <a:avLst/>
            </a:prstTxWarp>
          </a:bodyPr>
          <a:lstStyle>
            <a:lvl1pPr algn="r" defTabSz="896998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6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7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9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0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2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3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5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6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7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8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9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0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2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4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5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6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7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8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9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0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1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5.xml"/></Relationships>
</file>

<file path=ppt/slideLayouts/_rels/slideLayout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3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4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5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4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7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Master" Target="../slideMasters/slideMaster48.xml"/><Relationship Id="rId1" Type="http://schemas.openxmlformats.org/officeDocument/2006/relationships/tags" Target="../tags/tag2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0641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34140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64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615082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63039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697893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56324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83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3553791"/>
      </p:ext>
    </p:extLst>
  </p:cSld>
  <p:clrMapOvr>
    <a:masterClrMapping/>
  </p:clrMapOvr>
  <p:hf hdr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770232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392348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224712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37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347852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5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12089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254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553519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8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2785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0657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915497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9381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89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84003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073342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270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6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1621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4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994986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93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93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258835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256744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75265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738965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92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459735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684462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832079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58863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326"/>
            <a:ext cx="9599613" cy="377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52400" y="1295400"/>
            <a:ext cx="9601200" cy="4876800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47066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1649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97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399212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112734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536601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4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17337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9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9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672535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124011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24262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64177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600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05341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356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077846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84696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7" y="60326"/>
            <a:ext cx="9598025" cy="377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295400"/>
            <a:ext cx="9601200" cy="4876800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8762719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122238"/>
            <a:ext cx="9210676" cy="369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44565" y="1557338"/>
            <a:ext cx="9217025" cy="4464050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7397510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3292988"/>
      </p:ext>
    </p:extLst>
  </p:cSld>
  <p:clrMapOvr>
    <a:masterClrMapping/>
  </p:clrMapOvr>
  <p:hf hdr="0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170339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559167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6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235249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46346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203999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3375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6733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51293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2043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8594873"/>
      </p:ext>
    </p:extLst>
  </p:cSld>
  <p:clrMapOvr>
    <a:masterClrMapping/>
  </p:clrMapOvr>
  <p:hf hdr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890263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280453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462764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52248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3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482123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60740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800022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7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0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0986681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9190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0783286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898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51817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648380"/>
      </p:ext>
    </p:extLst>
  </p:cSld>
  <p:clrMapOvr>
    <a:masterClrMapping/>
  </p:clrMapOvr>
  <p:hf hdr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180994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160508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3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204335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594630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8828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4057656"/>
      </p:ext>
    </p:extLst>
  </p:cSld>
  <p:clrMapOvr>
    <a:masterClrMapping/>
  </p:clrMapOvr>
  <p:hf hdr="0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097600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83626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8353847"/>
      </p:ext>
    </p:extLst>
  </p:cSld>
  <p:clrMapOvr>
    <a:masterClrMapping/>
  </p:clrMapOvr>
  <p:hf hdr="0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2781710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8954882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3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530848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906064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6184705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666588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918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872726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7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3260710"/>
      </p:ext>
    </p:extLst>
  </p:cSld>
  <p:clrMapOvr>
    <a:masterClrMapping/>
  </p:clrMapOvr>
  <p:hf hdr="0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5496259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65472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21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0991541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183773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383489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4481937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571048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339964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9777620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2847620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378590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4204731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7637415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6556532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9629386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632139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631474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823444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4046742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3300" y="60325"/>
            <a:ext cx="2400300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5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564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6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055876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4620005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4603721"/>
      </p:ext>
    </p:extLst>
  </p:cSld>
  <p:clrMapOvr>
    <a:masterClrMapping/>
  </p:clrMapOvr>
  <p:hf hdr="0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5052415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8017660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302089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8978528"/>
      </p:ext>
    </p:extLst>
  </p:cSld>
  <p:clrMapOvr>
    <a:masterClrMapping/>
  </p:clrMapOvr>
  <p:hf hdr="0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5895766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154555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6560922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2364595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8337785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521058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8497638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3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06505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3589358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878660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2613860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598473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AU" noProof="0"/>
              <a:t>Click to edit Master subtitle style</a:t>
            </a:r>
          </a:p>
        </p:txBody>
      </p:sp>
      <p:sp>
        <p:nvSpPr>
          <p:cNvPr id="29699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0664305"/>
      </p:ext>
    </p:extLst>
  </p:cSld>
  <p:clrMapOvr>
    <a:masterClrMapping/>
  </p:clrMapOvr>
  <p:hf hdr="0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4817834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3870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3911855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2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4020507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8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8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2289884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9589132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459276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108137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64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8081512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057885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019388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1249831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8"/>
          <p:cNvSpPr>
            <a:spLocks noGrp="1"/>
          </p:cNvSpPr>
          <p:nvPr>
            <p:ph sz="quarter" idx="13"/>
          </p:nvPr>
        </p:nvSpPr>
        <p:spPr>
          <a:xfrm>
            <a:off x="369328" y="1419226"/>
            <a:ext cx="9192646" cy="5089992"/>
          </a:xfrm>
        </p:spPr>
        <p:txBody>
          <a:bodyPr tIns="147671">
            <a:normAutofit/>
          </a:bodyPr>
          <a:lstStyle>
            <a:lvl1pPr marL="228600" indent="-228600">
              <a:lnSpc>
                <a:spcPct val="110000"/>
              </a:lnSpc>
              <a:spcBef>
                <a:spcPts val="800"/>
              </a:spcBef>
              <a:spcAft>
                <a:spcPts val="300"/>
              </a:spcAft>
              <a:buFont typeface="Arial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571500" indent="-212725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‒"/>
              <a:defRPr sz="1400" b="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b="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b="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itchFamily="34" charset="0"/>
              <a:buChar char="•"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883722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7461774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3967809"/>
      </p:ext>
    </p:extLst>
  </p:cSld>
  <p:clrMapOvr>
    <a:masterClrMapping/>
  </p:clrMapOvr>
  <p:hf hdr="0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2427615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537255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3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5963893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6642822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1170948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8463015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967577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6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59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493645"/>
      </p:ext>
    </p:extLst>
  </p:cSld>
  <p:clrMapOvr>
    <a:masterClrMapping/>
  </p:clrMapOvr>
  <p:hf hdr="0"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96445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AU" noProof="0"/>
              <a:t>Click to edit Master subtitle style</a:t>
            </a:r>
          </a:p>
        </p:txBody>
      </p:sp>
      <p:sp>
        <p:nvSpPr>
          <p:cNvPr id="29699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3974368"/>
      </p:ext>
    </p:extLst>
  </p:cSld>
  <p:clrMapOvr>
    <a:masterClrMapping/>
  </p:clrMapOvr>
  <p:hf hdr="0"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030328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5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7022486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5042376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4032414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1169985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6981754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9135111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875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6172888"/>
      </p:ext>
    </p:extLst>
  </p:cSld>
  <p:clrMapOvr>
    <a:masterClrMapping/>
  </p:clrMapOvr>
  <p:hf hdr="0"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2077689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82341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1860975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77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9032010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1997660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4221719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1421649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744103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369188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AU" noProof="0"/>
              <a:t>Click to edit Master subtitle style</a:t>
            </a:r>
          </a:p>
        </p:txBody>
      </p:sp>
      <p:sp>
        <p:nvSpPr>
          <p:cNvPr id="29699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83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583306"/>
      </p:ext>
    </p:extLst>
  </p:cSld>
  <p:clrMapOvr>
    <a:masterClrMapping/>
  </p:clrMapOvr>
  <p:hf hdr="0"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5399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0523584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4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47810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8818169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41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41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1806930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7847985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850658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5666365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634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7273817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1750259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677497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731458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75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370774"/>
      </p:ext>
    </p:extLst>
  </p:cSld>
  <p:clrMapOvr>
    <a:masterClrMapping/>
  </p:clrMapOvr>
  <p:hf hdr="0"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0442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2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6749850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3328648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4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5868371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8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8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2619729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41668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233344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9297638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78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6413374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9377442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0088994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3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1928684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8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8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8431180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3921142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7699539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3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1643685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865208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4481311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944147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3308239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66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1918327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43372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64428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6202" y="6300788"/>
            <a:ext cx="9748838" cy="2270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671124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2639487"/>
      </p:ext>
    </p:extLst>
  </p:cSld>
  <p:clrMapOvr>
    <a:masterClrMapping/>
  </p:clrMapOvr>
  <p:hf hdr="0"/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1502563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030179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3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1731801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34898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1531829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9698081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448407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5472759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AU" noProof="0"/>
              <a:t>Click to edit Master subtitle style</a:t>
            </a:r>
          </a:p>
        </p:txBody>
      </p:sp>
      <p:sp>
        <p:nvSpPr>
          <p:cNvPr id="29699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5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AU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664330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76202" y="6300788"/>
            <a:ext cx="9748838" cy="2270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ea typeface="STKaiti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6051159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539589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7606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4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2335809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80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80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9338185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956220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721115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454291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68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8193102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5252061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85676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76202" y="6300788"/>
            <a:ext cx="9748838" cy="2270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6662493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4827057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46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3098" y="3429000"/>
            <a:ext cx="9599877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3098" y="2631828"/>
            <a:ext cx="9599877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1288323"/>
      </p:ext>
    </p:extLst>
  </p:cSld>
  <p:clrMapOvr>
    <a:masterClrMapping/>
  </p:clrMapOvr>
  <p:hf hdr="0"/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53063" y="1295400"/>
            <a:ext cx="9587838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207536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36" y="1295400"/>
            <a:ext cx="4622801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3096" y="1295400"/>
            <a:ext cx="4634838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757937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6758781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3461183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3063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816098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2" y="38862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36" y="38862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2" y="12954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36" y="12954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3111774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05436" y="1295400"/>
            <a:ext cx="4622801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153096" y="1295400"/>
            <a:ext cx="4634838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369412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6456339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83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1120111"/>
      </p:ext>
    </p:extLst>
  </p:cSld>
  <p:clrMapOvr>
    <a:masterClrMapping/>
  </p:clrMapOvr>
  <p:hf hdr="0"/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03198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76202" y="6300788"/>
            <a:ext cx="9748838" cy="2270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564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7085939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3330285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27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996873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452730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7466263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8736962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860718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95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3926373"/>
      </p:ext>
    </p:extLst>
  </p:cSld>
  <p:clrMapOvr>
    <a:masterClrMapping/>
  </p:clrMapOvr>
  <p:hf hdr="0"/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6959094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239662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319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33503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76202" y="6300788"/>
            <a:ext cx="9748838" cy="2270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7113474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7504471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0613886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9917834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1603558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77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5027333"/>
      </p:ext>
    </p:extLst>
  </p:cSld>
  <p:clrMapOvr>
    <a:masterClrMapping/>
  </p:clrMapOvr>
  <p:hf hdr="0"/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8209640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0543959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24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27320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9418817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83305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76202" y="6300788"/>
            <a:ext cx="9748838" cy="2270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889715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2071230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213038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2151896"/>
      </p:ext>
    </p:extLst>
  </p:cSld>
  <p:clrMapOvr>
    <a:masterClrMapping/>
  </p:clrMapOvr>
  <p:hf hdr="0"/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547064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6875133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7269556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6736187"/>
      </p:ext>
    </p:extLst>
  </p:cSld>
  <p:clrMapOvr>
    <a:masterClrMapping/>
  </p:clrMapOvr>
  <p:hf hdr="0"/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362632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0570926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21984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76202" y="6300788"/>
            <a:ext cx="9748838" cy="22701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3" y="60326"/>
            <a:ext cx="9598025" cy="377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2" y="1295400"/>
            <a:ext cx="4724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8261485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9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3319652"/>
      </p:ext>
    </p:extLst>
  </p:cSld>
  <p:clrMapOvr>
    <a:masterClrMapping/>
  </p:clrMapOvr>
  <p:hf hdr="0"/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851500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7855147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20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0839963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835752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1780346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8978095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8674915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0936992"/>
      </p:ext>
    </p:extLst>
  </p:cSld>
  <p:clrMapOvr>
    <a:masterClrMapping/>
  </p:clrMapOvr>
  <p:hf hdr="0"/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6057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3" y="60326"/>
            <a:ext cx="9598025" cy="377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295400"/>
            <a:ext cx="9601200" cy="4876800"/>
          </a:xfrm>
        </p:spPr>
        <p:txBody>
          <a:bodyPr/>
          <a:lstStyle/>
          <a:p>
            <a:pPr lvl="0"/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0395172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258415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3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3070713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2972527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256425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0765074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150545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1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1" y="2631769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5769175"/>
      </p:ext>
    </p:extLst>
  </p:cSld>
  <p:clrMapOvr>
    <a:masterClrMapping/>
  </p:clrMapOvr>
  <p:hf hdr="0"/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8575413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1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2261966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91569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7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4169601"/>
      </p:ext>
    </p:extLst>
  </p:cSld>
  <p:clrMapOvr>
    <a:masterClrMapping/>
  </p:clrMapOvr>
  <p:hf hdr="0"/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5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1718322"/>
      </p:ext>
    </p:extLst>
  </p:cSld>
  <p:clrMapOvr>
    <a:masterClrMapping/>
  </p:clrMapOvr>
  <p:hf hdr="0"/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2784593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595953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2670965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846035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3070" y="3429000"/>
            <a:ext cx="9599877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3070" y="2631772"/>
            <a:ext cx="9599877" cy="492443"/>
          </a:xfrm>
          <a:ln w="9525">
            <a:noFill/>
          </a:ln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6593669"/>
      </p:ext>
    </p:extLst>
  </p:cSld>
  <p:clrMapOvr>
    <a:masterClrMapping/>
  </p:clrMapOvr>
  <p:hf hdr="0"/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771922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423330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062" y="1295400"/>
            <a:ext cx="4717388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8" y="1295400"/>
            <a:ext cx="4717389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4933934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0193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4656920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2968312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408124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50"/>
            <a:ext cx="3259006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3050016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5059575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1610037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865445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3608" y="60327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062" y="60327"/>
            <a:ext cx="7035667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670943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3063" y="3429000"/>
            <a:ext cx="9599877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3063" y="2631758"/>
            <a:ext cx="9599877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8143332"/>
      </p:ext>
    </p:extLst>
  </p:cSld>
  <p:clrMapOvr>
    <a:masterClrMapping/>
  </p:clrMapOvr>
  <p:hf hdr="0"/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53063" y="1295400"/>
            <a:ext cx="9587838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0677319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22801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3062" y="1295400"/>
            <a:ext cx="4634838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054409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6758781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3461148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3063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85701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451675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1" y="38862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1" y="38862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1" y="12954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0481831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22801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153062" y="1295400"/>
            <a:ext cx="4634838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346248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8828457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7233653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3065" y="3429000"/>
            <a:ext cx="9599877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3065" y="2631762"/>
            <a:ext cx="9599877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5527188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53063" y="1295400"/>
            <a:ext cx="9587838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600750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3" y="1295400"/>
            <a:ext cx="4622801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3062" y="1295400"/>
            <a:ext cx="4634838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1839546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6758781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3461150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3063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0293931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3" y="38862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3" y="38862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3" y="12954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3" y="12954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9655229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05403" y="1295400"/>
            <a:ext cx="4622801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153062" y="1295400"/>
            <a:ext cx="4634838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Tx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Tx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463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6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0988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21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9367874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6484080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3063" y="3429000"/>
            <a:ext cx="9599877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3063" y="2631758"/>
            <a:ext cx="9599877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0952915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53063" y="1295400"/>
            <a:ext cx="9587838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70124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22801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3062" y="1295400"/>
            <a:ext cx="4634838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67710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6758781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3461148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3063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49704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1" y="38862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1" y="38862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1" y="1295400"/>
            <a:ext cx="46355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99656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05401" y="1295400"/>
            <a:ext cx="4622801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153062" y="1295400"/>
            <a:ext cx="4634838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851550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73879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iti-r_2c-blu_pos_rgb-MASTER_15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884" y="4949825"/>
            <a:ext cx="2012156" cy="1136650"/>
          </a:xfrm>
          <a:prstGeom prst="rect">
            <a:avLst/>
          </a:prstGeom>
          <a:noFill/>
        </p:spPr>
      </p:pic>
      <p:sp>
        <p:nvSpPr>
          <p:cNvPr id="8" name="Rectangle 83"/>
          <p:cNvSpPr>
            <a:spLocks noGrp="1" noChangeArrowheads="1"/>
          </p:cNvSpPr>
          <p:nvPr>
            <p:ph type="title"/>
          </p:nvPr>
        </p:nvSpPr>
        <p:spPr>
          <a:xfrm>
            <a:off x="407592" y="904876"/>
            <a:ext cx="8965273" cy="492443"/>
          </a:xfrm>
          <a:extLst>
            <a:ext uri="{FAA26D3D-D897-4be2-8F04-BA451C77F1D7}"/>
          </a:extLst>
        </p:spPr>
        <p:txBody>
          <a:bodyPr lIns="0" tIns="0" rIns="0" bIns="0" anchor="t" anchorCtr="0"/>
          <a:lstStyle>
            <a:lvl1pPr>
              <a:defRPr sz="3200" smtClean="0">
                <a:solidFill>
                  <a:schemeClr val="tx2"/>
                </a:solidFill>
                <a:ea typeface="ヒラギノ角ゴ Pro W3"/>
                <a:cs typeface="Genev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407591" y="4974336"/>
            <a:ext cx="6500813" cy="928688"/>
          </a:xfrm>
          <a:prstGeom prst="rect">
            <a:avLst/>
          </a:prstGeom>
          <a:extLst>
            <a:ext uri="{FAA26D3D-D897-4be2-8F04-BA451C77F1D7}"/>
          </a:extLst>
        </p:spPr>
        <p:txBody>
          <a:bodyPr lIns="0" tIns="0" rIns="0" bIns="0"/>
          <a:lstStyle>
            <a:lvl1pPr marL="0" indent="0">
              <a:spcBef>
                <a:spcPct val="0"/>
              </a:spcBef>
              <a:spcAft>
                <a:spcPct val="0"/>
              </a:spcAft>
              <a:buFontTx/>
              <a:buNone/>
              <a:defRPr sz="1400" smtClean="0">
                <a:solidFill>
                  <a:schemeClr val="tx1"/>
                </a:solidFill>
                <a:latin typeface="+mn-lt"/>
                <a:ea typeface="ヒラギノ角ゴ Pro W3"/>
                <a:cs typeface="Genev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3723437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146" y="219456"/>
            <a:ext cx="89154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12750" y="1676400"/>
            <a:ext cx="89154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685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2661799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146" y="219456"/>
            <a:ext cx="9004554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/>
          </p:nvPr>
        </p:nvSpPr>
        <p:spPr>
          <a:xfrm>
            <a:off x="412750" y="1676400"/>
            <a:ext cx="437515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1"/>
          </p:nvPr>
        </p:nvSpPr>
        <p:spPr>
          <a:xfrm>
            <a:off x="5035550" y="1676400"/>
            <a:ext cx="437515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17799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133600"/>
            <a:ext cx="9601200" cy="990600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601738"/>
      </p:ext>
    </p:extLst>
  </p:cSld>
  <p:clrMapOvr>
    <a:masterClrMapping/>
  </p:clrMapOvr>
  <p:hf hdr="0"/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15299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48460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3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47185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27577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Wingdings" panose="05000000000000000000" pitchFamily="2" charset="2"/>
              <a:buChar char="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 panose="020B0604020202020204" pitchFamily="34" charset="0"/>
              <a:buChar char="○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514477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96088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52400" y="685800"/>
            <a:ext cx="4648200" cy="261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5105400" y="685800"/>
            <a:ext cx="4648200" cy="2610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52400" y="3562200"/>
            <a:ext cx="4648200" cy="2610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105400" y="3562200"/>
            <a:ext cx="4648200" cy="2610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35637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04955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30665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7479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3613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3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9942102"/>
      </p:ext>
    </p:extLst>
  </p:cSld>
  <p:clrMapOvr>
    <a:masterClrMapping/>
  </p:clrMapOvr>
  <p:hf hd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814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53341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0217" y="1295400"/>
            <a:ext cx="2973387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7418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2971800" cy="48768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9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295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Qua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half" idx="11"/>
          </p:nvPr>
        </p:nvSpPr>
        <p:spPr>
          <a:xfrm>
            <a:off x="5105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152400" y="38862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2286000"/>
          </a:xfrm>
        </p:spPr>
        <p:txBody>
          <a:bodyPr/>
          <a:lstStyle>
            <a:lvl1pPr marL="1714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97999B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97999B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279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98990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516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51053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90130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3139" y="3429000"/>
            <a:ext cx="9599877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3139" y="2631920"/>
            <a:ext cx="9599877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52268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13471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30440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062" y="1295400"/>
            <a:ext cx="4717388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638" y="1295400"/>
            <a:ext cx="4717389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79527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585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CB6015"/>
              </a:buClr>
              <a:buSzPct val="80000"/>
              <a:buFont typeface="Arial"/>
              <a:buChar char="▼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CB6015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CB6015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648200" cy="4876800"/>
          </a:xfrm>
        </p:spPr>
        <p:txBody>
          <a:bodyPr/>
          <a:lstStyle>
            <a:lvl1pPr marL="171450" indent="-171450" algn="l">
              <a:buClr>
                <a:srgbClr val="00BDF2"/>
              </a:buClr>
              <a:buSzPct val="80000"/>
              <a:buFont typeface="Arial"/>
              <a:buChar char="▲"/>
              <a:defRPr sz="1400" b="0">
                <a:solidFill>
                  <a:srgbClr val="53565A"/>
                </a:solidFill>
              </a:defRPr>
            </a:lvl1pPr>
            <a:lvl2pPr marL="3429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2pPr>
            <a:lvl3pPr marL="5143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3pPr>
            <a:lvl4pPr marL="6858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4pPr>
            <a:lvl5pPr marL="8572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5pPr>
            <a:lvl6pPr marL="10287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6pPr>
            <a:lvl7pPr marL="12001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7pPr>
            <a:lvl8pPr marL="1371600" indent="-171450" algn="l">
              <a:buClr>
                <a:srgbClr val="00BDF2"/>
              </a:buClr>
              <a:buSzPct val="100000"/>
              <a:buFont typeface="Arial"/>
              <a:buChar char="–"/>
              <a:defRPr sz="1400" b="0">
                <a:solidFill>
                  <a:srgbClr val="53565A"/>
                </a:solidFill>
              </a:defRPr>
            </a:lvl8pPr>
            <a:lvl9pPr marL="1543050" indent="-171450" algn="l">
              <a:buClr>
                <a:srgbClr val="00BDF2"/>
              </a:buClr>
              <a:buSzPct val="100000"/>
              <a:buFont typeface="Symbol"/>
              <a:buChar char="·"/>
              <a:defRPr sz="1400"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89385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20018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8647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006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21754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5059723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7464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268201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360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062" y="60326"/>
            <a:ext cx="7035667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43334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29699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234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9050111"/>
      </p:ext>
    </p:extLst>
  </p:cSld>
  <p:clrMapOvr>
    <a:masterClrMapping/>
  </p:clrMapOvr>
  <p:hf hdr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09627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372577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4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1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41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41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92580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68484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37842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8" y="819554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8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33101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60144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03840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38346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8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8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6090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36" y="60326"/>
            <a:ext cx="9598025" cy="377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4" y="1295400"/>
            <a:ext cx="4724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4" y="3810000"/>
            <a:ext cx="47244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029200" y="1295400"/>
            <a:ext cx="47244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25657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122238"/>
            <a:ext cx="9210676" cy="369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44565" y="1557338"/>
            <a:ext cx="9217025" cy="4464050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9573207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88" y="122238"/>
            <a:ext cx="9210676" cy="369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4492" y="1557338"/>
            <a:ext cx="4532312" cy="4464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557338"/>
            <a:ext cx="4532314" cy="4464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05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6801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9" y="60326"/>
            <a:ext cx="9599613" cy="377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52400" y="1295400"/>
            <a:ext cx="9601200" cy="4876800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4720186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021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990211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80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5295990"/>
      </p:ext>
    </p:extLst>
  </p:cSld>
  <p:clrMapOvr>
    <a:masterClrMapping/>
  </p:clrMapOvr>
  <p:hf hdr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1545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40787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4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08164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99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99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27819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1520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550211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819549"/>
            <a:ext cx="3259138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229500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9604"/>
            <a:ext cx="59436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302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4702731"/>
      </p:ext>
    </p:extLst>
  </p:cSld>
  <p:clrMapOvr>
    <a:masterClrMapping/>
  </p:clrMapOvr>
  <p:hf hdr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44945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84268" y="60326"/>
            <a:ext cx="369332" cy="6111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326"/>
            <a:ext cx="7048500" cy="611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0172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24" y="60326"/>
            <a:ext cx="9598025" cy="377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295400"/>
            <a:ext cx="9601200" cy="4876800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2229694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citi-r_2c-blu_pos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0" name="Rectangle 84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429000"/>
            <a:ext cx="9601200" cy="9906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>
                <a:solidFill>
                  <a:schemeClr val="hlink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7893" name="Rectangle 83"/>
          <p:cNvSpPr>
            <a:spLocks noGrp="1" noChangeArrowheads="1"/>
          </p:cNvSpPr>
          <p:nvPr>
            <p:ph type="ctrTitle"/>
          </p:nvPr>
        </p:nvSpPr>
        <p:spPr>
          <a:xfrm>
            <a:off x="152400" y="2631761"/>
            <a:ext cx="9601200" cy="492443"/>
          </a:xfr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9463329"/>
      </p:ext>
    </p:extLst>
  </p:cSld>
  <p:clrMapOvr>
    <a:masterClrMapping/>
  </p:clrMapOvr>
  <p:hf hdr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069975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125088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2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95400"/>
            <a:ext cx="4724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08038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8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8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032702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742466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88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Relationship Id="rId14" Type="http://schemas.openxmlformats.org/officeDocument/2006/relationships/image" Target="../media/image1.wmf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7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heme" Target="../theme/theme12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13.xml"/><Relationship Id="rId9" Type="http://schemas.openxmlformats.org/officeDocument/2006/relationships/image" Target="../media/image1.wmf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slideLayout" Target="../slideLayouts/slideLayout128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7.xml"/><Relationship Id="rId13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36.xml"/><Relationship Id="rId12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5.xml"/><Relationship Id="rId11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34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33.xml"/><Relationship Id="rId9" Type="http://schemas.openxmlformats.org/officeDocument/2006/relationships/slideLayout" Target="../slideLayouts/slideLayout138.xml"/><Relationship Id="rId1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3" Type="http://schemas.openxmlformats.org/officeDocument/2006/relationships/slideLayout" Target="../slideLayouts/slideLayout145.xml"/><Relationship Id="rId7" Type="http://schemas.openxmlformats.org/officeDocument/2006/relationships/slideLayout" Target="../slideLayouts/slideLayout149.xml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46.xml"/><Relationship Id="rId9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51.xml"/><Relationship Id="rId6" Type="http://schemas.openxmlformats.org/officeDocument/2006/relationships/theme" Target="../theme/theme16.xml"/><Relationship Id="rId5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5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60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59.xml"/><Relationship Id="rId9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6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67.xml"/><Relationship Id="rId9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9.xml"/><Relationship Id="rId3" Type="http://schemas.openxmlformats.org/officeDocument/2006/relationships/slideLayout" Target="../slideLayouts/slideLayout174.xml"/><Relationship Id="rId7" Type="http://schemas.openxmlformats.org/officeDocument/2006/relationships/slideLayout" Target="../slideLayouts/slideLayout178.xml"/><Relationship Id="rId2" Type="http://schemas.openxmlformats.org/officeDocument/2006/relationships/slideLayout" Target="../slideLayouts/slideLayout173.xml"/><Relationship Id="rId1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7.xml"/><Relationship Id="rId5" Type="http://schemas.openxmlformats.org/officeDocument/2006/relationships/slideLayout" Target="../slideLayouts/slideLayout176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75.xml"/><Relationship Id="rId9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7.xml"/><Relationship Id="rId3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6.xml"/><Relationship Id="rId2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80.xml"/><Relationship Id="rId6" Type="http://schemas.openxmlformats.org/officeDocument/2006/relationships/slideLayout" Target="../slideLayouts/slideLayout185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184.xml"/><Relationship Id="rId10" Type="http://schemas.openxmlformats.org/officeDocument/2006/relationships/theme" Target="../theme/theme20.xml"/><Relationship Id="rId4" Type="http://schemas.openxmlformats.org/officeDocument/2006/relationships/slideLayout" Target="../slideLayouts/slideLayout183.xml"/><Relationship Id="rId9" Type="http://schemas.openxmlformats.org/officeDocument/2006/relationships/slideLayout" Target="../slideLayouts/slideLayout18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6.xml"/><Relationship Id="rId13" Type="http://schemas.openxmlformats.org/officeDocument/2006/relationships/theme" Target="../theme/theme21.xml"/><Relationship Id="rId3" Type="http://schemas.openxmlformats.org/officeDocument/2006/relationships/slideLayout" Target="../slideLayouts/slideLayout191.xml"/><Relationship Id="rId7" Type="http://schemas.openxmlformats.org/officeDocument/2006/relationships/slideLayout" Target="../slideLayouts/slideLayout195.xml"/><Relationship Id="rId12" Type="http://schemas.openxmlformats.org/officeDocument/2006/relationships/slideLayout" Target="../slideLayouts/slideLayout200.xml"/><Relationship Id="rId2" Type="http://schemas.openxmlformats.org/officeDocument/2006/relationships/slideLayout" Target="../slideLayouts/slideLayout190.xml"/><Relationship Id="rId1" Type="http://schemas.openxmlformats.org/officeDocument/2006/relationships/slideLayout" Target="../slideLayouts/slideLayout189.xml"/><Relationship Id="rId6" Type="http://schemas.openxmlformats.org/officeDocument/2006/relationships/slideLayout" Target="../slideLayouts/slideLayout194.xml"/><Relationship Id="rId11" Type="http://schemas.openxmlformats.org/officeDocument/2006/relationships/slideLayout" Target="../slideLayouts/slideLayout199.xml"/><Relationship Id="rId5" Type="http://schemas.openxmlformats.org/officeDocument/2006/relationships/slideLayout" Target="../slideLayouts/slideLayout193.xml"/><Relationship Id="rId10" Type="http://schemas.openxmlformats.org/officeDocument/2006/relationships/slideLayout" Target="../slideLayouts/slideLayout198.xml"/><Relationship Id="rId4" Type="http://schemas.openxmlformats.org/officeDocument/2006/relationships/slideLayout" Target="../slideLayouts/slideLayout192.xml"/><Relationship Id="rId9" Type="http://schemas.openxmlformats.org/officeDocument/2006/relationships/slideLayout" Target="../slideLayouts/slideLayout197.xml"/><Relationship Id="rId14" Type="http://schemas.openxmlformats.org/officeDocument/2006/relationships/image" Target="../media/image1.wmf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3.xml"/><Relationship Id="rId2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201.xml"/><Relationship Id="rId6" Type="http://schemas.openxmlformats.org/officeDocument/2006/relationships/image" Target="../media/image1.wmf"/><Relationship Id="rId5" Type="http://schemas.openxmlformats.org/officeDocument/2006/relationships/theme" Target="../theme/theme22.xml"/><Relationship Id="rId4" Type="http://schemas.openxmlformats.org/officeDocument/2006/relationships/slideLayout" Target="../slideLayouts/slideLayout204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7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image" Target="../media/image1.wmf"/><Relationship Id="rId5" Type="http://schemas.openxmlformats.org/officeDocument/2006/relationships/theme" Target="../theme/theme23.xml"/><Relationship Id="rId4" Type="http://schemas.openxmlformats.org/officeDocument/2006/relationships/slideLayout" Target="../slideLayouts/slideLayout208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6.xml"/><Relationship Id="rId3" Type="http://schemas.openxmlformats.org/officeDocument/2006/relationships/slideLayout" Target="../slideLayouts/slideLayout211.xml"/><Relationship Id="rId7" Type="http://schemas.openxmlformats.org/officeDocument/2006/relationships/slideLayout" Target="../slideLayouts/slideLayout215.xml"/><Relationship Id="rId2" Type="http://schemas.openxmlformats.org/officeDocument/2006/relationships/slideLayout" Target="../slideLayouts/slideLayout210.xml"/><Relationship Id="rId1" Type="http://schemas.openxmlformats.org/officeDocument/2006/relationships/slideLayout" Target="../slideLayouts/slideLayout209.xml"/><Relationship Id="rId6" Type="http://schemas.openxmlformats.org/officeDocument/2006/relationships/slideLayout" Target="../slideLayouts/slideLayout214.xml"/><Relationship Id="rId5" Type="http://schemas.openxmlformats.org/officeDocument/2006/relationships/slideLayout" Target="../slideLayouts/slideLayout213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212.xml"/><Relationship Id="rId9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4.xml"/><Relationship Id="rId13" Type="http://schemas.openxmlformats.org/officeDocument/2006/relationships/slideLayout" Target="../slideLayouts/slideLayout229.xml"/><Relationship Id="rId3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8.xml"/><Relationship Id="rId2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7.xml"/><Relationship Id="rId5" Type="http://schemas.openxmlformats.org/officeDocument/2006/relationships/slideLayout" Target="../slideLayouts/slideLayout221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226.xml"/><Relationship Id="rId4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5.xml"/><Relationship Id="rId14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7.xml"/><Relationship Id="rId3" Type="http://schemas.openxmlformats.org/officeDocument/2006/relationships/slideLayout" Target="../slideLayouts/slideLayout232.xml"/><Relationship Id="rId7" Type="http://schemas.openxmlformats.org/officeDocument/2006/relationships/slideLayout" Target="../slideLayouts/slideLayout236.xml"/><Relationship Id="rId2" Type="http://schemas.openxmlformats.org/officeDocument/2006/relationships/slideLayout" Target="../slideLayouts/slideLayout231.xml"/><Relationship Id="rId1" Type="http://schemas.openxmlformats.org/officeDocument/2006/relationships/slideLayout" Target="../slideLayouts/slideLayout230.xml"/><Relationship Id="rId6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34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233.xml"/><Relationship Id="rId9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5.xml"/><Relationship Id="rId3" Type="http://schemas.openxmlformats.org/officeDocument/2006/relationships/slideLayout" Target="../slideLayouts/slideLayout240.xml"/><Relationship Id="rId7" Type="http://schemas.openxmlformats.org/officeDocument/2006/relationships/slideLayout" Target="../slideLayouts/slideLayout244.xml"/><Relationship Id="rId2" Type="http://schemas.openxmlformats.org/officeDocument/2006/relationships/slideLayout" Target="../slideLayouts/slideLayout239.xml"/><Relationship Id="rId1" Type="http://schemas.openxmlformats.org/officeDocument/2006/relationships/slideLayout" Target="../slideLayouts/slideLayout238.xml"/><Relationship Id="rId6" Type="http://schemas.openxmlformats.org/officeDocument/2006/relationships/slideLayout" Target="../slideLayouts/slideLayout243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242.xml"/><Relationship Id="rId10" Type="http://schemas.openxmlformats.org/officeDocument/2006/relationships/theme" Target="../theme/theme27.xml"/><Relationship Id="rId4" Type="http://schemas.openxmlformats.org/officeDocument/2006/relationships/slideLayout" Target="../slideLayouts/slideLayout241.xml"/><Relationship Id="rId9" Type="http://schemas.openxmlformats.org/officeDocument/2006/relationships/slideLayout" Target="../slideLayouts/slideLayout246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4.xml"/><Relationship Id="rId3" Type="http://schemas.openxmlformats.org/officeDocument/2006/relationships/slideLayout" Target="../slideLayouts/slideLayout249.xml"/><Relationship Id="rId7" Type="http://schemas.openxmlformats.org/officeDocument/2006/relationships/slideLayout" Target="../slideLayouts/slideLayout253.xml"/><Relationship Id="rId2" Type="http://schemas.openxmlformats.org/officeDocument/2006/relationships/slideLayout" Target="../slideLayouts/slideLayout248.xml"/><Relationship Id="rId1" Type="http://schemas.openxmlformats.org/officeDocument/2006/relationships/slideLayout" Target="../slideLayouts/slideLayout247.xml"/><Relationship Id="rId6" Type="http://schemas.openxmlformats.org/officeDocument/2006/relationships/slideLayout" Target="../slideLayouts/slideLayout252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251.xml"/><Relationship Id="rId10" Type="http://schemas.openxmlformats.org/officeDocument/2006/relationships/theme" Target="../theme/theme28.xml"/><Relationship Id="rId4" Type="http://schemas.openxmlformats.org/officeDocument/2006/relationships/slideLayout" Target="../slideLayouts/slideLayout250.xml"/><Relationship Id="rId9" Type="http://schemas.openxmlformats.org/officeDocument/2006/relationships/slideLayout" Target="../slideLayouts/slideLayout255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3.xml"/><Relationship Id="rId13" Type="http://schemas.openxmlformats.org/officeDocument/2006/relationships/theme" Target="../theme/theme29.xml"/><Relationship Id="rId3" Type="http://schemas.openxmlformats.org/officeDocument/2006/relationships/slideLayout" Target="../slideLayouts/slideLayout258.xml"/><Relationship Id="rId7" Type="http://schemas.openxmlformats.org/officeDocument/2006/relationships/slideLayout" Target="../slideLayouts/slideLayout262.xml"/><Relationship Id="rId12" Type="http://schemas.openxmlformats.org/officeDocument/2006/relationships/slideLayout" Target="../slideLayouts/slideLayout267.xml"/><Relationship Id="rId2" Type="http://schemas.openxmlformats.org/officeDocument/2006/relationships/slideLayout" Target="../slideLayouts/slideLayout257.xml"/><Relationship Id="rId1" Type="http://schemas.openxmlformats.org/officeDocument/2006/relationships/slideLayout" Target="../slideLayouts/slideLayout256.xml"/><Relationship Id="rId6" Type="http://schemas.openxmlformats.org/officeDocument/2006/relationships/slideLayout" Target="../slideLayouts/slideLayout261.xml"/><Relationship Id="rId11" Type="http://schemas.openxmlformats.org/officeDocument/2006/relationships/slideLayout" Target="../slideLayouts/slideLayout266.xml"/><Relationship Id="rId5" Type="http://schemas.openxmlformats.org/officeDocument/2006/relationships/slideLayout" Target="../slideLayouts/slideLayout260.xml"/><Relationship Id="rId10" Type="http://schemas.openxmlformats.org/officeDocument/2006/relationships/slideLayout" Target="../slideLayouts/slideLayout265.xml"/><Relationship Id="rId4" Type="http://schemas.openxmlformats.org/officeDocument/2006/relationships/slideLayout" Target="../slideLayouts/slideLayout259.xml"/><Relationship Id="rId9" Type="http://schemas.openxmlformats.org/officeDocument/2006/relationships/slideLayout" Target="../slideLayouts/slideLayout264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1.wmf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5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70.xml"/><Relationship Id="rId7" Type="http://schemas.openxmlformats.org/officeDocument/2006/relationships/slideLayout" Target="../slideLayouts/slideLayout274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269.xml"/><Relationship Id="rId1" Type="http://schemas.openxmlformats.org/officeDocument/2006/relationships/slideLayout" Target="../slideLayouts/slideLayout268.xml"/><Relationship Id="rId6" Type="http://schemas.openxmlformats.org/officeDocument/2006/relationships/slideLayout" Target="../slideLayouts/slideLayout273.xml"/><Relationship Id="rId11" Type="http://schemas.openxmlformats.org/officeDocument/2006/relationships/slideLayout" Target="../slideLayouts/slideLayout278.xml"/><Relationship Id="rId5" Type="http://schemas.openxmlformats.org/officeDocument/2006/relationships/slideLayout" Target="../slideLayouts/slideLayout272.xml"/><Relationship Id="rId10" Type="http://schemas.openxmlformats.org/officeDocument/2006/relationships/slideLayout" Target="../slideLayouts/slideLayout277.xml"/><Relationship Id="rId4" Type="http://schemas.openxmlformats.org/officeDocument/2006/relationships/slideLayout" Target="../slideLayouts/slideLayout271.xml"/><Relationship Id="rId9" Type="http://schemas.openxmlformats.org/officeDocument/2006/relationships/slideLayout" Target="../slideLayouts/slideLayout276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6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81.xml"/><Relationship Id="rId7" Type="http://schemas.openxmlformats.org/officeDocument/2006/relationships/slideLayout" Target="../slideLayouts/slideLayout285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280.xml"/><Relationship Id="rId1" Type="http://schemas.openxmlformats.org/officeDocument/2006/relationships/slideLayout" Target="../slideLayouts/slideLayout279.xml"/><Relationship Id="rId6" Type="http://schemas.openxmlformats.org/officeDocument/2006/relationships/slideLayout" Target="../slideLayouts/slideLayout284.xml"/><Relationship Id="rId11" Type="http://schemas.openxmlformats.org/officeDocument/2006/relationships/slideLayout" Target="../slideLayouts/slideLayout289.xml"/><Relationship Id="rId5" Type="http://schemas.openxmlformats.org/officeDocument/2006/relationships/slideLayout" Target="../slideLayouts/slideLayout283.xml"/><Relationship Id="rId10" Type="http://schemas.openxmlformats.org/officeDocument/2006/relationships/slideLayout" Target="../slideLayouts/slideLayout288.xml"/><Relationship Id="rId4" Type="http://schemas.openxmlformats.org/officeDocument/2006/relationships/slideLayout" Target="../slideLayouts/slideLayout282.xml"/><Relationship Id="rId9" Type="http://schemas.openxmlformats.org/officeDocument/2006/relationships/slideLayout" Target="../slideLayouts/slideLayout287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7.xml"/><Relationship Id="rId3" Type="http://schemas.openxmlformats.org/officeDocument/2006/relationships/slideLayout" Target="../slideLayouts/slideLayout292.xml"/><Relationship Id="rId7" Type="http://schemas.openxmlformats.org/officeDocument/2006/relationships/slideLayout" Target="../slideLayouts/slideLayout296.xml"/><Relationship Id="rId2" Type="http://schemas.openxmlformats.org/officeDocument/2006/relationships/slideLayout" Target="../slideLayouts/slideLayout291.xml"/><Relationship Id="rId1" Type="http://schemas.openxmlformats.org/officeDocument/2006/relationships/slideLayout" Target="../slideLayouts/slideLayout290.xml"/><Relationship Id="rId6" Type="http://schemas.openxmlformats.org/officeDocument/2006/relationships/slideLayout" Target="../slideLayouts/slideLayout295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294.xml"/><Relationship Id="rId10" Type="http://schemas.openxmlformats.org/officeDocument/2006/relationships/theme" Target="../theme/theme32.xml"/><Relationship Id="rId4" Type="http://schemas.openxmlformats.org/officeDocument/2006/relationships/slideLayout" Target="../slideLayouts/slideLayout293.xml"/><Relationship Id="rId9" Type="http://schemas.openxmlformats.org/officeDocument/2006/relationships/slideLayout" Target="../slideLayouts/slideLayout298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6.xml"/><Relationship Id="rId13" Type="http://schemas.openxmlformats.org/officeDocument/2006/relationships/theme" Target="../theme/theme33.xml"/><Relationship Id="rId3" Type="http://schemas.openxmlformats.org/officeDocument/2006/relationships/slideLayout" Target="../slideLayouts/slideLayout301.xml"/><Relationship Id="rId7" Type="http://schemas.openxmlformats.org/officeDocument/2006/relationships/slideLayout" Target="../slideLayouts/slideLayout305.xml"/><Relationship Id="rId12" Type="http://schemas.openxmlformats.org/officeDocument/2006/relationships/slideLayout" Target="../slideLayouts/slideLayout310.xml"/><Relationship Id="rId2" Type="http://schemas.openxmlformats.org/officeDocument/2006/relationships/slideLayout" Target="../slideLayouts/slideLayout300.xml"/><Relationship Id="rId1" Type="http://schemas.openxmlformats.org/officeDocument/2006/relationships/slideLayout" Target="../slideLayouts/slideLayout299.xml"/><Relationship Id="rId6" Type="http://schemas.openxmlformats.org/officeDocument/2006/relationships/slideLayout" Target="../slideLayouts/slideLayout304.xml"/><Relationship Id="rId11" Type="http://schemas.openxmlformats.org/officeDocument/2006/relationships/slideLayout" Target="../slideLayouts/slideLayout309.xml"/><Relationship Id="rId5" Type="http://schemas.openxmlformats.org/officeDocument/2006/relationships/slideLayout" Target="../slideLayouts/slideLayout303.xml"/><Relationship Id="rId10" Type="http://schemas.openxmlformats.org/officeDocument/2006/relationships/slideLayout" Target="../slideLayouts/slideLayout308.xml"/><Relationship Id="rId4" Type="http://schemas.openxmlformats.org/officeDocument/2006/relationships/slideLayout" Target="../slideLayouts/slideLayout302.xml"/><Relationship Id="rId9" Type="http://schemas.openxmlformats.org/officeDocument/2006/relationships/slideLayout" Target="../slideLayouts/slideLayout307.xml"/><Relationship Id="rId14" Type="http://schemas.openxmlformats.org/officeDocument/2006/relationships/image" Target="../media/image1.wmf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theme" Target="../theme/theme34.xml"/><Relationship Id="rId3" Type="http://schemas.openxmlformats.org/officeDocument/2006/relationships/slideLayout" Target="../slideLayouts/slideLayout313.xml"/><Relationship Id="rId7" Type="http://schemas.openxmlformats.org/officeDocument/2006/relationships/slideLayout" Target="../slideLayouts/slideLayout317.xml"/><Relationship Id="rId2" Type="http://schemas.openxmlformats.org/officeDocument/2006/relationships/slideLayout" Target="../slideLayouts/slideLayout312.xml"/><Relationship Id="rId1" Type="http://schemas.openxmlformats.org/officeDocument/2006/relationships/slideLayout" Target="../slideLayouts/slideLayout311.xml"/><Relationship Id="rId6" Type="http://schemas.openxmlformats.org/officeDocument/2006/relationships/slideLayout" Target="../slideLayouts/slideLayout316.xml"/><Relationship Id="rId5" Type="http://schemas.openxmlformats.org/officeDocument/2006/relationships/slideLayout" Target="../slideLayouts/slideLayout315.xml"/><Relationship Id="rId4" Type="http://schemas.openxmlformats.org/officeDocument/2006/relationships/slideLayout" Target="../slideLayouts/slideLayout314.xml"/><Relationship Id="rId9" Type="http://schemas.openxmlformats.org/officeDocument/2006/relationships/image" Target="../media/image1.wmf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5.xml"/><Relationship Id="rId3" Type="http://schemas.openxmlformats.org/officeDocument/2006/relationships/slideLayout" Target="../slideLayouts/slideLayout320.xml"/><Relationship Id="rId7" Type="http://schemas.openxmlformats.org/officeDocument/2006/relationships/slideLayout" Target="../slideLayouts/slideLayout324.xml"/><Relationship Id="rId2" Type="http://schemas.openxmlformats.org/officeDocument/2006/relationships/slideLayout" Target="../slideLayouts/slideLayout319.xml"/><Relationship Id="rId1" Type="http://schemas.openxmlformats.org/officeDocument/2006/relationships/slideLayout" Target="../slideLayouts/slideLayout318.xml"/><Relationship Id="rId6" Type="http://schemas.openxmlformats.org/officeDocument/2006/relationships/slideLayout" Target="../slideLayouts/slideLayout323.xml"/><Relationship Id="rId5" Type="http://schemas.openxmlformats.org/officeDocument/2006/relationships/slideLayout" Target="../slideLayouts/slideLayout322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321.xml"/><Relationship Id="rId9" Type="http://schemas.openxmlformats.org/officeDocument/2006/relationships/theme" Target="../theme/theme35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3.xml"/><Relationship Id="rId3" Type="http://schemas.openxmlformats.org/officeDocument/2006/relationships/slideLayout" Target="../slideLayouts/slideLayout328.xml"/><Relationship Id="rId7" Type="http://schemas.openxmlformats.org/officeDocument/2006/relationships/slideLayout" Target="../slideLayouts/slideLayout332.xml"/><Relationship Id="rId2" Type="http://schemas.openxmlformats.org/officeDocument/2006/relationships/slideLayout" Target="../slideLayouts/slideLayout327.xml"/><Relationship Id="rId1" Type="http://schemas.openxmlformats.org/officeDocument/2006/relationships/slideLayout" Target="../slideLayouts/slideLayout326.xml"/><Relationship Id="rId6" Type="http://schemas.openxmlformats.org/officeDocument/2006/relationships/slideLayout" Target="../slideLayouts/slideLayout331.xml"/><Relationship Id="rId5" Type="http://schemas.openxmlformats.org/officeDocument/2006/relationships/slideLayout" Target="../slideLayouts/slideLayout330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329.xml"/><Relationship Id="rId9" Type="http://schemas.openxmlformats.org/officeDocument/2006/relationships/theme" Target="../theme/theme36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1.xml"/><Relationship Id="rId3" Type="http://schemas.openxmlformats.org/officeDocument/2006/relationships/slideLayout" Target="../slideLayouts/slideLayout336.xml"/><Relationship Id="rId7" Type="http://schemas.openxmlformats.org/officeDocument/2006/relationships/slideLayout" Target="../slideLayouts/slideLayout340.xml"/><Relationship Id="rId2" Type="http://schemas.openxmlformats.org/officeDocument/2006/relationships/slideLayout" Target="../slideLayouts/slideLayout335.xml"/><Relationship Id="rId1" Type="http://schemas.openxmlformats.org/officeDocument/2006/relationships/slideLayout" Target="../slideLayouts/slideLayout334.xml"/><Relationship Id="rId6" Type="http://schemas.openxmlformats.org/officeDocument/2006/relationships/slideLayout" Target="../slideLayouts/slideLayout339.xml"/><Relationship Id="rId5" Type="http://schemas.openxmlformats.org/officeDocument/2006/relationships/slideLayout" Target="../slideLayouts/slideLayout33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337.xml"/><Relationship Id="rId9" Type="http://schemas.openxmlformats.org/officeDocument/2006/relationships/theme" Target="../theme/theme3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4.xml"/><Relationship Id="rId2" Type="http://schemas.openxmlformats.org/officeDocument/2006/relationships/slideLayout" Target="../slideLayouts/slideLayout343.xml"/><Relationship Id="rId1" Type="http://schemas.openxmlformats.org/officeDocument/2006/relationships/slideLayout" Target="../slideLayouts/slideLayout342.xml"/><Relationship Id="rId6" Type="http://schemas.openxmlformats.org/officeDocument/2006/relationships/image" Target="../media/image1.wmf"/><Relationship Id="rId5" Type="http://schemas.openxmlformats.org/officeDocument/2006/relationships/theme" Target="../theme/theme38.xml"/><Relationship Id="rId4" Type="http://schemas.openxmlformats.org/officeDocument/2006/relationships/slideLayout" Target="../slideLayouts/slideLayout345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8.xml"/><Relationship Id="rId2" Type="http://schemas.openxmlformats.org/officeDocument/2006/relationships/slideLayout" Target="../slideLayouts/slideLayout347.xml"/><Relationship Id="rId1" Type="http://schemas.openxmlformats.org/officeDocument/2006/relationships/slideLayout" Target="../slideLayouts/slideLayout346.xml"/><Relationship Id="rId6" Type="http://schemas.openxmlformats.org/officeDocument/2006/relationships/image" Target="../media/image1.wmf"/><Relationship Id="rId5" Type="http://schemas.openxmlformats.org/officeDocument/2006/relationships/theme" Target="../theme/theme39.xml"/><Relationship Id="rId4" Type="http://schemas.openxmlformats.org/officeDocument/2006/relationships/slideLayout" Target="../slideLayouts/slideLayout3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4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7.xml"/><Relationship Id="rId3" Type="http://schemas.openxmlformats.org/officeDocument/2006/relationships/slideLayout" Target="../slideLayouts/slideLayout352.xml"/><Relationship Id="rId7" Type="http://schemas.openxmlformats.org/officeDocument/2006/relationships/slideLayout" Target="../slideLayouts/slideLayout356.xml"/><Relationship Id="rId2" Type="http://schemas.openxmlformats.org/officeDocument/2006/relationships/slideLayout" Target="../slideLayouts/slideLayout351.xml"/><Relationship Id="rId1" Type="http://schemas.openxmlformats.org/officeDocument/2006/relationships/slideLayout" Target="../slideLayouts/slideLayout350.xml"/><Relationship Id="rId6" Type="http://schemas.openxmlformats.org/officeDocument/2006/relationships/slideLayout" Target="../slideLayouts/slideLayout355.xml"/><Relationship Id="rId5" Type="http://schemas.openxmlformats.org/officeDocument/2006/relationships/slideLayout" Target="../slideLayouts/slideLayout354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353.xml"/><Relationship Id="rId9" Type="http://schemas.openxmlformats.org/officeDocument/2006/relationships/theme" Target="../theme/theme40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5.xml"/><Relationship Id="rId3" Type="http://schemas.openxmlformats.org/officeDocument/2006/relationships/slideLayout" Target="../slideLayouts/slideLayout360.xml"/><Relationship Id="rId7" Type="http://schemas.openxmlformats.org/officeDocument/2006/relationships/slideLayout" Target="../slideLayouts/slideLayout364.xml"/><Relationship Id="rId2" Type="http://schemas.openxmlformats.org/officeDocument/2006/relationships/slideLayout" Target="../slideLayouts/slideLayout359.xml"/><Relationship Id="rId1" Type="http://schemas.openxmlformats.org/officeDocument/2006/relationships/slideLayout" Target="../slideLayouts/slideLayout358.xml"/><Relationship Id="rId6" Type="http://schemas.openxmlformats.org/officeDocument/2006/relationships/slideLayout" Target="../slideLayouts/slideLayout363.xml"/><Relationship Id="rId5" Type="http://schemas.openxmlformats.org/officeDocument/2006/relationships/slideLayout" Target="../slideLayouts/slideLayout362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361.xml"/><Relationship Id="rId9" Type="http://schemas.openxmlformats.org/officeDocument/2006/relationships/theme" Target="../theme/theme41.xml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8.xml"/><Relationship Id="rId2" Type="http://schemas.openxmlformats.org/officeDocument/2006/relationships/slideLayout" Target="../slideLayouts/slideLayout367.xml"/><Relationship Id="rId1" Type="http://schemas.openxmlformats.org/officeDocument/2006/relationships/slideLayout" Target="../slideLayouts/slideLayout366.xml"/><Relationship Id="rId5" Type="http://schemas.openxmlformats.org/officeDocument/2006/relationships/theme" Target="../theme/theme42.xml"/><Relationship Id="rId4" Type="http://schemas.openxmlformats.org/officeDocument/2006/relationships/slideLayout" Target="../slideLayouts/slideLayout369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2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371.xml"/><Relationship Id="rId1" Type="http://schemas.openxmlformats.org/officeDocument/2006/relationships/slideLayout" Target="../slideLayouts/slideLayout370.xml"/><Relationship Id="rId6" Type="http://schemas.openxmlformats.org/officeDocument/2006/relationships/theme" Target="../theme/theme43.xml"/><Relationship Id="rId5" Type="http://schemas.openxmlformats.org/officeDocument/2006/relationships/slideLayout" Target="../slideLayouts/slideLayout374.xml"/><Relationship Id="rId4" Type="http://schemas.openxmlformats.org/officeDocument/2006/relationships/slideLayout" Target="../slideLayouts/slideLayout373.xml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2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77.xml"/><Relationship Id="rId7" Type="http://schemas.openxmlformats.org/officeDocument/2006/relationships/slideLayout" Target="../slideLayouts/slideLayout381.xml"/><Relationship Id="rId12" Type="http://schemas.openxmlformats.org/officeDocument/2006/relationships/theme" Target="../theme/theme44.xml"/><Relationship Id="rId2" Type="http://schemas.openxmlformats.org/officeDocument/2006/relationships/slideLayout" Target="../slideLayouts/slideLayout376.xml"/><Relationship Id="rId1" Type="http://schemas.openxmlformats.org/officeDocument/2006/relationships/slideLayout" Target="../slideLayouts/slideLayout375.xml"/><Relationship Id="rId6" Type="http://schemas.openxmlformats.org/officeDocument/2006/relationships/slideLayout" Target="../slideLayouts/slideLayout380.xml"/><Relationship Id="rId11" Type="http://schemas.openxmlformats.org/officeDocument/2006/relationships/slideLayout" Target="../slideLayouts/slideLayout385.xml"/><Relationship Id="rId5" Type="http://schemas.openxmlformats.org/officeDocument/2006/relationships/slideLayout" Target="../slideLayouts/slideLayout379.xml"/><Relationship Id="rId10" Type="http://schemas.openxmlformats.org/officeDocument/2006/relationships/slideLayout" Target="../slideLayouts/slideLayout384.xml"/><Relationship Id="rId4" Type="http://schemas.openxmlformats.org/officeDocument/2006/relationships/slideLayout" Target="../slideLayouts/slideLayout378.xml"/><Relationship Id="rId9" Type="http://schemas.openxmlformats.org/officeDocument/2006/relationships/slideLayout" Target="../slideLayouts/slideLayout383.xml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3.xml"/><Relationship Id="rId3" Type="http://schemas.openxmlformats.org/officeDocument/2006/relationships/slideLayout" Target="../slideLayouts/slideLayout388.xml"/><Relationship Id="rId7" Type="http://schemas.openxmlformats.org/officeDocument/2006/relationships/slideLayout" Target="../slideLayouts/slideLayout392.xml"/><Relationship Id="rId2" Type="http://schemas.openxmlformats.org/officeDocument/2006/relationships/slideLayout" Target="../slideLayouts/slideLayout387.xml"/><Relationship Id="rId1" Type="http://schemas.openxmlformats.org/officeDocument/2006/relationships/slideLayout" Target="../slideLayouts/slideLayout386.xml"/><Relationship Id="rId6" Type="http://schemas.openxmlformats.org/officeDocument/2006/relationships/slideLayout" Target="../slideLayouts/slideLayout391.xml"/><Relationship Id="rId5" Type="http://schemas.openxmlformats.org/officeDocument/2006/relationships/slideLayout" Target="../slideLayouts/slideLayout390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389.xml"/><Relationship Id="rId9" Type="http://schemas.openxmlformats.org/officeDocument/2006/relationships/theme" Target="../theme/theme45.xml"/></Relationships>
</file>

<file path=ppt/slideMasters/_rels/slideMaster46.xml.rels><?xml version="1.0" encoding="UTF-8" standalone="yes"?>
<Relationships xmlns="http://schemas.openxmlformats.org/package/2006/relationships"><Relationship Id="rId8" Type="http://schemas.openxmlformats.org/officeDocument/2006/relationships/theme" Target="../theme/theme46.xml"/><Relationship Id="rId3" Type="http://schemas.openxmlformats.org/officeDocument/2006/relationships/slideLayout" Target="../slideLayouts/slideLayout396.xml"/><Relationship Id="rId7" Type="http://schemas.openxmlformats.org/officeDocument/2006/relationships/slideLayout" Target="../slideLayouts/slideLayout400.xml"/><Relationship Id="rId2" Type="http://schemas.openxmlformats.org/officeDocument/2006/relationships/slideLayout" Target="../slideLayouts/slideLayout395.xml"/><Relationship Id="rId1" Type="http://schemas.openxmlformats.org/officeDocument/2006/relationships/slideLayout" Target="../slideLayouts/slideLayout394.xml"/><Relationship Id="rId6" Type="http://schemas.openxmlformats.org/officeDocument/2006/relationships/slideLayout" Target="../slideLayouts/slideLayout399.xml"/><Relationship Id="rId5" Type="http://schemas.openxmlformats.org/officeDocument/2006/relationships/slideLayout" Target="../slideLayouts/slideLayout398.xml"/><Relationship Id="rId4" Type="http://schemas.openxmlformats.org/officeDocument/2006/relationships/slideLayout" Target="../slideLayouts/slideLayout397.xml"/><Relationship Id="rId9" Type="http://schemas.openxmlformats.org/officeDocument/2006/relationships/image" Target="../media/image1.wmf"/></Relationships>
</file>

<file path=ppt/slideMasters/_rels/slideMaster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8.xml"/><Relationship Id="rId3" Type="http://schemas.openxmlformats.org/officeDocument/2006/relationships/slideLayout" Target="../slideLayouts/slideLayout403.xml"/><Relationship Id="rId7" Type="http://schemas.openxmlformats.org/officeDocument/2006/relationships/slideLayout" Target="../slideLayouts/slideLayout40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402.xml"/><Relationship Id="rId1" Type="http://schemas.openxmlformats.org/officeDocument/2006/relationships/slideLayout" Target="../slideLayouts/slideLayout401.xml"/><Relationship Id="rId6" Type="http://schemas.openxmlformats.org/officeDocument/2006/relationships/slideLayout" Target="../slideLayouts/slideLayout406.xml"/><Relationship Id="rId11" Type="http://schemas.openxmlformats.org/officeDocument/2006/relationships/theme" Target="../theme/theme47.xml"/><Relationship Id="rId5" Type="http://schemas.openxmlformats.org/officeDocument/2006/relationships/slideLayout" Target="../slideLayouts/slideLayout405.xml"/><Relationship Id="rId10" Type="http://schemas.openxmlformats.org/officeDocument/2006/relationships/slideLayout" Target="../slideLayouts/slideLayout410.xml"/><Relationship Id="rId4" Type="http://schemas.openxmlformats.org/officeDocument/2006/relationships/slideLayout" Target="../slideLayouts/slideLayout404.xml"/><Relationship Id="rId9" Type="http://schemas.openxmlformats.org/officeDocument/2006/relationships/slideLayout" Target="../slideLayouts/slideLayout409.xml"/></Relationships>
</file>

<file path=ppt/slideMasters/_rels/slideMaster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8.xml"/><Relationship Id="rId3" Type="http://schemas.openxmlformats.org/officeDocument/2006/relationships/slideLayout" Target="../slideLayouts/slideLayout413.xml"/><Relationship Id="rId7" Type="http://schemas.openxmlformats.org/officeDocument/2006/relationships/slideLayout" Target="../slideLayouts/slideLayout417.xml"/><Relationship Id="rId2" Type="http://schemas.openxmlformats.org/officeDocument/2006/relationships/slideLayout" Target="../slideLayouts/slideLayout412.xml"/><Relationship Id="rId1" Type="http://schemas.openxmlformats.org/officeDocument/2006/relationships/slideLayout" Target="../slideLayouts/slideLayout411.xml"/><Relationship Id="rId6" Type="http://schemas.openxmlformats.org/officeDocument/2006/relationships/slideLayout" Target="../slideLayouts/slideLayout41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415.xml"/><Relationship Id="rId10" Type="http://schemas.openxmlformats.org/officeDocument/2006/relationships/tags" Target="../tags/tag1.xml"/><Relationship Id="rId4" Type="http://schemas.openxmlformats.org/officeDocument/2006/relationships/slideLayout" Target="../slideLayouts/slideLayout414.xml"/><Relationship Id="rId9" Type="http://schemas.openxmlformats.org/officeDocument/2006/relationships/theme" Target="../theme/theme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8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72" r:id="rId4"/>
    <p:sldLayoutId id="2147483673" r:id="rId5"/>
    <p:sldLayoutId id="2147483674" r:id="rId6"/>
    <p:sldLayoutId id="2147483665" r:id="rId7"/>
    <p:sldLayoutId id="2147483709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97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GB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7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GB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029" name="Picture 9" descr="citi-r_2c-blu_pos_rg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727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STKait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STKaiti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STKaiti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5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6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18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629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US" sz="1800" dirty="0">
              <a:solidFill>
                <a:srgbClr val="53565A"/>
              </a:solidFill>
              <a:latin typeface="Arial"/>
              <a:cs typeface="Arial" pitchFamily="34" charset="0"/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US" sz="1800" dirty="0">
              <a:solidFill>
                <a:srgbClr val="53565A"/>
              </a:solidFill>
              <a:latin typeface="Arial"/>
              <a:cs typeface="Arial" pitchFamily="34" charset="0"/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22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94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008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992" tIns="45508" rIns="90992" bIns="45508"/>
          <a:lstStyle/>
          <a:p>
            <a:pPr algn="l"/>
            <a:endParaRPr lang="en-GB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4339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0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992" tIns="45508" rIns="90992" bIns="45508"/>
          <a:lstStyle/>
          <a:p>
            <a:pPr algn="l"/>
            <a:endParaRPr lang="en-GB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4341" name="Picture 9" descr="citi-r_2c-blu_pos_rg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16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317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STKaiti" pitchFamily="2" charset="-122"/>
          <a:cs typeface="STKait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5pPr>
      <a:lvl6pPr marL="454986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09969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6496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19946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69863" indent="-169863" algn="l" defTabSz="1828800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STKaiti" pitchFamily="2" charset="-122"/>
          <a:cs typeface="STKaiti"/>
        </a:defRPr>
      </a:lvl1pPr>
      <a:lvl2pPr marL="341313" indent="-169863" algn="l" defTabSz="1828800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STKaiti" pitchFamily="2" charset="-122"/>
          <a:cs typeface="STKaiti"/>
        </a:defRPr>
      </a:lvl2pPr>
      <a:lvl3pPr marL="514350" indent="-169863" algn="l" defTabSz="1828800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STKaiti" pitchFamily="2" charset="-122"/>
          <a:cs typeface="STKaiti"/>
        </a:defRPr>
      </a:lvl3pPr>
      <a:lvl4pPr marL="681038" indent="-165100" algn="l" defTabSz="1828800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STKaiti" pitchFamily="2" charset="-122"/>
          <a:cs typeface="STKaiti"/>
        </a:defRPr>
      </a:lvl4pPr>
      <a:lvl5pPr marL="847725" indent="-163513" algn="l" defTabSz="1828800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STKaiti" pitchFamily="2" charset="-122"/>
          <a:cs typeface="STKaiti"/>
        </a:defRPr>
      </a:lvl5pPr>
      <a:lvl6pPr marL="1303353" indent="-164316" algn="l" defTabSz="18294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58331" indent="-164316" algn="l" defTabSz="18294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13318" indent="-164316" algn="l" defTabSz="18294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68302" indent="-164316" algn="l" defTabSz="18294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986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9969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4960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9946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4928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913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4906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9891" algn="l" defTabSz="9099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53565A"/>
              </a:solidFill>
              <a:ea typeface="STKaiti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53565A"/>
              </a:solidFill>
              <a:ea typeface="STKaiti"/>
            </a:endParaRPr>
          </a:p>
        </p:txBody>
      </p:sp>
      <p:pic>
        <p:nvPicPr>
          <p:cNvPr id="1029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4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561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STKait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STKaiti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1pPr>
      <a:lvl2pPr marL="3429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STKaiti"/>
        </a:defRPr>
      </a:lvl2pPr>
      <a:lvl3pPr marL="5143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3pPr>
      <a:lvl4pPr marL="6858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STKaiti"/>
        </a:defRPr>
      </a:lvl4pPr>
      <a:lvl5pPr marL="8572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STKaiti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802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306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8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8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20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5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sz="1000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8196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sz="1000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8197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8198" name="Picture 9" descr="citi-r_2c-blu_pos_rg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86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7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62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706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4008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152400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AU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AU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pic>
        <p:nvPicPr>
          <p:cNvPr id="1030" name="Picture 6" descr="citi-r_2c-blu_pos_rg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18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566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6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2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304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27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214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152400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AU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AU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27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pic>
        <p:nvPicPr>
          <p:cNvPr id="1030" name="Picture 6" descr="citi-r_2c-blu_pos_rg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718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366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>
              <a:solidFill>
                <a:srgbClr val="53565A"/>
              </a:solidFill>
              <a:ea typeface="STKaiti"/>
            </a:endParaRPr>
          </a:p>
        </p:txBody>
      </p:sp>
      <p:sp>
        <p:nvSpPr>
          <p:cNvPr id="2052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>
              <a:solidFill>
                <a:srgbClr val="53565A"/>
              </a:solidFill>
              <a:ea typeface="STKaiti"/>
            </a:endParaRPr>
          </a:p>
        </p:txBody>
      </p:sp>
      <p:sp>
        <p:nvSpPr>
          <p:cNvPr id="2053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10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2054" name="Picture 9" descr="citi-r_2c-blu_pos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18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1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AU" dirty="0">
              <a:solidFill>
                <a:srgbClr val="53565A"/>
              </a:solidFill>
            </a:endParaRPr>
          </a:p>
        </p:txBody>
      </p:sp>
      <p:sp>
        <p:nvSpPr>
          <p:cNvPr id="2052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AU" dirty="0">
              <a:solidFill>
                <a:srgbClr val="53565A"/>
              </a:solidFill>
            </a:endParaRPr>
          </a:p>
        </p:txBody>
      </p:sp>
      <p:sp>
        <p:nvSpPr>
          <p:cNvPr id="2053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2054" name="Picture 9" descr="citi-r_2c-blu_pos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12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042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7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>
              <a:solidFill>
                <a:srgbClr val="53565A"/>
              </a:solidFill>
              <a:ea typeface="STKaiti" pitchFamily="2" charset="-122"/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pic>
        <p:nvPicPr>
          <p:cNvPr id="1030" name="Picture 6" descr="citi-r_2c-blu_pos_rgb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17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  <p:sldLayoutId id="214748409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53098" y="457200"/>
            <a:ext cx="960503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3063" y="1295400"/>
            <a:ext cx="958783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53098" y="6400800"/>
            <a:ext cx="960503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46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3097" y="60326"/>
            <a:ext cx="959815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848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15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01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505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216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11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23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Line 11"/>
          <p:cNvSpPr>
            <a:spLocks noChangeShapeType="1"/>
          </p:cNvSpPr>
          <p:nvPr userDrawn="1"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72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152400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>
              <a:solidFill>
                <a:srgbClr val="53565A"/>
              </a:solidFill>
            </a:endParaRP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 dirty="0">
              <a:solidFill>
                <a:srgbClr val="53565A"/>
              </a:solidFill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3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pic>
        <p:nvPicPr>
          <p:cNvPr id="1030" name="Picture 6" descr="citi-r_2c-blu_pos_rg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38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7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009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147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2" r:id="rId1"/>
    <p:sldLayoutId id="2147484153" r:id="rId2"/>
    <p:sldLayoutId id="2147484154" r:id="rId3"/>
    <p:sldLayoutId id="2147484155" r:id="rId4"/>
    <p:sldLayoutId id="2147484156" r:id="rId5"/>
    <p:sldLayoutId id="2147484157" r:id="rId6"/>
    <p:sldLayoutId id="2147484158" r:id="rId7"/>
    <p:sldLayoutId id="2147484159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1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1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1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7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258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05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10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2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3063" y="1295400"/>
            <a:ext cx="959987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53063" y="6400800"/>
            <a:ext cx="9605036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53565A"/>
              </a:solidFill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53063" y="457200"/>
            <a:ext cx="9605036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53565A"/>
              </a:solidFill>
            </a:endParaRP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53062" y="60326"/>
            <a:ext cx="959815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71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53063" y="457200"/>
            <a:ext cx="960503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53565A"/>
              </a:solidFill>
              <a:ea typeface="ヒラギノ角ゴ Pro W3" pitchFamily="124" charset="-128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3063" y="1295400"/>
            <a:ext cx="958783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53063" y="6400800"/>
            <a:ext cx="960503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53565A"/>
              </a:solidFill>
              <a:ea typeface="ヒラギノ角ゴ Pro W3" pitchFamily="124" charset="-128"/>
            </a:endParaRP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3062" y="60326"/>
            <a:ext cx="959815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725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7" r:id="rId1"/>
    <p:sldLayoutId id="2147484188" r:id="rId2"/>
    <p:sldLayoutId id="2147484189" r:id="rId3"/>
    <p:sldLayoutId id="2147484190" r:id="rId4"/>
    <p:sldLayoutId id="2147484191" r:id="rId5"/>
    <p:sldLayoutId id="2147484192" r:id="rId6"/>
    <p:sldLayoutId id="2147484193" r:id="rId7"/>
    <p:sldLayoutId id="2147484194" r:id="rId8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>
          <a:xfrm>
            <a:off x="153065" y="457200"/>
            <a:ext cx="960503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53565A"/>
              </a:solidFill>
              <a:ea typeface="ヒラギノ角ゴ Pro W3" pitchFamily="124" charset="-128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153063" y="1295400"/>
            <a:ext cx="958783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  <a:p>
            <a:pPr lvl="4"/>
            <a:r>
              <a:rPr lang="en-US"/>
              <a:t>Bullet level 5</a:t>
            </a:r>
          </a:p>
          <a:p>
            <a:pPr lvl="5"/>
            <a:r>
              <a:rPr lang="en-US"/>
              <a:t>Bullet level 6</a:t>
            </a:r>
          </a:p>
          <a:p>
            <a:pPr lvl="6"/>
            <a:r>
              <a:rPr lang="en-US"/>
              <a:t>Bullet level 7</a:t>
            </a:r>
          </a:p>
          <a:p>
            <a:pPr lvl="7"/>
            <a:r>
              <a:rPr lang="en-US"/>
              <a:t>Bullet level 8</a:t>
            </a:r>
          </a:p>
          <a:p>
            <a:pPr lvl="8"/>
            <a:r>
              <a:rPr lang="en-US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>
          <a:xfrm>
            <a:off x="153065" y="6400800"/>
            <a:ext cx="960503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53565A"/>
              </a:solidFill>
              <a:ea typeface="ヒラギノ角ゴ Pro W3" pitchFamily="124" charset="-128"/>
            </a:endParaRP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>
          <a:xfrm>
            <a:off x="153064" y="60326"/>
            <a:ext cx="959815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353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  <p:sldLayoutId id="2147484201" r:id="rId5"/>
    <p:sldLayoutId id="2147484202" r:id="rId6"/>
    <p:sldLayoutId id="2147484203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rgbClr val="97999B"/>
        </a:buClr>
        <a:buSzTx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Tx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Tx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Tx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Tx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Tx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Tx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Tx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0" fontAlgn="base" hangingPunct="0">
        <a:spcBef>
          <a:spcPct val="25000"/>
        </a:spcBef>
        <a:spcAft>
          <a:spcPct val="0"/>
        </a:spcAft>
        <a:buClr>
          <a:srgbClr val="97999B"/>
        </a:buClr>
        <a:buSzTx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53063" y="457200"/>
            <a:ext cx="960503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3063" y="1295400"/>
            <a:ext cx="958783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53063" y="6400800"/>
            <a:ext cx="9605036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 dirty="0">
              <a:solidFill>
                <a:srgbClr val="53565A"/>
              </a:solidFill>
            </a:endParaRP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3062" y="60326"/>
            <a:ext cx="959815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4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206" r:id="rId2"/>
    <p:sldLayoutId id="2147484207" r:id="rId3"/>
    <p:sldLayoutId id="2147484208" r:id="rId4"/>
    <p:sldLayoutId id="2147484209" r:id="rId5"/>
    <p:sldLayoutId id="2147484210" r:id="rId6"/>
    <p:sldLayoutId id="2147484211" r:id="rId7"/>
    <p:sldLayoutId id="2147484212" r:id="rId8"/>
    <p:sldLayoutId id="2147484213" r:id="rId9"/>
    <p:sldLayoutId id="2147484214" r:id="rId10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50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50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5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60325"/>
            <a:ext cx="9598025" cy="377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1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6" r:id="rId1"/>
    <p:sldLayoutId id="2147484217" r:id="rId2"/>
    <p:sldLayoutId id="2147484218" r:id="rId3"/>
    <p:sldLayoutId id="2147484219" r:id="rId4"/>
    <p:sldLayoutId id="2147484220" r:id="rId5"/>
    <p:sldLayoutId id="2147484221" r:id="rId6"/>
    <p:sldLayoutId id="2147484222" r:id="rId7"/>
    <p:sldLayoutId id="2147484223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Wingdings" panose="05000000000000000000" pitchFamily="2" charset="2"/>
        <a:buChar char="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 panose="020B0604020202020204" pitchFamily="34" charset="0"/>
        <a:buChar char="○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  <a:latin typeface="Arial"/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8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319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46049" y="4572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46049" y="6400800"/>
            <a:ext cx="9601200" cy="0"/>
          </a:xfrm>
          <a:prstGeom prst="line">
            <a:avLst/>
          </a:prstGeom>
          <a:noFill/>
          <a:ln w="6350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030" name="Picture 9" descr="citi-r_2c-blu_pos_rgb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itle 1"/>
          <p:cNvSpPr>
            <a:spLocks noGrp="1" noChangeArrowheads="1"/>
          </p:cNvSpPr>
          <p:nvPr>
            <p:ph type="title"/>
          </p:nvPr>
        </p:nvSpPr>
        <p:spPr bwMode="gray">
          <a:xfrm>
            <a:off x="152404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9" r:id="rId8"/>
    <p:sldLayoutId id="2147483730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1pPr>
      <a:lvl2pPr marL="3429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2pPr>
      <a:lvl3pPr marL="5143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4pPr>
      <a:lvl5pPr marL="8572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5pPr>
      <a:lvl6pPr marL="10287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6pPr>
      <a:lvl7pPr marL="12001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7pPr>
      <a:lvl8pPr marL="137160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Arial"/>
        <a:buChar char="–"/>
        <a:defRPr sz="1400" b="0">
          <a:solidFill>
            <a:srgbClr val="53565A"/>
          </a:solidFill>
          <a:latin typeface="+mn-lt"/>
          <a:ea typeface="+mn-ea"/>
          <a:cs typeface="+mn-cs"/>
        </a:defRPr>
      </a:lvl8pPr>
      <a:lvl9pPr marL="1543050" indent="-171450" algn="l" defTabSz="1838325" rtl="0" eaLnBrk="1" fontAlgn="base" hangingPunct="1">
        <a:spcBef>
          <a:spcPct val="25000"/>
        </a:spcBef>
        <a:spcAft>
          <a:spcPct val="0"/>
        </a:spcAft>
        <a:buClr>
          <a:srgbClr val="97999B"/>
        </a:buClr>
        <a:buSzPct val="100000"/>
        <a:buFont typeface="Symbol"/>
        <a:buChar char="·"/>
        <a:defRPr sz="1400" b="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3139" y="1295400"/>
            <a:ext cx="959987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Line 11"/>
          <p:cNvSpPr>
            <a:spLocks noChangeShapeType="1"/>
          </p:cNvSpPr>
          <p:nvPr/>
        </p:nvSpPr>
        <p:spPr bwMode="auto">
          <a:xfrm>
            <a:off x="153069" y="6400800"/>
            <a:ext cx="9605036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153069" y="457200"/>
            <a:ext cx="9605036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53063" y="60326"/>
            <a:ext cx="959815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1030" name="Picture 10" descr="citi-r_2c-blu_pos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112" y="6569075"/>
            <a:ext cx="514217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4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71450" indent="-171450" algn="l" defTabSz="1838325" rtl="0" eaLnBrk="1" fontAlgn="base" hangingPunct="1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152400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15240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dirty="0">
              <a:solidFill>
                <a:srgbClr val="53565A"/>
              </a:solidFill>
              <a:latin typeface="Arial"/>
            </a:endParaRPr>
          </a:p>
        </p:txBody>
      </p:sp>
      <p:sp>
        <p:nvSpPr>
          <p:cNvPr id="2053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36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2054" name="Picture 6" descr="citi-r_2c-blu_pos_rgb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23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STKaiti" pitchFamily="2" charset="-122"/>
          <a:cs typeface="Geneva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152400" y="1295400"/>
            <a:ext cx="9601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35843" name="Line 11"/>
          <p:cNvSpPr>
            <a:spLocks noChangeShapeType="1"/>
          </p:cNvSpPr>
          <p:nvPr/>
        </p:nvSpPr>
        <p:spPr bwMode="auto">
          <a:xfrm>
            <a:off x="152400" y="64008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GB" dirty="0">
              <a:solidFill>
                <a:srgbClr val="53565A"/>
              </a:solidFill>
              <a:latin typeface="Arial"/>
              <a:ea typeface="STKaiti"/>
            </a:endParaRPr>
          </a:p>
        </p:txBody>
      </p:sp>
      <p:sp>
        <p:nvSpPr>
          <p:cNvPr id="35844" name="Line 14"/>
          <p:cNvSpPr>
            <a:spLocks noChangeShapeType="1"/>
          </p:cNvSpPr>
          <p:nvPr/>
        </p:nvSpPr>
        <p:spPr bwMode="auto">
          <a:xfrm>
            <a:off x="152400" y="457200"/>
            <a:ext cx="9601200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en-GB" dirty="0">
              <a:solidFill>
                <a:srgbClr val="53565A"/>
              </a:solidFill>
              <a:latin typeface="Arial"/>
              <a:ea typeface="STKaiti"/>
            </a:endParaRPr>
          </a:p>
        </p:txBody>
      </p:sp>
      <p:sp>
        <p:nvSpPr>
          <p:cNvPr id="35845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152422" y="60326"/>
            <a:ext cx="9598025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pic>
        <p:nvPicPr>
          <p:cNvPr id="35846" name="Picture 6" descr="citi-r_2c-blu_pos_rg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727" y="6569075"/>
            <a:ext cx="4746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73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/>
        </a:defRPr>
      </a:lvl9pPr>
    </p:titleStyle>
    <p:bodyStyle>
      <a:lvl1pPr marL="171450" indent="-171450" algn="l" defTabSz="1838325" rtl="0" eaLnBrk="0" fontAlgn="base" hangingPunct="0">
        <a:spcBef>
          <a:spcPct val="7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1pPr>
      <a:lvl2pPr marL="344488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2pPr>
      <a:lvl3pPr marL="517525" indent="-17145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3pPr>
      <a:lvl4pPr marL="685800" indent="-166688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Arial" pitchFamily="34" charset="0"/>
        <a:buChar char="–"/>
        <a:defRPr sz="1400">
          <a:solidFill>
            <a:srgbClr val="53565A"/>
          </a:solidFill>
          <a:latin typeface="+mn-lt"/>
          <a:ea typeface="+mn-ea"/>
          <a:cs typeface="+mn-cs"/>
        </a:defRPr>
      </a:lvl4pPr>
      <a:lvl5pPr marL="852488" indent="-165100" algn="l" defTabSz="1838325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5pPr>
      <a:lvl6pPr marL="13096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6pPr>
      <a:lvl7pPr marL="17668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7pPr>
      <a:lvl8pPr marL="22240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8pPr>
      <a:lvl9pPr marL="2681288" indent="-165100" algn="l" defTabSz="1838325" rtl="0" fontAlgn="base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4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51.xml"/><Relationship Id="rId1" Type="http://schemas.openxmlformats.org/officeDocument/2006/relationships/tags" Target="../tags/tag3.xml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tags" Target="../tags/tag6.xml"/><Relationship Id="rId7" Type="http://schemas.openxmlformats.org/officeDocument/2006/relationships/image" Target="../media/image5.em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418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ctrTitle"/>
          </p:nvPr>
        </p:nvSpPr>
        <p:spPr bwMode="gray">
          <a:xfrm>
            <a:off x="153063" y="3400064"/>
            <a:ext cx="9599877" cy="1354217"/>
          </a:xfrm>
          <a:noFill/>
        </p:spPr>
        <p:txBody>
          <a:bodyPr/>
          <a:lstStyle/>
          <a:p>
            <a:r>
              <a:rPr lang="en-US" dirty="0"/>
              <a:t>Prometheus acquisition</a:t>
            </a:r>
            <a:br>
              <a:rPr lang="en-US" dirty="0"/>
            </a:br>
            <a:br>
              <a:rPr lang="en-US" dirty="0"/>
            </a:br>
            <a:r>
              <a:rPr lang="en-US" sz="2400" i="1" dirty="0">
                <a:solidFill>
                  <a:schemeClr val="accent3"/>
                </a:solidFill>
              </a:rPr>
              <a:t>Atlas Gaming</a:t>
            </a:r>
          </a:p>
        </p:txBody>
      </p:sp>
      <p:sp>
        <p:nvSpPr>
          <p:cNvPr id="90118" name="Text Box 13"/>
          <p:cNvSpPr txBox="1">
            <a:spLocks noChangeArrowheads="1"/>
          </p:cNvSpPr>
          <p:nvPr/>
        </p:nvSpPr>
        <p:spPr bwMode="gray">
          <a:xfrm>
            <a:off x="153063" y="1177915"/>
            <a:ext cx="957236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pitchFamily="34" charset="0"/>
                <a:ea typeface="ヒラギノ角ゴ Pro W3" pitchFamily="124" charset="-128"/>
                <a:cs typeface="+mn-cs"/>
              </a:rPr>
              <a:t>July 2020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 pitchFamily="34" charset="0"/>
              <a:ea typeface="ヒラギノ角ゴ Pro W3" pitchFamily="124" charset="-128"/>
              <a:cs typeface="+mn-cs"/>
            </a:endParaRPr>
          </a:p>
        </p:txBody>
      </p:sp>
      <p:grpSp>
        <p:nvGrpSpPr>
          <p:cNvPr id="90133" name="Group 2"/>
          <p:cNvGrpSpPr>
            <a:grpSpLocks/>
          </p:cNvGrpSpPr>
          <p:nvPr/>
        </p:nvGrpSpPr>
        <p:grpSpPr bwMode="gray">
          <a:xfrm>
            <a:off x="-1720" y="0"/>
            <a:ext cx="9911160" cy="6858000"/>
            <a:chOff x="-1588" y="0"/>
            <a:chExt cx="9148763" cy="6858000"/>
          </a:xfrm>
        </p:grpSpPr>
        <p:pic>
          <p:nvPicPr>
            <p:cNvPr id="90134" name="Picture 1" descr="G:\CTS - (formerly GTS)\_CTS Templates\Pitchbook Covers\981531\Letter_Version\Archive\981531_CTS_Letter_wav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88" y="0"/>
              <a:ext cx="9148763" cy="1023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 bwMode="gray">
            <a:xfrm>
              <a:off x="8229600" y="6400800"/>
              <a:ext cx="914400" cy="4572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pitchFamily="34" charset="0"/>
                <a:ea typeface="STKaiti"/>
                <a:cs typeface="+mn-cs"/>
              </a:endParaRPr>
            </a:p>
          </p:txBody>
        </p:sp>
      </p:grpSp>
      <p:sp>
        <p:nvSpPr>
          <p:cNvPr id="90136" name="Text Box 8"/>
          <p:cNvSpPr txBox="1">
            <a:spLocks noChangeArrowheads="1"/>
          </p:cNvSpPr>
          <p:nvPr/>
        </p:nvSpPr>
        <p:spPr bwMode="gray">
          <a:xfrm>
            <a:off x="161661" y="538261"/>
            <a:ext cx="83925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algn="l" eaLnBrk="0" hangingPunct="0"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ヒラギノ角ゴ Pro W3" pitchFamily="124" charset="-128"/>
                <a:cs typeface="+mn-cs"/>
              </a:rPr>
              <a:t>Institutional Clients Group | General Industrials &amp; Financial Sponsors</a:t>
            </a:r>
          </a:p>
        </p:txBody>
      </p:sp>
      <p:pic>
        <p:nvPicPr>
          <p:cNvPr id="15" name="Picture 11" descr="citi-r_1c-red_rev_rg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9043988" y="452438"/>
            <a:ext cx="763587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7100047" y="1138797"/>
            <a:ext cx="2513993" cy="947335"/>
          </a:xfrm>
          <a:prstGeom prst="rect">
            <a:avLst/>
          </a:prstGeom>
          <a:solidFill>
            <a:srgbClr val="CB6015">
              <a:alpha val="20000"/>
            </a:srgbClr>
          </a:solidFill>
          <a:ln w="12700" cap="flat" cmpd="sng" algn="ctr">
            <a:solidFill>
              <a:srgbClr val="CB601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0" i="1" u="none" strike="noStrike" kern="1200" cap="none" spc="0" normalizeH="0" baseline="0" noProof="0" dirty="0">
                <a:ln>
                  <a:noFill/>
                </a:ln>
                <a:solidFill>
                  <a:srgbClr val="CB6015"/>
                </a:solidFill>
                <a:effectLst/>
                <a:uLnTx/>
                <a:uFillTx/>
                <a:latin typeface="Arial" pitchFamily="34" charset="0"/>
                <a:ea typeface="STKaiti"/>
                <a:cs typeface="+mn-cs"/>
              </a:rPr>
              <a:t>These materials were produced for </a:t>
            </a:r>
            <a:r>
              <a:rPr kumimoji="0" lang="en-AU" sz="1050" b="0" i="1" u="none" strike="noStrike" kern="1200" cap="none" spc="0" normalizeH="0" baseline="0" noProof="0" dirty="0" err="1">
                <a:ln>
                  <a:noFill/>
                </a:ln>
                <a:solidFill>
                  <a:srgbClr val="CB6015"/>
                </a:solidFill>
                <a:effectLst/>
                <a:uLnTx/>
                <a:uFillTx/>
                <a:latin typeface="Arial" pitchFamily="34" charset="0"/>
                <a:ea typeface="STKaiti"/>
                <a:cs typeface="+mn-cs"/>
              </a:rPr>
              <a:t>InsideSherpa</a:t>
            </a:r>
            <a:r>
              <a:rPr kumimoji="0" lang="en-AU" sz="1050" b="0" i="1" u="none" strike="noStrike" kern="1200" cap="none" spc="0" normalizeH="0" baseline="0" noProof="0" dirty="0">
                <a:ln>
                  <a:noFill/>
                </a:ln>
                <a:solidFill>
                  <a:srgbClr val="CB6015"/>
                </a:solidFill>
                <a:effectLst/>
                <a:uLnTx/>
                <a:uFillTx/>
                <a:latin typeface="Arial" pitchFamily="34" charset="0"/>
                <a:ea typeface="STKaiti"/>
                <a:cs typeface="+mn-cs"/>
              </a:rPr>
              <a:t> for educational and training purposes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49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0489" y="1674380"/>
            <a:ext cx="4649925" cy="3702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199018" y="1675289"/>
            <a:ext cx="4546096" cy="2232334"/>
          </a:xfrm>
        </p:spPr>
        <p:txBody>
          <a:bodyPr/>
          <a:lstStyle/>
          <a:p>
            <a:r>
              <a:rPr lang="en-US" sz="1000" dirty="0"/>
              <a:t>Assumed revenue growth of 30% in the first year in line with 2018, gradually coming down to 10% by 2021 and remaining constant for 2022 and 2023</a:t>
            </a:r>
          </a:p>
          <a:p>
            <a:pPr lvl="1"/>
            <a:r>
              <a:rPr lang="en-US" sz="1000" dirty="0"/>
              <a:t>Growth driven primarily by mobile sales, assumed a constant growth rate of 2.5% for online sales</a:t>
            </a:r>
          </a:p>
          <a:p>
            <a:r>
              <a:rPr lang="en-US" sz="1000" dirty="0"/>
              <a:t>Assumed a constant EBITDA margin of 25%</a:t>
            </a:r>
          </a:p>
          <a:p>
            <a:r>
              <a:rPr lang="en-US" sz="1000" dirty="0"/>
              <a:t>D&amp;A grown at 5% from 2019 onwards</a:t>
            </a:r>
          </a:p>
          <a:p>
            <a:r>
              <a:rPr lang="en-US" sz="1000" dirty="0"/>
              <a:t>Assumed a tax rate of 32%</a:t>
            </a:r>
          </a:p>
          <a:p>
            <a:r>
              <a:rPr lang="en-US" sz="1000" dirty="0"/>
              <a:t>Capex assumed to be equal to D&amp;A</a:t>
            </a:r>
          </a:p>
          <a:p>
            <a:r>
              <a:rPr lang="en-US" sz="1000" dirty="0"/>
              <a:t>NWC assumed to be in line with % of sales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GB" dirty="0"/>
              <a:t>DCF model snapshot</a:t>
            </a:r>
          </a:p>
        </p:txBody>
      </p:sp>
      <p:sp>
        <p:nvSpPr>
          <p:cNvPr id="32" name="TextBox 31"/>
          <p:cNvSpPr txBox="1"/>
          <p:nvPr/>
        </p:nvSpPr>
        <p:spPr bwMode="gray">
          <a:xfrm>
            <a:off x="177708" y="6400800"/>
            <a:ext cx="8509092" cy="2000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Arial" pitchFamily="34" charset="0"/>
                <a:ea typeface="STKaiti"/>
                <a:cs typeface="+mn-cs"/>
              </a:rPr>
              <a:t>Source: Company and Citi estimates.</a:t>
            </a:r>
          </a:p>
        </p:txBody>
      </p:sp>
      <p:sp>
        <p:nvSpPr>
          <p:cNvPr id="42" name="TextBox 41"/>
          <p:cNvSpPr txBox="1"/>
          <p:nvPr/>
        </p:nvSpPr>
        <p:spPr bwMode="gray">
          <a:xfrm>
            <a:off x="152399" y="1252469"/>
            <a:ext cx="4804853" cy="25391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D72"/>
                </a:solidFill>
                <a:effectLst/>
                <a:uLnTx/>
                <a:uFillTx/>
                <a:latin typeface="Arial" pitchFamily="34" charset="0"/>
                <a:ea typeface="STKaiti"/>
                <a:cs typeface="+mn-cs"/>
              </a:rPr>
              <a:t>Financial and valuation summary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gray">
          <a:xfrm>
            <a:off x="4957252" y="1295399"/>
            <a:ext cx="0" cy="4876411"/>
          </a:xfrm>
          <a:prstGeom prst="line">
            <a:avLst/>
          </a:prstGeom>
          <a:noFill/>
          <a:ln w="9525" cap="rnd">
            <a:solidFill>
              <a:srgbClr val="97999B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53565A"/>
              </a:solidFill>
              <a:latin typeface="Arial"/>
              <a:ea typeface="ヒラギノ角ゴ Pro W3"/>
            </a:endParaRPr>
          </a:p>
        </p:txBody>
      </p:sp>
      <p:sp>
        <p:nvSpPr>
          <p:cNvPr id="23" name="TextBox 22"/>
          <p:cNvSpPr txBox="1"/>
          <p:nvPr/>
        </p:nvSpPr>
        <p:spPr bwMode="gray">
          <a:xfrm>
            <a:off x="5116709" y="1252469"/>
            <a:ext cx="4436592" cy="25391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D72"/>
                </a:solidFill>
                <a:effectLst/>
                <a:uLnTx/>
                <a:uFillTx/>
                <a:latin typeface="Arial" pitchFamily="34" charset="0"/>
                <a:ea typeface="STKaiti"/>
                <a:cs typeface="+mn-cs"/>
              </a:rPr>
              <a:t>Assumptions overview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3793754" y="1835718"/>
            <a:ext cx="138622" cy="138622"/>
          </a:xfrm>
          <a:prstGeom prst="ellipse">
            <a:avLst/>
          </a:prstGeom>
          <a:solidFill>
            <a:srgbClr val="CB601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</a:rPr>
              <a:t>1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3793754" y="2160157"/>
            <a:ext cx="138622" cy="138622"/>
          </a:xfrm>
          <a:prstGeom prst="ellipse">
            <a:avLst/>
          </a:prstGeom>
          <a:solidFill>
            <a:srgbClr val="CB601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</a:rPr>
              <a:t>2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3793754" y="2346190"/>
            <a:ext cx="138622" cy="138622"/>
          </a:xfrm>
          <a:prstGeom prst="ellipse">
            <a:avLst/>
          </a:prstGeom>
          <a:solidFill>
            <a:srgbClr val="CB601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</a:rPr>
              <a:t>3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3793754" y="2647648"/>
            <a:ext cx="138622" cy="138622"/>
          </a:xfrm>
          <a:prstGeom prst="ellipse">
            <a:avLst/>
          </a:prstGeom>
          <a:solidFill>
            <a:srgbClr val="CB601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</a:rPr>
              <a:t>4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5134121" y="1654672"/>
            <a:ext cx="190159" cy="190159"/>
          </a:xfrm>
          <a:prstGeom prst="ellipse">
            <a:avLst/>
          </a:prstGeom>
          <a:solidFill>
            <a:srgbClr val="CB601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</a:rPr>
              <a:t>1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5134121" y="2426478"/>
            <a:ext cx="190159" cy="190159"/>
          </a:xfrm>
          <a:prstGeom prst="ellipse">
            <a:avLst/>
          </a:prstGeom>
          <a:solidFill>
            <a:srgbClr val="CB601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</a:rPr>
              <a:t>2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5134121" y="2675938"/>
            <a:ext cx="190159" cy="190159"/>
          </a:xfrm>
          <a:prstGeom prst="ellipse">
            <a:avLst/>
          </a:prstGeom>
          <a:solidFill>
            <a:srgbClr val="CB601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</a:rPr>
              <a:t>3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5134121" y="2932982"/>
            <a:ext cx="190159" cy="190159"/>
          </a:xfrm>
          <a:prstGeom prst="ellipse">
            <a:avLst/>
          </a:prstGeom>
          <a:solidFill>
            <a:srgbClr val="CB601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</a:rPr>
              <a:t>4</a:t>
            </a:r>
          </a:p>
        </p:txBody>
      </p:sp>
      <p:sp>
        <p:nvSpPr>
          <p:cNvPr id="34" name="Line 2"/>
          <p:cNvSpPr>
            <a:spLocks noChangeShapeType="1"/>
          </p:cNvSpPr>
          <p:nvPr/>
        </p:nvSpPr>
        <p:spPr bwMode="gray">
          <a:xfrm flipV="1">
            <a:off x="5116709" y="3937561"/>
            <a:ext cx="4636891" cy="0"/>
          </a:xfrm>
          <a:prstGeom prst="line">
            <a:avLst/>
          </a:prstGeom>
          <a:noFill/>
          <a:ln w="9525" cap="rnd">
            <a:solidFill>
              <a:srgbClr val="97999B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Arial" pitchFamily="34" charset="0"/>
              <a:ea typeface="ヒラギノ角ゴ Pro W3" pitchFamily="124" charset="-128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 bwMode="gray">
          <a:xfrm>
            <a:off x="5116709" y="4063324"/>
            <a:ext cx="4436592" cy="25391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D72"/>
                </a:solidFill>
                <a:effectLst/>
                <a:uLnTx/>
                <a:uFillTx/>
                <a:latin typeface="Arial" pitchFamily="34" charset="0"/>
                <a:ea typeface="STKaiti"/>
                <a:cs typeface="+mn-cs"/>
              </a:rPr>
              <a:t>Valuation summary (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2D72"/>
                </a:solidFill>
                <a:effectLst/>
                <a:uLnTx/>
                <a:uFillTx/>
                <a:latin typeface="Arial" pitchFamily="34" charset="0"/>
                <a:ea typeface="STKaiti"/>
                <a:cs typeface="+mn-cs"/>
              </a:rPr>
              <a:t>A$m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D72"/>
                </a:solidFill>
                <a:effectLst/>
                <a:uLnTx/>
                <a:uFillTx/>
                <a:latin typeface="Arial" pitchFamily="34" charset="0"/>
                <a:ea typeface="STKaiti"/>
                <a:cs typeface="+mn-cs"/>
              </a:rPr>
              <a:t>)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5134121" y="3218145"/>
            <a:ext cx="190159" cy="190159"/>
          </a:xfrm>
          <a:prstGeom prst="ellipse">
            <a:avLst/>
          </a:prstGeom>
          <a:solidFill>
            <a:srgbClr val="CB601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</a:rPr>
              <a:t>5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5134121" y="3481386"/>
            <a:ext cx="190159" cy="190159"/>
          </a:xfrm>
          <a:prstGeom prst="ellipse">
            <a:avLst/>
          </a:prstGeom>
          <a:solidFill>
            <a:srgbClr val="CB601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</a:rPr>
              <a:t>6</a:t>
            </a:r>
          </a:p>
        </p:txBody>
      </p:sp>
      <p:grpSp>
        <p:nvGrpSpPr>
          <p:cNvPr id="37" name="Group 36"/>
          <p:cNvGrpSpPr/>
          <p:nvPr/>
        </p:nvGrpSpPr>
        <p:grpSpPr bwMode="gray">
          <a:xfrm>
            <a:off x="151200" y="561260"/>
            <a:ext cx="9601200" cy="499467"/>
            <a:chOff x="151200" y="561162"/>
            <a:chExt cx="9601200" cy="499467"/>
          </a:xfrm>
        </p:grpSpPr>
        <p:sp>
          <p:nvSpPr>
            <p:cNvPr id="38" name="MessageBox"/>
            <p:cNvSpPr/>
            <p:nvPr>
              <p:custDataLst>
                <p:tags r:id="rId5"/>
              </p:custDataLst>
            </p:nvPr>
          </p:nvSpPr>
          <p:spPr bwMode="gray">
            <a:xfrm>
              <a:off x="151200" y="561162"/>
              <a:ext cx="9601200" cy="430887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l">
                <a:defRPr/>
              </a:pPr>
              <a:r>
                <a:rPr lang="en-US" dirty="0">
                  <a:solidFill>
                    <a:srgbClr val="00BDF2"/>
                  </a:solidFill>
                  <a:latin typeface="Arial"/>
                  <a:ea typeface="STKaiti"/>
                </a:rPr>
                <a:t>Assuming a tax rate of 30%, WACC of 9.0% and a terminal growth rate of 2.5%, a valuation date of 21 May 2019 would imply a DCF valuation of A$1,182.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BDF2"/>
                </a:solidFill>
                <a:effectLst/>
                <a:uLnTx/>
                <a:uFillTx/>
                <a:latin typeface="Arial"/>
                <a:ea typeface="STKaiti"/>
              </a:endParaRPr>
            </a:p>
          </p:txBody>
        </p:sp>
        <p:cxnSp>
          <p:nvCxnSpPr>
            <p:cNvPr id="39" name="MessageLine"/>
            <p:cNvCxnSpPr/>
            <p:nvPr/>
          </p:nvCxnSpPr>
          <p:spPr bwMode="gray">
            <a:xfrm>
              <a:off x="151200" y="1060629"/>
              <a:ext cx="9601200" cy="0"/>
            </a:xfrm>
            <a:prstGeom prst="line">
              <a:avLst/>
            </a:prstGeom>
            <a:solidFill>
              <a:schemeClr val="folHlink"/>
            </a:solidFill>
            <a:ln w="6350" cap="flat" cmpd="sng" algn="ctr">
              <a:solidFill>
                <a:srgbClr val="97999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" name="Oval 39"/>
          <p:cNvSpPr/>
          <p:nvPr/>
        </p:nvSpPr>
        <p:spPr bwMode="auto">
          <a:xfrm>
            <a:off x="3793754" y="3301866"/>
            <a:ext cx="138622" cy="138622"/>
          </a:xfrm>
          <a:prstGeom prst="ellipse">
            <a:avLst/>
          </a:prstGeom>
          <a:solidFill>
            <a:srgbClr val="CB601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b="1" dirty="0">
                <a:solidFill>
                  <a:schemeClr val="bg1"/>
                </a:solidFill>
                <a:ea typeface="+mj-ea"/>
              </a:rPr>
              <a:t>5</a:t>
            </a:r>
            <a:endParaRPr kumimoji="0" lang="en-US" sz="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+mj-ea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3793754" y="3457598"/>
            <a:ext cx="138622" cy="138622"/>
          </a:xfrm>
          <a:prstGeom prst="ellipse">
            <a:avLst/>
          </a:prstGeom>
          <a:solidFill>
            <a:srgbClr val="CB601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+mj-ea"/>
              </a:rPr>
              <a:t>6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105401" y="4345815"/>
            <a:ext cx="4648883" cy="1846729"/>
          </a:xfrm>
          <a:prstGeom prst="rect">
            <a:avLst/>
          </a:prstGeom>
        </p:spPr>
      </p:pic>
      <p:sp>
        <p:nvSpPr>
          <p:cNvPr id="47" name="Rectangle 46"/>
          <p:cNvSpPr/>
          <p:nvPr>
            <p:custDataLst>
              <p:tags r:id="rId4"/>
            </p:custDataLst>
          </p:nvPr>
        </p:nvSpPr>
        <p:spPr bwMode="auto">
          <a:xfrm>
            <a:off x="165100" y="6647180"/>
            <a:ext cx="57150" cy="121920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AU" sz="800" i="0" u="none" strike="noStrike" cap="none" normalizeH="0" baseline="0" dirty="0">
                <a:ln>
                  <a:noFill/>
                </a:ln>
                <a:solidFill>
                  <a:srgbClr val="53565A"/>
                </a:solidFill>
                <a:effectLst/>
                <a:latin typeface="Arial" pitchFamily="34" charset="0"/>
                <a:ea typeface="+mj-ea"/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2392561" y="6492373"/>
            <a:ext cx="5120879" cy="279055"/>
          </a:xfrm>
          <a:prstGeom prst="rect">
            <a:avLst/>
          </a:prstGeom>
          <a:solidFill>
            <a:srgbClr val="CB6015">
              <a:alpha val="20000"/>
            </a:srgbClr>
          </a:solidFill>
          <a:ln w="12700" cap="flat" cmpd="sng" algn="ctr">
            <a:solidFill>
              <a:srgbClr val="CB601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sz="900" i="1" dirty="0">
                <a:solidFill>
                  <a:srgbClr val="CB6015"/>
                </a:solidFill>
                <a:ea typeface="+mj-ea"/>
              </a:rPr>
              <a:t>These materials were produced for </a:t>
            </a:r>
            <a:r>
              <a:rPr lang="en-AU" sz="900" i="1" dirty="0" err="1">
                <a:solidFill>
                  <a:srgbClr val="CB6015"/>
                </a:solidFill>
                <a:ea typeface="+mj-ea"/>
              </a:rPr>
              <a:t>InsideSherpa</a:t>
            </a:r>
            <a:r>
              <a:rPr lang="en-AU" sz="900" i="1" dirty="0">
                <a:solidFill>
                  <a:srgbClr val="CB6015"/>
                </a:solidFill>
                <a:ea typeface="+mj-ea"/>
              </a:rPr>
              <a:t> for educational and training purposes</a:t>
            </a:r>
            <a:endParaRPr kumimoji="0" lang="en-AU" sz="900" b="0" i="1" u="none" strike="noStrike" cap="none" normalizeH="0" baseline="0" dirty="0">
              <a:ln>
                <a:noFill/>
              </a:ln>
              <a:solidFill>
                <a:srgbClr val="CB6015"/>
              </a:solidFill>
              <a:effectLst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95333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iti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iti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ppLayoutCusto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MSOFTTAG" val="&lt;Data vendor=&quot;FactSet&quot; application=&quot;PresLink&quot; version=&quot;2013.1&quot; XMLVersion=&quot;C591227E-C126-49DE-B816-0EB840665770&quot; iXMLVersion=&quot;1&quot;&gt;&#10;  &lt;Main FileType=&quot;1&quot; FileUID=&quot;&quot; FileName=&quot;2019.07_InsideSherpa DCF_Solution_vDraft.xlsx&quot; Path=&quot;\\audfs\au\icg\groups\502FA_INVESTMENT_BANKING_Admin\Admin\Garren Keane-Robbins\InsideSherpa\DCF&quot; Landmark=&quot;_bdm.e9eec38abb1e4a5c82d1350f5a81c84f.edm&quot; LMFriendly=&quot;Auto-generated range name&quot; SheetSlideName=&quot;_bdm.11190c6bb45b452e95872b48c706404d.edm&quot; Address=&quot;'DCF'!C41:O64&quot; AddrAdjusted=&quot;'DCF'!C41:C58&quot; LastUpdate=&quot;2019.07.08:17.22.29&quot; FileDesc=&quot;2019.07_InsideSherpa DCF_Solution_vDraft.xlsx&quot; Text=&quot;&quot; Value=&quot;&quot; Inst=&quot;0&quot; SBR=&quot;False&quot; SBC=&quot;False&quot; DestType=&quot;1&quot; HeaderRows=&quot;0&quot; TableRowIndex=&quot;0&quot; TableColIndex=&quot;0&quot; /&gt;&#10;&lt;/Data&gt;"/>
  <p:tag name="STRETCHHEIGHT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MSOFTTAG" val="&lt;Data vendor=&quot;FactSet&quot; application=&quot;PresLink&quot; version=&quot;2013.1&quot; XMLVersion=&quot;C591227E-C126-49DE-B816-0EB840665770&quot; iXMLVersion=&quot;1&quot;&gt;&#10;  &lt;Main FileType=&quot;2&quot; FileUID=&quot;&quot; FileName=&quot;2019.07_InsideSherpa DCF_Solution_vDraft.xlsx&quot; Path=&quot;\\audfs\au\icg\groups\502FA_INVESTMENT_BANKING_Admin\Admin\Garren Keane-Robbins\InsideSherpa\DCF&quot; Landmark=&quot;COL-8135554282&quot; LMFriendly=&quot;COL-8135554282 (Charts)&quot; SheetSlideName=&quot;_bdm.04d88965281f4b24bab03c71bb8a3ed2.edm&quot; Address=&quot;Charts!COL-8135554282&quot; AddrAdjusted=&quot;Charts!COL-8135554282&quot; LastUpdate=&quot;2019.07.08:15.58.34&quot; FileDesc=&quot;2019.07_InsideSherpa DCF_Solution_vDraft.xlsx&quot; Text=&quot;&quot; Value=&quot;&quot; Inst=&quot;0&quot; SBR=&quot;False&quot; SBC=&quot;False&quot; DestType=&quot;1&quot; HeaderRows=&quot;0&quot; TableRowIndex=&quot;0&quot; TableColIndex=&quot;0&quot; /&gt;&#10;&lt;/Data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Nb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txtPageMessage"/>
</p:tagLst>
</file>

<file path=ppt/theme/theme1.xml><?xml version="1.0" encoding="utf-8"?>
<a:theme xmlns:a="http://schemas.openxmlformats.org/drawingml/2006/main" name="ICG_Pres(A4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0.xml><?xml version="1.0" encoding="utf-8"?>
<a:theme xmlns:a="http://schemas.openxmlformats.org/drawingml/2006/main" name="187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11.xml><?xml version="1.0" encoding="utf-8"?>
<a:theme xmlns:a="http://schemas.openxmlformats.org/drawingml/2006/main" name="64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2.xml><?xml version="1.0" encoding="utf-8"?>
<a:theme xmlns:a="http://schemas.openxmlformats.org/drawingml/2006/main" name="ICG_Pres 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3.xml><?xml version="1.0" encoding="utf-8"?>
<a:theme xmlns:a="http://schemas.openxmlformats.org/drawingml/2006/main" name="22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14.xml><?xml version="1.0" encoding="utf-8"?>
<a:theme xmlns:a="http://schemas.openxmlformats.org/drawingml/2006/main" name="172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15.xml><?xml version="1.0" encoding="utf-8"?>
<a:theme xmlns:a="http://schemas.openxmlformats.org/drawingml/2006/main" name="3_ICG_Pres(A4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6.xml><?xml version="1.0" encoding="utf-8"?>
<a:theme xmlns:a="http://schemas.openxmlformats.org/drawingml/2006/main" name="174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7.xml><?xml version="1.0" encoding="utf-8"?>
<a:theme xmlns:a="http://schemas.openxmlformats.org/drawingml/2006/main" name="2_ICG_Pres 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8.xml><?xml version="1.0" encoding="utf-8"?>
<a:theme xmlns:a="http://schemas.openxmlformats.org/drawingml/2006/main" name="4_ICG_Pres(A4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19.xml><?xml version="1.0" encoding="utf-8"?>
<a:theme xmlns:a="http://schemas.openxmlformats.org/drawingml/2006/main" name="6_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1_ICG_Pres(A4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0.xml><?xml version="1.0" encoding="utf-8"?>
<a:theme xmlns:a="http://schemas.openxmlformats.org/drawingml/2006/main" name="7_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1.xml><?xml version="1.0" encoding="utf-8"?>
<a:theme xmlns:a="http://schemas.openxmlformats.org/drawingml/2006/main" name="3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22.xml><?xml version="1.0" encoding="utf-8"?>
<a:theme xmlns:a="http://schemas.openxmlformats.org/drawingml/2006/main" name="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3.xml><?xml version="1.0" encoding="utf-8"?>
<a:theme xmlns:a="http://schemas.openxmlformats.org/drawingml/2006/main" name="1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4.xml><?xml version="1.0" encoding="utf-8"?>
<a:theme xmlns:a="http://schemas.openxmlformats.org/drawingml/2006/main" name="ICG_Pres(A4) CIB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5.xml><?xml version="1.0" encoding="utf-8"?>
<a:theme xmlns:a="http://schemas.openxmlformats.org/drawingml/2006/main" name="4_ICG_Pres (A4)">
  <a:themeElements>
    <a:clrScheme name="2_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A4)">
      <a:majorFont>
        <a:latin typeface="Arial"/>
        <a:ea typeface="STKaiti"/>
        <a:cs typeface="Geneva"/>
      </a:majorFont>
      <a:minorFont>
        <a:latin typeface="Arial"/>
        <a:ea typeface="STKaiti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/>
          </a:defRPr>
        </a:defPPr>
      </a:lstStyle>
    </a:lnDef>
  </a:objectDefaults>
  <a:extraClrSchemeLst>
    <a:extraClrScheme>
      <a:clrScheme name="2_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8_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7.xml><?xml version="1.0" encoding="utf-8"?>
<a:theme xmlns:a="http://schemas.openxmlformats.org/drawingml/2006/main" name="1_ICG_Pres 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8.xml><?xml version="1.0" encoding="utf-8"?>
<a:theme xmlns:a="http://schemas.openxmlformats.org/drawingml/2006/main" name="9_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9.xml><?xml version="1.0" encoding="utf-8"?>
<a:theme xmlns:a="http://schemas.openxmlformats.org/drawingml/2006/main" name="7_ICG_Pres (A4)">
  <a:themeElements>
    <a:clrScheme name="2_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A4)">
      <a:majorFont>
        <a:latin typeface="Arial"/>
        <a:ea typeface="STKaiti"/>
        <a:cs typeface="Geneva"/>
      </a:majorFont>
      <a:minorFont>
        <a:latin typeface="Arial"/>
        <a:ea typeface="STKaiti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/>
          </a:defRPr>
        </a:defPPr>
      </a:lstStyle>
    </a:lnDef>
  </a:objectDefaults>
  <a:extraClrSchemeLst>
    <a:extraClrScheme>
      <a:clrScheme name="2_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30.xml><?xml version="1.0" encoding="utf-8"?>
<a:theme xmlns:a="http://schemas.openxmlformats.org/drawingml/2006/main" name="6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31.xml><?xml version="1.0" encoding="utf-8"?>
<a:theme xmlns:a="http://schemas.openxmlformats.org/drawingml/2006/main" name="5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32.xml><?xml version="1.0" encoding="utf-8"?>
<a:theme xmlns:a="http://schemas.openxmlformats.org/drawingml/2006/main" name="10_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33.xml><?xml version="1.0" encoding="utf-8"?>
<a:theme xmlns:a="http://schemas.openxmlformats.org/drawingml/2006/main" name="8_ICG_Pres (A4)">
  <a:themeElements>
    <a:clrScheme name="2_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A4)">
      <a:majorFont>
        <a:latin typeface="Arial"/>
        <a:ea typeface="STKaiti"/>
        <a:cs typeface="Geneva"/>
      </a:majorFont>
      <a:minorFont>
        <a:latin typeface="Arial"/>
        <a:ea typeface="STKaiti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/>
          </a:defRPr>
        </a:defPPr>
      </a:lstStyle>
    </a:lnDef>
  </a:objectDefaults>
  <a:extraClrSchemeLst>
    <a:extraClrScheme>
      <a:clrScheme name="2_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1_ICG_Pres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35.xml><?xml version="1.0" encoding="utf-8"?>
<a:theme xmlns:a="http://schemas.openxmlformats.org/drawingml/2006/main" name="3_ICG_Pres 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36.xml><?xml version="1.0" encoding="utf-8"?>
<a:theme xmlns:a="http://schemas.openxmlformats.org/drawingml/2006/main" name="5_ICG_Pres(A4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37.xml><?xml version="1.0" encoding="utf-8"?>
<a:theme xmlns:a="http://schemas.openxmlformats.org/drawingml/2006/main" name="12_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38.xml><?xml version="1.0" encoding="utf-8"?>
<a:theme xmlns:a="http://schemas.openxmlformats.org/drawingml/2006/main" name="9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39.xml><?xml version="1.0" encoding="utf-8"?>
<a:theme xmlns:a="http://schemas.openxmlformats.org/drawingml/2006/main" name="10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.xml><?xml version="1.0" encoding="utf-8"?>
<a:theme xmlns:a="http://schemas.openxmlformats.org/drawingml/2006/main" name="2_ICG_Pres (A4)">
  <a:themeElements>
    <a:clrScheme name="2_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A4)">
      <a:majorFont>
        <a:latin typeface="Arial"/>
        <a:ea typeface="STKaiti"/>
        <a:cs typeface="Geneva"/>
      </a:majorFont>
      <a:minorFont>
        <a:latin typeface="Arial"/>
        <a:ea typeface="STKaiti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 pitchFamily="34" charset="0"/>
          </a:defRPr>
        </a:defPPr>
      </a:lstStyle>
    </a:lnDef>
  </a:objectDefaults>
  <a:extraClrSchemeLst>
    <a:extraClrScheme>
      <a:clrScheme name="2_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13_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1.xml><?xml version="1.0" encoding="utf-8"?>
<a:theme xmlns:a="http://schemas.openxmlformats.org/drawingml/2006/main" name="1_ICG_Pres(A4) CIB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2.xml><?xml version="1.0" encoding="utf-8"?>
<a:theme xmlns:a="http://schemas.openxmlformats.org/drawingml/2006/main" name="11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3.xml><?xml version="1.0" encoding="utf-8"?>
<a:theme xmlns:a="http://schemas.openxmlformats.org/drawingml/2006/main" name="12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4.xml><?xml version="1.0" encoding="utf-8"?>
<a:theme xmlns:a="http://schemas.openxmlformats.org/drawingml/2006/main" name="13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45.xml><?xml version="1.0" encoding="utf-8"?>
<a:theme xmlns:a="http://schemas.openxmlformats.org/drawingml/2006/main" name="5_ICG_Pres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6.xml><?xml version="1.0" encoding="utf-8"?>
<a:theme xmlns:a="http://schemas.openxmlformats.org/drawingml/2006/main" name="2_ICG_Pres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</a:theme>
</file>

<file path=ppt/theme/theme47.xml><?xml version="1.0" encoding="utf-8"?>
<a:theme xmlns:a="http://schemas.openxmlformats.org/drawingml/2006/main" name="4_ICG_Pres (Letter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8.xml><?xml version="1.0" encoding="utf-8"?>
<a:theme xmlns:a="http://schemas.openxmlformats.org/drawingml/2006/main" name="6_ICG_Pres(A4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  <a:extLst>
    <a:ext uri="{05A4C25C-085E-4340-85A3-A5531E510DB2}">
      <thm15:themeFamily xmlns:thm15="http://schemas.microsoft.com/office/thememl/2012/main" name="ICG_Pres(A4).potx" id="{1CAD92D0-11EB-452F-80BC-0D788F84B31A}" vid="{B63DEF18-A341-4094-9B81-407A50896A4C}"/>
    </a:ext>
  </a:extLst>
</a:theme>
</file>

<file path=ppt/theme/theme4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ICG_Pres(A4)_ANZ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5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ICG_Pres(A4)">
  <a:themeElements>
    <a:clrScheme name="ICG">
      <a:dk1>
        <a:srgbClr val="53565A"/>
      </a:dk1>
      <a:lt1>
        <a:srgbClr val="FFFFFF"/>
      </a:lt1>
      <a:dk2>
        <a:srgbClr val="99DFE3"/>
      </a:dk2>
      <a:lt2>
        <a:srgbClr val="00B0B9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 Fonts">
      <a:majorFont>
        <a:latin typeface="Arial"/>
        <a:ea typeface="STKaiti"/>
        <a:cs typeface=""/>
        <a:font script="Jpan" typeface="MS PGothic"/>
      </a:majorFont>
      <a:minorFont>
        <a:latin typeface="Arial"/>
        <a:ea typeface="STKaiti"/>
        <a:cs typeface=""/>
        <a:font script="Jpan"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solidFill>
          <a:schemeClr val="folHlink"/>
        </a:solidFill>
        <a:ln w="6350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/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99CEB1"/>
    </a:custClr>
    <a:custClr name="Plum">
      <a:srgbClr val="890C58"/>
    </a:custClr>
    <a:custClr name="Plum Tint">
      <a:srgbClr val="D09EBC"/>
    </a:custClr>
    <a:custClr name="Olive">
      <a:srgbClr val="949300"/>
    </a:custClr>
    <a:custClr name="Olive Tint">
      <a:srgbClr val="D4D499"/>
    </a:custClr>
    <a:custClr name="White">
      <a:srgbClr val="FFFFFF"/>
    </a:custClr>
    <a:custClr name="White">
      <a:srgbClr val="FFFFFF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7.xml><?xml version="1.0" encoding="utf-8"?>
<a:theme xmlns:a="http://schemas.openxmlformats.org/drawingml/2006/main" name="113_ICG_Pres (A4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Citi Cyan Tint (20%)">
      <a:srgbClr val="CCF2FC"/>
    </a:custClr>
    <a:custClr name="Citi Light Gray Tint (20%)">
      <a:srgbClr val="EAEBEB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Burnt Orange">
      <a:srgbClr val="CB6015"/>
    </a:custClr>
  </a:custClrLst>
</a:theme>
</file>

<file path=ppt/theme/theme8.xml><?xml version="1.0" encoding="utf-8"?>
<a:theme xmlns:a="http://schemas.openxmlformats.org/drawingml/2006/main" name="57_ICG_Pres (A4)">
  <a:themeElements>
    <a:clrScheme name="2_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A4)">
      <a:majorFont>
        <a:latin typeface="Arial"/>
        <a:ea typeface="STKaiti"/>
        <a:cs typeface="Geneva"/>
      </a:majorFont>
      <a:minorFont>
        <a:latin typeface="Arial"/>
        <a:ea typeface="STKaiti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762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762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TKaiti" pitchFamily="2" charset="-122"/>
            <a:cs typeface="Geneva"/>
          </a:defRPr>
        </a:defPPr>
      </a:lstStyle>
    </a:lnDef>
  </a:objectDefaults>
  <a:extraClrSchemeLst>
    <a:extraClrScheme>
      <a:clrScheme name="2_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71_ICG_Pres (A4)">
  <a:themeElements>
    <a:clrScheme name="2_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2_ICG_Pres (A4)">
      <a:majorFont>
        <a:latin typeface="Arial"/>
        <a:ea typeface="ヒラギノ角ゴ Pro W3"/>
        <a:cs typeface="Geneva"/>
      </a:majorFont>
      <a:minorFont>
        <a:latin typeface="Arial"/>
        <a:ea typeface="ヒラギノ角ゴ Pro W3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  <a:cs typeface="Genev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  <a:cs typeface="Geneva"/>
          </a:defRPr>
        </a:defPPr>
      </a:lstStyle>
    </a:lnDef>
  </a:objectDefaults>
  <a:extraClrSchemeLst>
    <a:extraClrScheme>
      <a:clrScheme name="2_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8599A6104DC34A9C37FAE2DED8D6E9" ma:contentTypeVersion="0" ma:contentTypeDescription="Create a new document." ma:contentTypeScope="" ma:versionID="19877f96bfaf4df934f35472f40ea0d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4ECFC81-07E9-4AA1-B0A1-D3E5048D24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8F8A91-D28D-4B45-A599-44E81D535F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B160343-857B-421C-B78C-26DAF858986D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ICG_Pres(A4)</Template>
  <TotalTime>22455</TotalTime>
  <Words>203</Words>
  <Application>Microsoft Office PowerPoint</Application>
  <PresentationFormat>A4 Paper (210x297 mm)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48</vt:i4>
      </vt:variant>
      <vt:variant>
        <vt:lpstr>Slide Titles</vt:lpstr>
      </vt:variant>
      <vt:variant>
        <vt:i4>2</vt:i4>
      </vt:variant>
    </vt:vector>
  </HeadingPairs>
  <TitlesOfParts>
    <vt:vector size="53" baseType="lpstr">
      <vt:lpstr>Arial</vt:lpstr>
      <vt:lpstr>Symbol</vt:lpstr>
      <vt:lpstr>Wingdings</vt:lpstr>
      <vt:lpstr>ICG_Pres(A4)</vt:lpstr>
      <vt:lpstr>1_ICG_Pres(A4)</vt:lpstr>
      <vt:lpstr>ICG_Pres(A4)_ANZ</vt:lpstr>
      <vt:lpstr>2_ICG_Pres (A4)</vt:lpstr>
      <vt:lpstr>1_ICG_Pres(A4)_ANZ</vt:lpstr>
      <vt:lpstr>2_ICG_Pres(A4)</vt:lpstr>
      <vt:lpstr>113_ICG_Pres (A4)</vt:lpstr>
      <vt:lpstr>57_ICG_Pres (A4)</vt:lpstr>
      <vt:lpstr>171_ICG_Pres (A4)</vt:lpstr>
      <vt:lpstr>187_ICG_Pres (A4)</vt:lpstr>
      <vt:lpstr>64_ICG_Pres (A4)</vt:lpstr>
      <vt:lpstr>ICG_Pres (Letter)</vt:lpstr>
      <vt:lpstr>22_ICG_Pres (A4)</vt:lpstr>
      <vt:lpstr>172_ICG_Pres (A4)</vt:lpstr>
      <vt:lpstr>3_ICG_Pres(A4)</vt:lpstr>
      <vt:lpstr>174_ICG_Pres (A4)</vt:lpstr>
      <vt:lpstr>2_ICG_Pres (Letter)</vt:lpstr>
      <vt:lpstr>4_ICG_Pres(A4)</vt:lpstr>
      <vt:lpstr>6_ICG_Pres(A4)_ANZ</vt:lpstr>
      <vt:lpstr>7_ICG_Pres(A4)_ANZ</vt:lpstr>
      <vt:lpstr>3_ICG_Pres (A4)</vt:lpstr>
      <vt:lpstr>ICG_Pres (A4)</vt:lpstr>
      <vt:lpstr>1_ICG_Pres (A4)</vt:lpstr>
      <vt:lpstr>ICG_Pres(A4) CIB_ANZ</vt:lpstr>
      <vt:lpstr>4_ICG_Pres (A4)</vt:lpstr>
      <vt:lpstr>8_ICG_Pres(A4)_ANZ</vt:lpstr>
      <vt:lpstr>1_ICG_Pres (Letter)</vt:lpstr>
      <vt:lpstr>9_ICG_Pres(A4)_ANZ</vt:lpstr>
      <vt:lpstr>7_ICG_Pres (A4)</vt:lpstr>
      <vt:lpstr>6_ICG_Pres (A4)</vt:lpstr>
      <vt:lpstr>5_ICG_Pres (A4)</vt:lpstr>
      <vt:lpstr>10_ICG_Pres(A4)_ANZ</vt:lpstr>
      <vt:lpstr>8_ICG_Pres (A4)</vt:lpstr>
      <vt:lpstr>1_ICG_Pres(Letter)</vt:lpstr>
      <vt:lpstr>3_ICG_Pres (Letter)</vt:lpstr>
      <vt:lpstr>5_ICG_Pres(A4)</vt:lpstr>
      <vt:lpstr>12_ICG_Pres(A4)_ANZ</vt:lpstr>
      <vt:lpstr>9_ICG_Pres (A4)</vt:lpstr>
      <vt:lpstr>10_ICG_Pres (A4)</vt:lpstr>
      <vt:lpstr>13_ICG_Pres(A4)_ANZ</vt:lpstr>
      <vt:lpstr>1_ICG_Pres(A4) CIB_ANZ</vt:lpstr>
      <vt:lpstr>11_ICG_Pres (A4)</vt:lpstr>
      <vt:lpstr>12_ICG_Pres (A4)</vt:lpstr>
      <vt:lpstr>13_ICG_Pres (A4)</vt:lpstr>
      <vt:lpstr>5_ICG_Pres(Letter)</vt:lpstr>
      <vt:lpstr>2_ICG_Pres(Letter)</vt:lpstr>
      <vt:lpstr>4_ICG_Pres (Letter)</vt:lpstr>
      <vt:lpstr>6_ICG_Pres(A4)</vt:lpstr>
      <vt:lpstr>Prometheus acquisition  Atlas Gaming</vt:lpstr>
      <vt:lpstr>DCF model snapshot</vt:lpstr>
    </vt:vector>
  </TitlesOfParts>
  <Company>Citigroup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Casper, Peter [ICG-CIB]</dc:creator>
  <cp:lastModifiedBy>Ashutosh gulame</cp:lastModifiedBy>
  <cp:revision>1696</cp:revision>
  <cp:lastPrinted>2019-08-20T03:01:09Z</cp:lastPrinted>
  <dcterms:created xsi:type="dcterms:W3CDTF">2017-05-05T01:00:02Z</dcterms:created>
  <dcterms:modified xsi:type="dcterms:W3CDTF">2020-05-09T13:57:01Z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B_DisclaimerDB">
    <vt:bool>true</vt:bool>
  </property>
  <property fmtid="{D5CDD505-2E9C-101B-9397-08002B2CF9AE}" pid="3" name="ICGToolkitIsDisclaimer">
    <vt:bool>false</vt:bool>
  </property>
  <property fmtid="{D5CDD505-2E9C-101B-9397-08002B2CF9AE}" pid="4" name="ContentTypeId">
    <vt:lpwstr>0x010100628599A6104DC34A9C37FAE2DED8D6E9</vt:lpwstr>
  </property>
  <property fmtid="{D5CDD505-2E9C-101B-9397-08002B2CF9AE}" pid="5" name="SectionTitleAlign">
    <vt:lpwstr>L</vt:lpwstr>
  </property>
  <property fmtid="{D5CDD505-2E9C-101B-9397-08002B2CF9AE}" pid="6" name="PageNumberTop">
    <vt:lpwstr>523.4</vt:lpwstr>
  </property>
  <property fmtid="{D5CDD505-2E9C-101B-9397-08002B2CF9AE}" pid="7" name="PageNumberLeft">
    <vt:lpwstr>13</vt:lpwstr>
  </property>
  <property fmtid="{D5CDD505-2E9C-101B-9397-08002B2CF9AE}" pid="8" name="PageNumberCentre">
    <vt:lpwstr>390</vt:lpwstr>
  </property>
  <property fmtid="{D5CDD505-2E9C-101B-9397-08002B2CF9AE}" pid="9" name="PageNumSectionTitleDiff">
    <vt:lpwstr>20</vt:lpwstr>
  </property>
  <property fmtid="{D5CDD505-2E9C-101B-9397-08002B2CF9AE}" pid="10" name="SectionTitleTop">
    <vt:lpwstr>523.4</vt:lpwstr>
  </property>
  <property fmtid="{D5CDD505-2E9C-101B-9397-08002B2CF9AE}" pid="11" name="SectionTitleLeft">
    <vt:lpwstr>33</vt:lpwstr>
  </property>
  <property fmtid="{D5CDD505-2E9C-101B-9397-08002B2CF9AE}" pid="12" name="PageNumAlign">
    <vt:lpwstr>L</vt:lpwstr>
  </property>
  <property fmtid="{D5CDD505-2E9C-101B-9397-08002B2CF9AE}" pid="13" name="TOCOpt">
    <vt:lpwstr>1</vt:lpwstr>
  </property>
  <property fmtid="{D5CDD505-2E9C-101B-9397-08002B2CF9AE}" pid="14" name="PNSOpt">
    <vt:lpwstr>1</vt:lpwstr>
  </property>
  <property fmtid="{D5CDD505-2E9C-101B-9397-08002B2CF9AE}" pid="15" name="Is_Custom_Template">
    <vt:lpwstr>false</vt:lpwstr>
  </property>
  <property fmtid="{D5CDD505-2E9C-101B-9397-08002B2CF9AE}" pid="16" name="TOCHeaderTop">
    <vt:lpwstr>0</vt:lpwstr>
  </property>
  <property fmtid="{D5CDD505-2E9C-101B-9397-08002B2CF9AE}" pid="17" name="TOCHeaderLeft">
    <vt:lpwstr>0</vt:lpwstr>
  </property>
  <property fmtid="{D5CDD505-2E9C-101B-9397-08002B2CF9AE}" pid="18" name="CitiLogoTop">
    <vt:lpwstr>0</vt:lpwstr>
  </property>
  <property fmtid="{D5CDD505-2E9C-101B-9397-08002B2CF9AE}" pid="19" name="CitiLogoLeft">
    <vt:lpwstr>0</vt:lpwstr>
  </property>
  <property fmtid="{D5CDD505-2E9C-101B-9397-08002B2CF9AE}" pid="20" name="Pitchbook Compatible">
    <vt:lpwstr>Yes</vt:lpwstr>
  </property>
</Properties>
</file>