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76"/>
  </p:normalViewPr>
  <p:slideViewPr>
    <p:cSldViewPr snapToGrid="0" snapToObjects="1">
      <p:cViewPr varScale="1">
        <p:scale>
          <a:sx n="110" d="100"/>
          <a:sy n="110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6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4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9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4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4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6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D6098-793D-4513-805D-26BFB569A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DE186-069A-6940-9B05-6BCEE196A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TH" sz="4400" dirty="0"/>
              <a:t>CLUSTERING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77731-BA28-664A-86D4-130A6BD5F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 lnSpcReduction="10000"/>
          </a:bodyPr>
          <a:lstStyle/>
          <a:p>
            <a:r>
              <a:rPr lang="en-TH" sz="2000" dirty="0"/>
              <a:t>VANCOUVER AND TORONTO NEIGHBORHOOD COMPARISONS</a:t>
            </a:r>
          </a:p>
        </p:txBody>
      </p:sp>
    </p:spTree>
    <p:extLst>
      <p:ext uri="{BB962C8B-B14F-4D97-AF65-F5344CB8AC3E}">
        <p14:creationId xmlns:p14="http://schemas.microsoft.com/office/powerpoint/2010/main" val="154689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530071-79EC-BA4F-B0E4-D021AA881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347507"/>
              </p:ext>
            </p:extLst>
          </p:nvPr>
        </p:nvGraphicFramePr>
        <p:xfrm>
          <a:off x="1724498" y="1010190"/>
          <a:ext cx="9093200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Worksheet" r:id="rId3" imgW="9093200" imgH="5499100" progId="Excel.Sheet.12">
                  <p:embed/>
                </p:oleObj>
              </mc:Choice>
              <mc:Fallback>
                <p:oleObj name="Worksheet" r:id="rId3" imgW="9093200" imgH="54991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5530071-79EC-BA4F-B0E4-D021AA881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4498" y="1010190"/>
                        <a:ext cx="9093200" cy="549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2D29D5-4683-A145-ACAF-372172B97B83}"/>
              </a:ext>
            </a:extLst>
          </p:cNvPr>
          <p:cNvSpPr txBox="1"/>
          <p:nvPr/>
        </p:nvSpPr>
        <p:spPr>
          <a:xfrm>
            <a:off x="4075889" y="223736"/>
            <a:ext cx="3852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4400" b="1" dirty="0"/>
              <a:t>CLUSTER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C1F5C-0E2B-5A40-83EA-1EC533B2F835}"/>
              </a:ext>
            </a:extLst>
          </p:cNvPr>
          <p:cNvSpPr txBox="1"/>
          <p:nvPr/>
        </p:nvSpPr>
        <p:spPr>
          <a:xfrm>
            <a:off x="1546698" y="4134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73818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AD1A1-487E-D04D-9789-3DE3901A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095500"/>
            <a:ext cx="8940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7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A6042-7620-A040-A4E8-5558CE38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701800"/>
            <a:ext cx="8483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21DA5-E0EC-6C4C-8745-BE94C89D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193800"/>
            <a:ext cx="93091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3D37B-1E4B-8E45-BE50-98E80C39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339850"/>
            <a:ext cx="9131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9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6967F-3BDC-F04B-92CE-5DC7D114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663700"/>
            <a:ext cx="9245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530071-79EC-BA4F-B0E4-D021AA881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322356"/>
              </p:ext>
            </p:extLst>
          </p:nvPr>
        </p:nvGraphicFramePr>
        <p:xfrm>
          <a:off x="1724498" y="1010190"/>
          <a:ext cx="9093200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9093200" imgH="5499100" progId="Excel.Sheet.12">
                  <p:embed/>
                </p:oleObj>
              </mc:Choice>
              <mc:Fallback>
                <p:oleObj name="Worksheet" r:id="rId3" imgW="9093200" imgH="5499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4498" y="1010190"/>
                        <a:ext cx="9093200" cy="549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2D29D5-4683-A145-ACAF-372172B97B83}"/>
              </a:ext>
            </a:extLst>
          </p:cNvPr>
          <p:cNvSpPr txBox="1"/>
          <p:nvPr/>
        </p:nvSpPr>
        <p:spPr>
          <a:xfrm>
            <a:off x="4075889" y="223736"/>
            <a:ext cx="3852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4400" b="1" dirty="0"/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130321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530071-79EC-BA4F-B0E4-D021AA881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43544"/>
              </p:ext>
            </p:extLst>
          </p:nvPr>
        </p:nvGraphicFramePr>
        <p:xfrm>
          <a:off x="1724498" y="1010190"/>
          <a:ext cx="9093200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9093200" imgH="5499100" progId="Excel.Sheet.12">
                  <p:embed/>
                </p:oleObj>
              </mc:Choice>
              <mc:Fallback>
                <p:oleObj name="Worksheet" r:id="rId3" imgW="9093200" imgH="54991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5530071-79EC-BA4F-B0E4-D021AA881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4498" y="1010190"/>
                        <a:ext cx="9093200" cy="549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2D29D5-4683-A145-ACAF-372172B97B83}"/>
              </a:ext>
            </a:extLst>
          </p:cNvPr>
          <p:cNvSpPr txBox="1"/>
          <p:nvPr/>
        </p:nvSpPr>
        <p:spPr>
          <a:xfrm>
            <a:off x="4075889" y="223736"/>
            <a:ext cx="3852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4400" b="1" dirty="0"/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281575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530071-79EC-BA4F-B0E4-D021AA881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207783"/>
              </p:ext>
            </p:extLst>
          </p:nvPr>
        </p:nvGraphicFramePr>
        <p:xfrm>
          <a:off x="1724498" y="1010190"/>
          <a:ext cx="9093200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3" imgW="9093200" imgH="5499100" progId="Excel.Sheet.12">
                  <p:embed/>
                </p:oleObj>
              </mc:Choice>
              <mc:Fallback>
                <p:oleObj name="Worksheet" r:id="rId3" imgW="9093200" imgH="54991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5530071-79EC-BA4F-B0E4-D021AA881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4498" y="1010190"/>
                        <a:ext cx="9093200" cy="549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2D29D5-4683-A145-ACAF-372172B97B83}"/>
              </a:ext>
            </a:extLst>
          </p:cNvPr>
          <p:cNvSpPr txBox="1"/>
          <p:nvPr/>
        </p:nvSpPr>
        <p:spPr>
          <a:xfrm>
            <a:off x="4075889" y="223736"/>
            <a:ext cx="3852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4400" b="1" dirty="0"/>
              <a:t>CLUSTER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C1F5C-0E2B-5A40-83EA-1EC533B2F835}"/>
              </a:ext>
            </a:extLst>
          </p:cNvPr>
          <p:cNvSpPr txBox="1"/>
          <p:nvPr/>
        </p:nvSpPr>
        <p:spPr>
          <a:xfrm>
            <a:off x="1546698" y="4134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401580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530071-79EC-BA4F-B0E4-D021AA881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70484"/>
              </p:ext>
            </p:extLst>
          </p:nvPr>
        </p:nvGraphicFramePr>
        <p:xfrm>
          <a:off x="1724498" y="1010190"/>
          <a:ext cx="9093200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Worksheet" r:id="rId3" imgW="9093200" imgH="5499100" progId="Excel.Sheet.12">
                  <p:embed/>
                </p:oleObj>
              </mc:Choice>
              <mc:Fallback>
                <p:oleObj name="Worksheet" r:id="rId3" imgW="9093200" imgH="54991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5530071-79EC-BA4F-B0E4-D021AA881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4498" y="1010190"/>
                        <a:ext cx="9093200" cy="549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2D29D5-4683-A145-ACAF-372172B97B83}"/>
              </a:ext>
            </a:extLst>
          </p:cNvPr>
          <p:cNvSpPr txBox="1"/>
          <p:nvPr/>
        </p:nvSpPr>
        <p:spPr>
          <a:xfrm>
            <a:off x="4075889" y="223736"/>
            <a:ext cx="3852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4400" b="1" dirty="0"/>
              <a:t>CLUSTER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C1F5C-0E2B-5A40-83EA-1EC533B2F835}"/>
              </a:ext>
            </a:extLst>
          </p:cNvPr>
          <p:cNvSpPr txBox="1"/>
          <p:nvPr/>
        </p:nvSpPr>
        <p:spPr>
          <a:xfrm>
            <a:off x="1546698" y="4134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94231333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B1783B"/>
      </a:accent1>
      <a:accent2>
        <a:srgbClr val="C3594D"/>
      </a:accent2>
      <a:accent3>
        <a:srgbClr val="AAA343"/>
      </a:accent3>
      <a:accent4>
        <a:srgbClr val="3BB168"/>
      </a:accent4>
      <a:accent5>
        <a:srgbClr val="47B49E"/>
      </a:accent5>
      <a:accent6>
        <a:srgbClr val="3B98B1"/>
      </a:accent6>
      <a:hlink>
        <a:srgbClr val="4B84C3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Macintosh PowerPoint</Application>
  <PresentationFormat>Widescreen</PresentationFormat>
  <Paragraphs>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Elephant</vt:lpstr>
      <vt:lpstr>Arial</vt:lpstr>
      <vt:lpstr>Century Gothic</vt:lpstr>
      <vt:lpstr>BrushVTI</vt:lpstr>
      <vt:lpstr>Microsoft Excel Worksheet</vt:lpstr>
      <vt:lpstr>CLUSTERING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RESULTS</dc:title>
  <dc:creator>Dhira Khewsubtrakool</dc:creator>
  <cp:lastModifiedBy>Dhira Khewsubtrakool</cp:lastModifiedBy>
  <cp:revision>3</cp:revision>
  <dcterms:created xsi:type="dcterms:W3CDTF">2020-05-22T20:34:41Z</dcterms:created>
  <dcterms:modified xsi:type="dcterms:W3CDTF">2020-05-22T20:41:53Z</dcterms:modified>
</cp:coreProperties>
</file>