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7" r:id="rId26"/>
    <p:sldId id="280" r:id="rId27"/>
    <p:sldId id="281" r:id="rId28"/>
    <p:sldId id="282" r:id="rId29"/>
    <p:sldId id="283" r:id="rId30"/>
    <p:sldId id="284" r:id="rId31"/>
    <p:sldId id="285" r:id="rId32"/>
  </p:sldIdLst>
  <p:sldSz cx="9144000" cy="5143500" type="screen16x9"/>
  <p:notesSz cx="6858000" cy="9144000"/>
  <p:embeddedFontLst>
    <p:embeddedFont>
      <p:font typeface="Baloo 2" panose="020B0604020202020204" charset="0"/>
      <p:regular r:id="rId34"/>
      <p:bold r:id="rId35"/>
    </p:embeddedFont>
    <p:embeddedFont>
      <p:font typeface="Baloo 2 ExtraBold" panose="020B0604020202020204" charset="0"/>
      <p:bold r:id="rId36"/>
    </p:embeddedFont>
    <p:embeddedFont>
      <p:font typeface="Bebas Neue" panose="020B0606020202050201" pitchFamily="34" charset="0"/>
      <p:regular r:id="rId37"/>
    </p:embeddedFont>
    <p:embeddedFont>
      <p:font typeface="DM Sans" pitchFamily="2" charset="0"/>
      <p:regular r:id="rId38"/>
      <p:bold r:id="rId39"/>
      <p:italic r:id="rId40"/>
      <p:boldItalic r:id="rId41"/>
    </p:embeddedFont>
    <p:embeddedFont>
      <p:font typeface="Nunito Light" pitchFamily="2" charset="0"/>
      <p:regular r:id="rId42"/>
      <p: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02FF7D-20D4-4C7B-B046-D9837FCC8763}">
  <a:tblStyle styleId="{4302FF7D-20D4-4C7B-B046-D9837FCC87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26" autoAdjust="0"/>
  </p:normalViewPr>
  <p:slideViewPr>
    <p:cSldViewPr snapToGrid="0">
      <p:cViewPr>
        <p:scale>
          <a:sx n="70" d="100"/>
          <a:sy n="70" d="100"/>
        </p:scale>
        <p:origin x="1180" y="-88"/>
      </p:cViewPr>
      <p:guideLst>
        <p:guide orient="horz" pos="1620"/>
        <p:guide pos="2880"/>
      </p:guideLst>
    </p:cSldViewPr>
  </p:slideViewPr>
  <p:notesTextViewPr>
    <p:cViewPr>
      <p:scale>
        <a:sx n="1" d="1"/>
        <a:sy n="1" d="1"/>
      </p:scale>
      <p:origin x="0" y="-16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26c85cffa85_0_1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26c85cffa85_0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54dda1946d_6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 adalah representasi visual dari informasi terpenting yang dirancang untuk menyampaikan suatu tujuan. Kami memanfaatkan looker studio berikut untuk menyelesaikan tantangan selanjutnya.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6c85cffa85_0_38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6c85cffa85_0_3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Penyebaran kasus virus Covid-19 bermula pada 1 Maret 2020 dengan jumlah kasus awal adalah 39 Kasus. Seiring berjalannya waktu penyebaran virus tersebut semakin meningkat dengan total kasus baru adalah 12,8 juta orang dimana terdapat 63,4 ribu orang </a:t>
            </a:r>
            <a:r>
              <a:rPr lang="en">
                <a:solidFill>
                  <a:schemeClr val="dk1"/>
                </a:solidFill>
              </a:rPr>
              <a:t>yang masih aktif</a:t>
            </a:r>
            <a:r>
              <a:rPr lang="en"/>
              <a:t>, 12,4 juta orang yang sembuh, dan 315,7 ribu orang yang meninggal.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26c85cffa85_0_3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26c85cffa85_0_3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Kasus Covid telah menyebar di sebagian besar wilayah Indonesia. Dengan kasus terbanyak berada di pulau Jawa.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26c85cffa85_0_3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26c85cffa85_0_3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Provinsi yang paling </a:t>
            </a:r>
            <a:r>
              <a:rPr lang="en">
                <a:solidFill>
                  <a:schemeClr val="dk1"/>
                </a:solidFill>
              </a:rPr>
              <a:t>terdampak </a:t>
            </a:r>
            <a:r>
              <a:rPr lang="en"/>
              <a:t>adalah DKI Jakarta dengan total kasus barunya 1.412.474 Orang. Dilanjutkan dengan Jawa Barat, Jawa Tengah, Jawa Timur, dan Banten.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26c85cffa85_0_38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26c85cffa85_0_3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Kasus terbanyak terjadi di tahun 2021 dengan Total kasus baru 7 juta orang. Di tahun 2022 penyebaran virus Covid-19 menurun menjadi 4,3 juta orang.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26c85cffa85_0_38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26c85cffa85_0_3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Dari grafik perkembangan kasus Covid di Indonesia, terlihat bahwa sebagian masyarakat memiliki ketahanan yang baik, dibuktikan dengan jumlah kematian yang lebih sedikit dari jumlah kasus baru dan kasus aktif.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6c85cffa85_0_38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26c85cffa85_0_3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54dda1946d_4_2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26c85cffa85_0_4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26c85cffa85_0_4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understanding dari tugas yang diberikan adalah tentang customer churn, yaitu ukuran bisnis yang mengindikasikan jumlah pelanggan yang berhenti menggunakan produk atau layanan perusahaan. Customer churn merupakan metrik analitik penting yang diukur sebagai persentase dari total pelanggan yang berhenti berlanggan dengan keseluruhan pelanggan yang dimiliki.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6c85cffa8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6c85cffa8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26c85cffa85_0_4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26c85cffa85_0_4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Pada tahapan preprocessing data dilakukan pengecekan tipe data dan deskripsi statistik data untuk melihat jenis data yang digunakan dan bagaimana persebarannya.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26c85cffa85_0_4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26c85cffa85_0_4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Pada tahap EDA kami menggunakan count plot untuk melihat kolom target (churn) dan barplot untuk melihat kolom numerik (state, area code, international plan, dan voice mail plan)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26c85cffa85_0_4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26c85cffa85_0_4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kolom target (churn), jumlah pelanggan tidak churn adalah 3.625 orang (85.929412 %) dan churn 598 orang (14.070588 %)</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26c85cffa85_0_4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26c85cffa85_0_4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Pelanggan dengan churn tertinggi adalah negara NJ (New Jersey) yaitu 0.270833% sedangkan no churn tertinggi adalah negara WV (</a:t>
            </a:r>
            <a:r>
              <a:rPr lang="en-ID" sz="1100" b="0" i="0" dirty="0">
                <a:solidFill>
                  <a:schemeClr val="tx1"/>
                </a:solidFill>
                <a:effectLst/>
                <a:latin typeface="+mj-lt"/>
              </a:rPr>
              <a:t>West Virginia</a:t>
            </a:r>
            <a:r>
              <a:rPr lang="en" dirty="0"/>
              <a:t>).  </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26c85cffa85_0_4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26c85cffa85_0_4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Pada data international plan, churn </a:t>
            </a:r>
            <a:r>
              <a:rPr lang="en-US" dirty="0" err="1"/>
              <a:t>tertinggi</a:t>
            </a:r>
            <a:r>
              <a:rPr lang="en-US" dirty="0"/>
              <a:t> </a:t>
            </a:r>
            <a:r>
              <a:rPr lang="en-US" dirty="0" err="1"/>
              <a:t>adalah</a:t>
            </a:r>
            <a:r>
              <a:rPr lang="en-US" dirty="0"/>
              <a:t> </a:t>
            </a:r>
            <a:r>
              <a:rPr lang="en-US" dirty="0" err="1"/>
              <a:t>pelanggan</a:t>
            </a:r>
            <a:r>
              <a:rPr lang="en-US" dirty="0"/>
              <a:t> yang </a:t>
            </a:r>
            <a:r>
              <a:rPr lang="en-US" dirty="0" err="1"/>
              <a:t>tidak</a:t>
            </a:r>
            <a:r>
              <a:rPr lang="en-US" dirty="0"/>
              <a:t> </a:t>
            </a:r>
            <a:r>
              <a:rPr lang="en-US" dirty="0" err="1"/>
              <a:t>menggunakan</a:t>
            </a:r>
            <a:r>
              <a:rPr lang="en-US" dirty="0"/>
              <a:t> </a:t>
            </a:r>
            <a:r>
              <a:rPr lang="en-US" dirty="0" err="1"/>
              <a:t>layanan</a:t>
            </a:r>
            <a:r>
              <a:rPr lang="en-US" dirty="0">
                <a:solidFill>
                  <a:schemeClr val="dk1"/>
                </a:solidFill>
              </a:rPr>
              <a:t> international</a:t>
            </a:r>
            <a:r>
              <a:rPr lang="en-US" dirty="0"/>
              <a:t>. </a:t>
            </a:r>
            <a:r>
              <a:rPr lang="en-US" dirty="0" err="1"/>
              <a:t>Begitu</a:t>
            </a:r>
            <a:r>
              <a:rPr lang="en-US" dirty="0"/>
              <a:t> pula pada data voice mail plan, </a:t>
            </a:r>
            <a:r>
              <a:rPr lang="en-US" dirty="0">
                <a:solidFill>
                  <a:schemeClr val="dk1"/>
                </a:solidFill>
              </a:rPr>
              <a:t>churn </a:t>
            </a:r>
            <a:r>
              <a:rPr lang="en-US" dirty="0" err="1">
                <a:solidFill>
                  <a:schemeClr val="dk1"/>
                </a:solidFill>
              </a:rPr>
              <a:t>tertinggi</a:t>
            </a:r>
            <a:r>
              <a:rPr lang="en-US" dirty="0">
                <a:solidFill>
                  <a:schemeClr val="dk1"/>
                </a:solidFill>
              </a:rPr>
              <a:t> </a:t>
            </a:r>
            <a:r>
              <a:rPr lang="en-US" dirty="0" err="1">
                <a:solidFill>
                  <a:schemeClr val="dk1"/>
                </a:solidFill>
              </a:rPr>
              <a:t>adalah</a:t>
            </a:r>
            <a:r>
              <a:rPr lang="en-US" dirty="0">
                <a:solidFill>
                  <a:schemeClr val="dk1"/>
                </a:solidFill>
              </a:rPr>
              <a:t> </a:t>
            </a:r>
            <a:r>
              <a:rPr lang="en-US" dirty="0" err="1">
                <a:solidFill>
                  <a:schemeClr val="dk1"/>
                </a:solidFill>
              </a:rPr>
              <a:t>pelanggan</a:t>
            </a:r>
            <a:r>
              <a:rPr lang="en-US" dirty="0">
                <a:solidFill>
                  <a:schemeClr val="dk1"/>
                </a:solidFill>
              </a:rPr>
              <a:t> yang </a:t>
            </a:r>
            <a:r>
              <a:rPr lang="en-US" dirty="0" err="1">
                <a:solidFill>
                  <a:schemeClr val="dk1"/>
                </a:solidFill>
              </a:rPr>
              <a:t>tidak</a:t>
            </a:r>
            <a:r>
              <a:rPr lang="en-US" dirty="0">
                <a:solidFill>
                  <a:schemeClr val="dk1"/>
                </a:solidFill>
              </a:rPr>
              <a:t> </a:t>
            </a:r>
            <a:r>
              <a:rPr lang="en-US" dirty="0" err="1">
                <a:solidFill>
                  <a:schemeClr val="dk1"/>
                </a:solidFill>
              </a:rPr>
              <a:t>menggunakan</a:t>
            </a:r>
            <a:r>
              <a:rPr lang="en-US" dirty="0">
                <a:solidFill>
                  <a:schemeClr val="dk1"/>
                </a:solidFill>
              </a:rPr>
              <a:t> </a:t>
            </a:r>
            <a:r>
              <a:rPr lang="en-US" dirty="0" err="1">
                <a:solidFill>
                  <a:schemeClr val="dk1"/>
                </a:solidFill>
              </a:rPr>
              <a:t>layanan</a:t>
            </a:r>
            <a:r>
              <a:rPr lang="en-US" dirty="0">
                <a:solidFill>
                  <a:schemeClr val="dk1"/>
                </a:solidFill>
              </a:rPr>
              <a:t> voice mail.</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26c85cffa85_0_4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26c85cffa85_0_4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pelanggan dengan churn tertinggi dari data area_code adalah 415 sebesar 2108 orang. Sementara pada data </a:t>
            </a:r>
            <a:r>
              <a:rPr lang="en-US" sz="1100" dirty="0">
                <a:solidFill>
                  <a:schemeClr val="tx1"/>
                </a:solidFill>
                <a:latin typeface="+mj-lt"/>
              </a:rPr>
              <a:t>total rata </a:t>
            </a:r>
            <a:r>
              <a:rPr lang="en-US" sz="1100" dirty="0" err="1">
                <a:solidFill>
                  <a:schemeClr val="tx1"/>
                </a:solidFill>
                <a:latin typeface="+mj-lt"/>
              </a:rPr>
              <a:t>rata</a:t>
            </a:r>
            <a:r>
              <a:rPr lang="en-US" sz="1100" dirty="0">
                <a:solidFill>
                  <a:schemeClr val="tx1"/>
                </a:solidFill>
                <a:latin typeface="+mj-lt"/>
              </a:rPr>
              <a:t> </a:t>
            </a:r>
            <a:r>
              <a:rPr lang="en-US" sz="1100" dirty="0" err="1">
                <a:solidFill>
                  <a:schemeClr val="tx1"/>
                </a:solidFill>
                <a:latin typeface="+mj-lt"/>
              </a:rPr>
              <a:t>biaya</a:t>
            </a:r>
            <a:r>
              <a:rPr lang="en-US" sz="1100" dirty="0">
                <a:solidFill>
                  <a:schemeClr val="tx1"/>
                </a:solidFill>
                <a:latin typeface="+mj-lt"/>
              </a:rPr>
              <a:t> </a:t>
            </a:r>
            <a:r>
              <a:rPr lang="en-US" sz="1100" dirty="0" err="1">
                <a:solidFill>
                  <a:schemeClr val="tx1"/>
                </a:solidFill>
                <a:latin typeface="+mj-lt"/>
              </a:rPr>
              <a:t>harian</a:t>
            </a:r>
            <a:r>
              <a:rPr lang="en-US" sz="1100" dirty="0">
                <a:solidFill>
                  <a:schemeClr val="tx1"/>
                </a:solidFill>
                <a:latin typeface="+mj-lt"/>
              </a:rPr>
              <a:t>, churn </a:t>
            </a:r>
            <a:r>
              <a:rPr lang="en-US" sz="1100" dirty="0" err="1">
                <a:solidFill>
                  <a:schemeClr val="tx1"/>
                </a:solidFill>
                <a:latin typeface="+mj-lt"/>
              </a:rPr>
              <a:t>lebih</a:t>
            </a:r>
            <a:r>
              <a:rPr lang="en-US" sz="1100" dirty="0">
                <a:solidFill>
                  <a:schemeClr val="tx1"/>
                </a:solidFill>
                <a:latin typeface="+mj-lt"/>
              </a:rPr>
              <a:t> </a:t>
            </a:r>
            <a:r>
              <a:rPr lang="en-US" sz="1100" dirty="0" err="1">
                <a:solidFill>
                  <a:schemeClr val="tx1"/>
                </a:solidFill>
                <a:latin typeface="+mj-lt"/>
              </a:rPr>
              <a:t>banyak</a:t>
            </a:r>
            <a:r>
              <a:rPr lang="en-US" sz="1100" dirty="0">
                <a:solidFill>
                  <a:schemeClr val="tx1"/>
                </a:solidFill>
                <a:latin typeface="+mj-lt"/>
              </a:rPr>
              <a:t> </a:t>
            </a:r>
            <a:r>
              <a:rPr lang="en-US" sz="1100" dirty="0" err="1">
                <a:solidFill>
                  <a:schemeClr val="tx1"/>
                </a:solidFill>
                <a:latin typeface="+mj-lt"/>
              </a:rPr>
              <a:t>dibandingkan</a:t>
            </a:r>
            <a:r>
              <a:rPr lang="en-US" sz="1100" dirty="0">
                <a:solidFill>
                  <a:schemeClr val="tx1"/>
                </a:solidFill>
                <a:latin typeface="+mj-lt"/>
              </a:rPr>
              <a:t> </a:t>
            </a:r>
            <a:r>
              <a:rPr lang="en-US" sz="1100" dirty="0" err="1">
                <a:solidFill>
                  <a:schemeClr val="tx1"/>
                </a:solidFill>
                <a:latin typeface="+mj-lt"/>
              </a:rPr>
              <a:t>dengan</a:t>
            </a:r>
            <a:r>
              <a:rPr lang="en-US" sz="1100" dirty="0">
                <a:solidFill>
                  <a:schemeClr val="tx1"/>
                </a:solidFill>
                <a:latin typeface="+mj-lt"/>
              </a:rPr>
              <a:t> yang Non-Churn.</a:t>
            </a:r>
            <a:endParaRPr dirty="0"/>
          </a:p>
        </p:txBody>
      </p:sp>
    </p:spTree>
    <p:extLst>
      <p:ext uri="{BB962C8B-B14F-4D97-AF65-F5344CB8AC3E}">
        <p14:creationId xmlns:p14="http://schemas.microsoft.com/office/powerpoint/2010/main" val="2680469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26c85cffa85_0_4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26c85cffa85_0_4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Pada tahap feature engineering dilakukan pengecekan duplikasi data, missing value, noise, one-hot encoding untuk mengganti feature 'churn','international_plan','voice_mail_plan' dari object menjadi integer, serta target mean encoding untuk mengganti feature state dan area_code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26c85cffa85_0_4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26c85cffa85_0_4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Pada tahap modeling dilakukan train test split pada data train serta fitting model menggunakan algoritma Gradien Boosting karena hasil training yang tidak overfitting.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g26c85cffa85_0_4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5" name="Google Shape;1695;g26c85cffa85_0_4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Setelah mendapatkan model yang baik, kami menggunakan data test untuk melakukan prediksi. Hasilnya diperoleh bahwa ada 1043 orang yang tetap berlangganan dan 142 yang kemungkinan berhenti berlangganan.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g26c85cffa85_0_4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6" name="Google Shape;1746;g26c85cffa85_0_4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 yang didapat dari model yang telah dibangun adalah terdapat 4 feature important untuk melakukan prediksi customer churn, yaitu </a:t>
            </a:r>
          </a:p>
          <a:p>
            <a:pPr marL="0" lvl="0" indent="0" algn="l" rtl="0">
              <a:spcBef>
                <a:spcPts val="0"/>
              </a:spcBef>
              <a:spcAft>
                <a:spcPts val="0"/>
              </a:spcAft>
              <a:buNone/>
            </a:pPr>
            <a:r>
              <a:rPr lang="en" dirty="0"/>
              <a:t>Total_day_minutes</a:t>
            </a:r>
            <a:endParaRPr dirty="0"/>
          </a:p>
          <a:p>
            <a:pPr marL="0" lvl="0" indent="0" algn="l" rtl="0">
              <a:spcBef>
                <a:spcPts val="0"/>
              </a:spcBef>
              <a:spcAft>
                <a:spcPts val="0"/>
              </a:spcAft>
              <a:buNone/>
            </a:pPr>
            <a:r>
              <a:rPr lang="en" dirty="0"/>
              <a:t>Number_customer_service_calls</a:t>
            </a:r>
            <a:endParaRPr dirty="0"/>
          </a:p>
          <a:p>
            <a:pPr marL="0" lvl="0" indent="0" algn="l" rtl="0">
              <a:spcBef>
                <a:spcPts val="0"/>
              </a:spcBef>
              <a:spcAft>
                <a:spcPts val="0"/>
              </a:spcAft>
              <a:buNone/>
            </a:pPr>
            <a:r>
              <a:rPr lang="en" dirty="0"/>
              <a:t>Total_</a:t>
            </a:r>
            <a:r>
              <a:rPr lang="en-US" dirty="0" err="1"/>
              <a:t>day_charge</a:t>
            </a:r>
            <a:endParaRPr dirty="0"/>
          </a:p>
          <a:p>
            <a:pPr marL="0" lvl="0" indent="0" algn="l" rtl="0">
              <a:spcBef>
                <a:spcPts val="0"/>
              </a:spcBef>
              <a:spcAft>
                <a:spcPts val="0"/>
              </a:spcAft>
              <a:buNone/>
            </a:pPr>
            <a:r>
              <a:rPr lang="en" dirty="0"/>
              <a:t>international_plan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26c85cffa8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6c85cffa8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1e71a4a86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1e71a4a86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2"/>
        <p:cNvGrpSpPr/>
        <p:nvPr/>
      </p:nvGrpSpPr>
      <p:grpSpPr>
        <a:xfrm>
          <a:off x="0" y="0"/>
          <a:ext cx="0" cy="0"/>
          <a:chOff x="0" y="0"/>
          <a:chExt cx="0" cy="0"/>
        </a:xfrm>
      </p:grpSpPr>
      <p:sp>
        <p:nvSpPr>
          <p:cNvPr id="1803" name="Google Shape;1803;g135e18421cc_1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4" name="Google Shape;180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26c85cffa8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26c85cffa8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Tugas SQL yang pertama adalah Menentukan Jumlah total kasus Covid-19 aktif yang baru di setiap provinsi lalu diurutkan</a:t>
            </a:r>
            <a:endParaRPr/>
          </a:p>
          <a:p>
            <a:pPr marL="0" lvl="0" indent="0" algn="l" rtl="0">
              <a:spcBef>
                <a:spcPts val="0"/>
              </a:spcBef>
              <a:spcAft>
                <a:spcPts val="0"/>
              </a:spcAft>
              <a:buClr>
                <a:schemeClr val="dk1"/>
              </a:buClr>
              <a:buSzPts val="1100"/>
              <a:buFont typeface="Arial"/>
              <a:buNone/>
            </a:pPr>
            <a:r>
              <a:rPr lang="en"/>
              <a:t>berdasarkan jumlah kasus yang paling besar. Dapat kita lihat bahwa Jawa Barat berada di posisi pertama dengan total kasus baru 13.496. Dilanjutkan dengan provinsi DKI Jakarta, Banten, dst.</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6c85cffa85_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26c85cffa85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ID-MA dan ID-MU merupakan 2 location iso code yang paling kuat karena memiliki jumlah total kematian karena Covid-19 paling sedikit</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6c85cffa85_0_10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26c85cffa85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Kasus recovered rate tertinggi di Indonesia adalah ketika tanggal 29 Mei 2022 dengan presentase 0,9737%. Kemudian mengalami penurunan pada tanggal 1 Juni 2022, yaitu sebesar 0,9736%.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26c85cffa85_0_1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26c85cffa85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Berikut ini adalah total Case fatality rate dan case recovered rate beberapa lokasi dari yang paling rendah.</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26c85cffa85_0_1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26c85cffa85_0_1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Persebaran Covid-19 saat menyentuh total kasus sebesar 30.000 case dimulai dari tanggal 7 Juni 2020 dengan total kasus 30.514, dan terus mengalami kenaikan secara signifikan.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8"/>
        <p:cNvGrpSpPr/>
        <p:nvPr/>
      </p:nvGrpSpPr>
      <p:grpSpPr>
        <a:xfrm>
          <a:off x="0" y="0"/>
          <a:ext cx="0" cy="0"/>
          <a:chOff x="0" y="0"/>
          <a:chExt cx="0" cy="0"/>
        </a:xfrm>
      </p:grpSpPr>
      <p:grpSp>
        <p:nvGrpSpPr>
          <p:cNvPr id="239" name="Google Shape;239;p13"/>
          <p:cNvGrpSpPr/>
          <p:nvPr/>
        </p:nvGrpSpPr>
        <p:grpSpPr>
          <a:xfrm>
            <a:off x="-1203996" y="-1273080"/>
            <a:ext cx="11972579" cy="8563690"/>
            <a:chOff x="-1203996" y="-1273080"/>
            <a:chExt cx="11972579" cy="8563690"/>
          </a:xfrm>
        </p:grpSpPr>
        <p:sp>
          <p:nvSpPr>
            <p:cNvPr id="240" name="Google Shape;240;p13"/>
            <p:cNvSpPr/>
            <p:nvPr/>
          </p:nvSpPr>
          <p:spPr>
            <a:xfrm rot="-6823997">
              <a:off x="7481480" y="4165470"/>
              <a:ext cx="3098928" cy="2433855"/>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3"/>
            <p:cNvSpPr/>
            <p:nvPr/>
          </p:nvSpPr>
          <p:spPr>
            <a:xfrm rot="-3948904" flipH="1">
              <a:off x="-1026291" y="-790996"/>
              <a:ext cx="2252181" cy="184703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2" name="Google Shape;2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3" name="Google Shape;243;p13"/>
          <p:cNvSpPr txBox="1">
            <a:spLocks noGrp="1"/>
          </p:cNvSpPr>
          <p:nvPr>
            <p:ph type="subTitle" idx="1"/>
          </p:nvPr>
        </p:nvSpPr>
        <p:spPr>
          <a:xfrm>
            <a:off x="882150" y="2858089"/>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subTitle" idx="2"/>
          </p:nvPr>
        </p:nvSpPr>
        <p:spPr>
          <a:xfrm>
            <a:off x="3393754" y="2858089"/>
            <a:ext cx="23565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13"/>
          <p:cNvSpPr txBox="1">
            <a:spLocks noGrp="1"/>
          </p:cNvSpPr>
          <p:nvPr>
            <p:ph type="subTitle" idx="3"/>
          </p:nvPr>
        </p:nvSpPr>
        <p:spPr>
          <a:xfrm>
            <a:off x="5902646" y="2858087"/>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13"/>
          <p:cNvSpPr txBox="1">
            <a:spLocks noGrp="1"/>
          </p:cNvSpPr>
          <p:nvPr>
            <p:ph type="subTitle" idx="4"/>
          </p:nvPr>
        </p:nvSpPr>
        <p:spPr>
          <a:xfrm>
            <a:off x="882150"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7" name="Google Shape;247;p13"/>
          <p:cNvSpPr txBox="1">
            <a:spLocks noGrp="1"/>
          </p:cNvSpPr>
          <p:nvPr>
            <p:ph type="subTitle" idx="5"/>
          </p:nvPr>
        </p:nvSpPr>
        <p:spPr>
          <a:xfrm>
            <a:off x="3393757"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8" name="Google Shape;248;p13"/>
          <p:cNvSpPr txBox="1">
            <a:spLocks noGrp="1"/>
          </p:cNvSpPr>
          <p:nvPr>
            <p:ph type="subTitle" idx="6"/>
          </p:nvPr>
        </p:nvSpPr>
        <p:spPr>
          <a:xfrm>
            <a:off x="5902639"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249" name="Google Shape;249;p13"/>
          <p:cNvGrpSpPr/>
          <p:nvPr/>
        </p:nvGrpSpPr>
        <p:grpSpPr>
          <a:xfrm>
            <a:off x="7469359" y="4220679"/>
            <a:ext cx="1246094" cy="1192058"/>
            <a:chOff x="7469359" y="4220679"/>
            <a:chExt cx="1246094" cy="1192058"/>
          </a:xfrm>
        </p:grpSpPr>
        <p:grpSp>
          <p:nvGrpSpPr>
            <p:cNvPr id="250" name="Google Shape;250;p13"/>
            <p:cNvGrpSpPr/>
            <p:nvPr/>
          </p:nvGrpSpPr>
          <p:grpSpPr>
            <a:xfrm>
              <a:off x="8287178" y="4220679"/>
              <a:ext cx="428274" cy="605851"/>
              <a:chOff x="6000261" y="1225220"/>
              <a:chExt cx="627600" cy="887824"/>
            </a:xfrm>
          </p:grpSpPr>
          <p:sp>
            <p:nvSpPr>
              <p:cNvPr id="251" name="Google Shape;251;p1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4" name="Google Shape;264;p13"/>
            <p:cNvGrpSpPr/>
            <p:nvPr/>
          </p:nvGrpSpPr>
          <p:grpSpPr>
            <a:xfrm rot="-2376894">
              <a:off x="7642278" y="4631693"/>
              <a:ext cx="471966" cy="712375"/>
              <a:chOff x="2047101" y="2145599"/>
              <a:chExt cx="407553" cy="615151"/>
            </a:xfrm>
          </p:grpSpPr>
          <p:sp>
            <p:nvSpPr>
              <p:cNvPr id="265" name="Google Shape;265;p1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5" name="Google Shape;295;p13"/>
          <p:cNvGrpSpPr/>
          <p:nvPr/>
        </p:nvGrpSpPr>
        <p:grpSpPr>
          <a:xfrm>
            <a:off x="161952" y="170375"/>
            <a:ext cx="8831737" cy="3874120"/>
            <a:chOff x="161952" y="170375"/>
            <a:chExt cx="8831737" cy="3874120"/>
          </a:xfrm>
        </p:grpSpPr>
        <p:sp>
          <p:nvSpPr>
            <p:cNvPr id="296" name="Google Shape;296;p13"/>
            <p:cNvSpPr/>
            <p:nvPr/>
          </p:nvSpPr>
          <p:spPr>
            <a:xfrm>
              <a:off x="8667014" y="3722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3"/>
            <p:cNvSpPr/>
            <p:nvPr/>
          </p:nvSpPr>
          <p:spPr>
            <a:xfrm>
              <a:off x="161952" y="7759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396450" y="170375"/>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41"/>
        <p:cNvGrpSpPr/>
        <p:nvPr/>
      </p:nvGrpSpPr>
      <p:grpSpPr>
        <a:xfrm>
          <a:off x="0" y="0"/>
          <a:ext cx="0" cy="0"/>
          <a:chOff x="0" y="0"/>
          <a:chExt cx="0" cy="0"/>
        </a:xfrm>
      </p:grpSpPr>
      <p:sp>
        <p:nvSpPr>
          <p:cNvPr id="342" name="Google Shape;34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3" name="Google Shape;343;p15"/>
          <p:cNvSpPr txBox="1">
            <a:spLocks noGrp="1"/>
          </p:cNvSpPr>
          <p:nvPr>
            <p:ph type="subTitle" idx="1"/>
          </p:nvPr>
        </p:nvSpPr>
        <p:spPr>
          <a:xfrm>
            <a:off x="7724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5"/>
          <p:cNvSpPr txBox="1">
            <a:spLocks noGrp="1"/>
          </p:cNvSpPr>
          <p:nvPr>
            <p:ph type="subTitle" idx="2"/>
          </p:nvPr>
        </p:nvSpPr>
        <p:spPr>
          <a:xfrm>
            <a:off x="33047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15"/>
          <p:cNvSpPr txBox="1">
            <a:spLocks noGrp="1"/>
          </p:cNvSpPr>
          <p:nvPr>
            <p:ph type="subTitle" idx="3"/>
          </p:nvPr>
        </p:nvSpPr>
        <p:spPr>
          <a:xfrm>
            <a:off x="772413" y="3641600"/>
            <a:ext cx="25323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5"/>
          <p:cNvSpPr txBox="1">
            <a:spLocks noGrp="1"/>
          </p:cNvSpPr>
          <p:nvPr>
            <p:ph type="subTitle" idx="4"/>
          </p:nvPr>
        </p:nvSpPr>
        <p:spPr>
          <a:xfrm>
            <a:off x="33047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15"/>
          <p:cNvSpPr txBox="1">
            <a:spLocks noGrp="1"/>
          </p:cNvSpPr>
          <p:nvPr>
            <p:ph type="subTitle" idx="5"/>
          </p:nvPr>
        </p:nvSpPr>
        <p:spPr>
          <a:xfrm>
            <a:off x="5837613" y="1931325"/>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5"/>
          <p:cNvSpPr txBox="1">
            <a:spLocks noGrp="1"/>
          </p:cNvSpPr>
          <p:nvPr>
            <p:ph type="subTitle" idx="6"/>
          </p:nvPr>
        </p:nvSpPr>
        <p:spPr>
          <a:xfrm>
            <a:off x="58376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9" name="Google Shape;349;p15"/>
          <p:cNvSpPr txBox="1">
            <a:spLocks noGrp="1"/>
          </p:cNvSpPr>
          <p:nvPr>
            <p:ph type="subTitle" idx="7"/>
          </p:nvPr>
        </p:nvSpPr>
        <p:spPr>
          <a:xfrm>
            <a:off x="77352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0" name="Google Shape;350;p15"/>
          <p:cNvSpPr txBox="1">
            <a:spLocks noGrp="1"/>
          </p:cNvSpPr>
          <p:nvPr>
            <p:ph type="subTitle" idx="8"/>
          </p:nvPr>
        </p:nvSpPr>
        <p:spPr>
          <a:xfrm>
            <a:off x="33057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1" name="Google Shape;351;p15"/>
          <p:cNvSpPr txBox="1">
            <a:spLocks noGrp="1"/>
          </p:cNvSpPr>
          <p:nvPr>
            <p:ph type="subTitle" idx="9"/>
          </p:nvPr>
        </p:nvSpPr>
        <p:spPr>
          <a:xfrm>
            <a:off x="58386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2" name="Google Shape;352;p15"/>
          <p:cNvSpPr txBox="1">
            <a:spLocks noGrp="1"/>
          </p:cNvSpPr>
          <p:nvPr>
            <p:ph type="subTitle" idx="13"/>
          </p:nvPr>
        </p:nvSpPr>
        <p:spPr>
          <a:xfrm>
            <a:off x="77352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3" name="Google Shape;353;p15"/>
          <p:cNvSpPr txBox="1">
            <a:spLocks noGrp="1"/>
          </p:cNvSpPr>
          <p:nvPr>
            <p:ph type="subTitle" idx="14"/>
          </p:nvPr>
        </p:nvSpPr>
        <p:spPr>
          <a:xfrm>
            <a:off x="33057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4" name="Google Shape;354;p15"/>
          <p:cNvSpPr txBox="1">
            <a:spLocks noGrp="1"/>
          </p:cNvSpPr>
          <p:nvPr>
            <p:ph type="subTitle" idx="15"/>
          </p:nvPr>
        </p:nvSpPr>
        <p:spPr>
          <a:xfrm>
            <a:off x="58386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55" name="Google Shape;355;p15"/>
          <p:cNvGrpSpPr/>
          <p:nvPr/>
        </p:nvGrpSpPr>
        <p:grpSpPr>
          <a:xfrm>
            <a:off x="-3041836" y="-2868272"/>
            <a:ext cx="13627869" cy="9901131"/>
            <a:chOff x="-3041836" y="-2868272"/>
            <a:chExt cx="13627869" cy="9901131"/>
          </a:xfrm>
        </p:grpSpPr>
        <p:sp>
          <p:nvSpPr>
            <p:cNvPr id="356" name="Google Shape;356;p15"/>
            <p:cNvSpPr/>
            <p:nvPr/>
          </p:nvSpPr>
          <p:spPr>
            <a:xfrm rot="-7886775">
              <a:off x="-2572901" y="-1962564"/>
              <a:ext cx="3742179" cy="2939049"/>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5"/>
            <p:cNvSpPr/>
            <p:nvPr/>
          </p:nvSpPr>
          <p:spPr>
            <a:xfrm rot="7161465" flipH="1">
              <a:off x="7349081" y="3959289"/>
              <a:ext cx="2935948" cy="240779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 name="Google Shape;358;p15"/>
          <p:cNvGrpSpPr/>
          <p:nvPr/>
        </p:nvGrpSpPr>
        <p:grpSpPr>
          <a:xfrm>
            <a:off x="7855330" y="4035052"/>
            <a:ext cx="1716236" cy="991057"/>
            <a:chOff x="7855330" y="4035052"/>
            <a:chExt cx="1716236" cy="991057"/>
          </a:xfrm>
        </p:grpSpPr>
        <p:grpSp>
          <p:nvGrpSpPr>
            <p:cNvPr id="359" name="Google Shape;359;p15"/>
            <p:cNvGrpSpPr/>
            <p:nvPr/>
          </p:nvGrpSpPr>
          <p:grpSpPr>
            <a:xfrm>
              <a:off x="7855330" y="4429025"/>
              <a:ext cx="637200" cy="597084"/>
              <a:chOff x="1932280" y="1331475"/>
              <a:chExt cx="637200" cy="597084"/>
            </a:xfrm>
          </p:grpSpPr>
          <p:sp>
            <p:nvSpPr>
              <p:cNvPr id="360" name="Google Shape;360;p15"/>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5"/>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5"/>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5"/>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5"/>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5"/>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5"/>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5"/>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5"/>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5"/>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5"/>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5"/>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5"/>
            <p:cNvGrpSpPr/>
            <p:nvPr/>
          </p:nvGrpSpPr>
          <p:grpSpPr>
            <a:xfrm rot="4185065">
              <a:off x="8729342" y="4000165"/>
              <a:ext cx="588492" cy="951054"/>
              <a:chOff x="1062996" y="1340396"/>
              <a:chExt cx="588491" cy="951052"/>
            </a:xfrm>
          </p:grpSpPr>
          <p:sp>
            <p:nvSpPr>
              <p:cNvPr id="373" name="Google Shape;373;p15"/>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5"/>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5"/>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5"/>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5"/>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5"/>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9" name="Google Shape;379;p15"/>
          <p:cNvGrpSpPr/>
          <p:nvPr/>
        </p:nvGrpSpPr>
        <p:grpSpPr>
          <a:xfrm>
            <a:off x="180827" y="137600"/>
            <a:ext cx="8684725" cy="4152370"/>
            <a:chOff x="180827" y="137600"/>
            <a:chExt cx="8684725" cy="4152370"/>
          </a:xfrm>
        </p:grpSpPr>
        <p:sp>
          <p:nvSpPr>
            <p:cNvPr id="380" name="Google Shape;380;p15"/>
            <p:cNvSpPr/>
            <p:nvPr/>
          </p:nvSpPr>
          <p:spPr>
            <a:xfrm>
              <a:off x="8538877" y="39675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5"/>
            <p:cNvSpPr/>
            <p:nvPr/>
          </p:nvSpPr>
          <p:spPr>
            <a:xfrm>
              <a:off x="180827" y="539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5"/>
            <p:cNvSpPr/>
            <p:nvPr/>
          </p:nvSpPr>
          <p:spPr>
            <a:xfrm>
              <a:off x="713225" y="1376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383"/>
        <p:cNvGrpSpPr/>
        <p:nvPr/>
      </p:nvGrpSpPr>
      <p:grpSpPr>
        <a:xfrm>
          <a:off x="0" y="0"/>
          <a:ext cx="0" cy="0"/>
          <a:chOff x="0" y="0"/>
          <a:chExt cx="0" cy="0"/>
        </a:xfrm>
      </p:grpSpPr>
      <p:sp>
        <p:nvSpPr>
          <p:cNvPr id="384" name="Google Shape;384;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5" name="Google Shape;385;p16"/>
          <p:cNvSpPr txBox="1">
            <a:spLocks noGrp="1"/>
          </p:cNvSpPr>
          <p:nvPr>
            <p:ph type="subTitle" idx="1"/>
          </p:nvPr>
        </p:nvSpPr>
        <p:spPr>
          <a:xfrm>
            <a:off x="1846600" y="1065425"/>
            <a:ext cx="5005200" cy="323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Font typeface="Arial"/>
              <a:buChar char="●"/>
              <a:defRPr sz="1400"/>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grpSp>
        <p:nvGrpSpPr>
          <p:cNvPr id="386" name="Google Shape;386;p16"/>
          <p:cNvGrpSpPr/>
          <p:nvPr/>
        </p:nvGrpSpPr>
        <p:grpSpPr>
          <a:xfrm>
            <a:off x="-1612427" y="-1583794"/>
            <a:ext cx="13680176" cy="9527191"/>
            <a:chOff x="-1612427" y="-1583794"/>
            <a:chExt cx="13680176" cy="9527191"/>
          </a:xfrm>
        </p:grpSpPr>
        <p:sp>
          <p:nvSpPr>
            <p:cNvPr id="387" name="Google Shape;387;p16"/>
            <p:cNvSpPr/>
            <p:nvPr/>
          </p:nvSpPr>
          <p:spPr>
            <a:xfrm rot="7128936">
              <a:off x="6088123" y="2417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6"/>
            <p:cNvSpPr/>
            <p:nvPr/>
          </p:nvSpPr>
          <p:spPr>
            <a:xfrm rot="-2861827">
              <a:off x="-1306536" y="-871781"/>
              <a:ext cx="2847247" cy="2086224"/>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9" name="Google Shape;389;p16"/>
          <p:cNvSpPr/>
          <p:nvPr/>
        </p:nvSpPr>
        <p:spPr>
          <a:xfrm>
            <a:off x="8558433" y="304728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0" name="Google Shape;390;p16"/>
          <p:cNvGrpSpPr/>
          <p:nvPr/>
        </p:nvGrpSpPr>
        <p:grpSpPr>
          <a:xfrm>
            <a:off x="201327" y="80250"/>
            <a:ext cx="405111" cy="812320"/>
            <a:chOff x="201327" y="80250"/>
            <a:chExt cx="405111" cy="812320"/>
          </a:xfrm>
        </p:grpSpPr>
        <p:sp>
          <p:nvSpPr>
            <p:cNvPr id="391" name="Google Shape;391;p16"/>
            <p:cNvSpPr/>
            <p:nvPr/>
          </p:nvSpPr>
          <p:spPr>
            <a:xfrm>
              <a:off x="201327" y="57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6"/>
            <p:cNvSpPr/>
            <p:nvPr/>
          </p:nvSpPr>
          <p:spPr>
            <a:xfrm>
              <a:off x="421863" y="802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1_1">
    <p:spTree>
      <p:nvGrpSpPr>
        <p:cNvPr id="1" name="Shape 393"/>
        <p:cNvGrpSpPr/>
        <p:nvPr/>
      </p:nvGrpSpPr>
      <p:grpSpPr>
        <a:xfrm>
          <a:off x="0" y="0"/>
          <a:ext cx="0" cy="0"/>
          <a:chOff x="0" y="0"/>
          <a:chExt cx="0" cy="0"/>
        </a:xfrm>
      </p:grpSpPr>
      <p:sp>
        <p:nvSpPr>
          <p:cNvPr id="394" name="Google Shape;394;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5" name="Google Shape;395;p17"/>
          <p:cNvSpPr txBox="1">
            <a:spLocks noGrp="1"/>
          </p:cNvSpPr>
          <p:nvPr>
            <p:ph type="subTitle" idx="1"/>
          </p:nvPr>
        </p:nvSpPr>
        <p:spPr>
          <a:xfrm>
            <a:off x="720000" y="1074300"/>
            <a:ext cx="2214300" cy="332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96"/>
        <p:cNvGrpSpPr/>
        <p:nvPr/>
      </p:nvGrpSpPr>
      <p:grpSpPr>
        <a:xfrm>
          <a:off x="0" y="0"/>
          <a:ext cx="0" cy="0"/>
          <a:chOff x="0" y="0"/>
          <a:chExt cx="0" cy="0"/>
        </a:xfrm>
      </p:grpSpPr>
      <p:sp>
        <p:nvSpPr>
          <p:cNvPr id="397" name="Google Shape;397;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398" name="Google Shape;398;p18"/>
          <p:cNvGrpSpPr/>
          <p:nvPr/>
        </p:nvGrpSpPr>
        <p:grpSpPr>
          <a:xfrm>
            <a:off x="-856733" y="-2184900"/>
            <a:ext cx="11910511" cy="8379762"/>
            <a:chOff x="-856733" y="-2184900"/>
            <a:chExt cx="11910511" cy="8379762"/>
          </a:xfrm>
        </p:grpSpPr>
        <p:sp>
          <p:nvSpPr>
            <p:cNvPr id="399" name="Google Shape;399;p18"/>
            <p:cNvSpPr/>
            <p:nvPr/>
          </p:nvSpPr>
          <p:spPr>
            <a:xfrm rot="-7341459">
              <a:off x="7305126" y="-1367050"/>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8"/>
            <p:cNvSpPr/>
            <p:nvPr/>
          </p:nvSpPr>
          <p:spPr>
            <a:xfrm rot="-10245665" flipH="1">
              <a:off x="-723336" y="4183034"/>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 name="Google Shape;401;p18"/>
          <p:cNvGrpSpPr/>
          <p:nvPr/>
        </p:nvGrpSpPr>
        <p:grpSpPr>
          <a:xfrm>
            <a:off x="262777" y="161945"/>
            <a:ext cx="7433887" cy="4873205"/>
            <a:chOff x="262777" y="161945"/>
            <a:chExt cx="7433887" cy="4873205"/>
          </a:xfrm>
        </p:grpSpPr>
        <p:sp>
          <p:nvSpPr>
            <p:cNvPr id="402" name="Google Shape;402;p18"/>
            <p:cNvSpPr/>
            <p:nvPr/>
          </p:nvSpPr>
          <p:spPr>
            <a:xfrm>
              <a:off x="7369989" y="1619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8"/>
            <p:cNvSpPr/>
            <p:nvPr/>
          </p:nvSpPr>
          <p:spPr>
            <a:xfrm>
              <a:off x="262777" y="4140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8"/>
            <p:cNvSpPr/>
            <p:nvPr/>
          </p:nvSpPr>
          <p:spPr>
            <a:xfrm>
              <a:off x="811063" y="4853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8"/>
          <p:cNvGrpSpPr/>
          <p:nvPr/>
        </p:nvGrpSpPr>
        <p:grpSpPr>
          <a:xfrm>
            <a:off x="7886574" y="231922"/>
            <a:ext cx="1018096" cy="1211385"/>
            <a:chOff x="7886574" y="231922"/>
            <a:chExt cx="1018096" cy="1211385"/>
          </a:xfrm>
        </p:grpSpPr>
        <p:grpSp>
          <p:nvGrpSpPr>
            <p:cNvPr id="406" name="Google Shape;406;p18"/>
            <p:cNvGrpSpPr/>
            <p:nvPr/>
          </p:nvGrpSpPr>
          <p:grpSpPr>
            <a:xfrm>
              <a:off x="8496964" y="1054809"/>
              <a:ext cx="407706" cy="388498"/>
              <a:chOff x="2884583" y="645291"/>
              <a:chExt cx="285089" cy="271696"/>
            </a:xfrm>
          </p:grpSpPr>
          <p:sp>
            <p:nvSpPr>
              <p:cNvPr id="407" name="Google Shape;407;p18"/>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8"/>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18"/>
            <p:cNvGrpSpPr/>
            <p:nvPr/>
          </p:nvGrpSpPr>
          <p:grpSpPr>
            <a:xfrm>
              <a:off x="7886574" y="231922"/>
              <a:ext cx="951900" cy="615157"/>
              <a:chOff x="4838012" y="1361547"/>
              <a:chExt cx="951900" cy="615157"/>
            </a:xfrm>
          </p:grpSpPr>
          <p:sp>
            <p:nvSpPr>
              <p:cNvPr id="410" name="Google Shape;410;p18"/>
              <p:cNvSpPr/>
              <p:nvPr/>
            </p:nvSpPr>
            <p:spPr>
              <a:xfrm>
                <a:off x="4838012" y="1419903"/>
                <a:ext cx="951900" cy="556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8"/>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8"/>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8"/>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8"/>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8"/>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8"/>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8"/>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8"/>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8"/>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8"/>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8"/>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8"/>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8"/>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8"/>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8"/>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8"/>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8"/>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8"/>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429"/>
        <p:cNvGrpSpPr/>
        <p:nvPr/>
      </p:nvGrpSpPr>
      <p:grpSpPr>
        <a:xfrm>
          <a:off x="0" y="0"/>
          <a:ext cx="0" cy="0"/>
          <a:chOff x="0" y="0"/>
          <a:chExt cx="0" cy="0"/>
        </a:xfrm>
      </p:grpSpPr>
      <p:sp>
        <p:nvSpPr>
          <p:cNvPr id="430" name="Google Shape;430;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31" name="Google Shape;431;p19"/>
          <p:cNvGrpSpPr/>
          <p:nvPr/>
        </p:nvGrpSpPr>
        <p:grpSpPr>
          <a:xfrm>
            <a:off x="-2180385" y="-2351677"/>
            <a:ext cx="12725618" cy="9332031"/>
            <a:chOff x="-2180385" y="-2351677"/>
            <a:chExt cx="12725618" cy="9332031"/>
          </a:xfrm>
        </p:grpSpPr>
        <p:sp>
          <p:nvSpPr>
            <p:cNvPr id="432" name="Google Shape;432;p19"/>
            <p:cNvSpPr/>
            <p:nvPr/>
          </p:nvSpPr>
          <p:spPr>
            <a:xfrm rot="3702647">
              <a:off x="-1898200" y="-1554774"/>
              <a:ext cx="3409976" cy="2678147"/>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9"/>
            <p:cNvSpPr/>
            <p:nvPr/>
          </p:nvSpPr>
          <p:spPr>
            <a:xfrm rot="6417430" flipH="1">
              <a:off x="7465596" y="3990147"/>
              <a:ext cx="2966740" cy="2433045"/>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19"/>
          <p:cNvGrpSpPr/>
          <p:nvPr/>
        </p:nvGrpSpPr>
        <p:grpSpPr>
          <a:xfrm>
            <a:off x="202002" y="232075"/>
            <a:ext cx="8988910" cy="4783030"/>
            <a:chOff x="202002" y="232075"/>
            <a:chExt cx="8988910" cy="4783030"/>
          </a:xfrm>
        </p:grpSpPr>
        <p:grpSp>
          <p:nvGrpSpPr>
            <p:cNvPr id="435" name="Google Shape;435;p19"/>
            <p:cNvGrpSpPr/>
            <p:nvPr/>
          </p:nvGrpSpPr>
          <p:grpSpPr>
            <a:xfrm flipH="1">
              <a:off x="8602421" y="3830071"/>
              <a:ext cx="588491" cy="951052"/>
              <a:chOff x="1062996" y="1340396"/>
              <a:chExt cx="588491" cy="951052"/>
            </a:xfrm>
          </p:grpSpPr>
          <p:sp>
            <p:nvSpPr>
              <p:cNvPr id="436" name="Google Shape;436;p19"/>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9"/>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9"/>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9"/>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9"/>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9"/>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2" name="Google Shape;442;p19"/>
            <p:cNvGrpSpPr/>
            <p:nvPr/>
          </p:nvGrpSpPr>
          <p:grpSpPr>
            <a:xfrm>
              <a:off x="202002" y="232075"/>
              <a:ext cx="8555437" cy="4783030"/>
              <a:chOff x="202002" y="232075"/>
              <a:chExt cx="8555437" cy="4783030"/>
            </a:xfrm>
          </p:grpSpPr>
          <p:sp>
            <p:nvSpPr>
              <p:cNvPr id="443" name="Google Shape;443;p19"/>
              <p:cNvSpPr/>
              <p:nvPr/>
            </p:nvSpPr>
            <p:spPr>
              <a:xfrm>
                <a:off x="8430764" y="39510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9"/>
              <p:cNvSpPr/>
              <p:nvPr/>
            </p:nvSpPr>
            <p:spPr>
              <a:xfrm>
                <a:off x="202002" y="8058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9"/>
              <p:cNvSpPr/>
              <p:nvPr/>
            </p:nvSpPr>
            <p:spPr>
              <a:xfrm>
                <a:off x="528663" y="232075"/>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6" name="Google Shape;446;p19"/>
              <p:cNvGrpSpPr/>
              <p:nvPr/>
            </p:nvGrpSpPr>
            <p:grpSpPr>
              <a:xfrm>
                <a:off x="7775189" y="4529478"/>
                <a:ext cx="751918" cy="485627"/>
                <a:chOff x="2436192" y="2730596"/>
                <a:chExt cx="924300" cy="596960"/>
              </a:xfrm>
            </p:grpSpPr>
            <p:sp>
              <p:nvSpPr>
                <p:cNvPr id="447" name="Google Shape;447;p19"/>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9"/>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9"/>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9"/>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9"/>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9"/>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9"/>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9"/>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9"/>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9"/>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9"/>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458"/>
        <p:cNvGrpSpPr/>
        <p:nvPr/>
      </p:nvGrpSpPr>
      <p:grpSpPr>
        <a:xfrm>
          <a:off x="0" y="0"/>
          <a:ext cx="0" cy="0"/>
          <a:chOff x="0" y="0"/>
          <a:chExt cx="0" cy="0"/>
        </a:xfrm>
      </p:grpSpPr>
      <p:sp>
        <p:nvSpPr>
          <p:cNvPr id="459" name="Google Shape;459;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0"/>
            <p:cNvSpPr/>
            <p:nvPr/>
          </p:nvSpPr>
          <p:spPr>
            <a:xfrm rot="6952720" flipH="1">
              <a:off x="7556640" y="3956446"/>
              <a:ext cx="2602540" cy="213436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avLst/>
                <a:gdLst/>
                <a:ahLst/>
                <a:cxnLst/>
                <a:rect l="l" t="t" r="r" b="b"/>
                <a:pathLst>
                  <a:path w="786" h="958" extrusionOk="0">
                    <a:moveTo>
                      <a:pt x="637" y="958"/>
                    </a:moveTo>
                    <a:lnTo>
                      <a:pt x="0" y="847"/>
                    </a:lnTo>
                    <a:lnTo>
                      <a:pt x="149" y="0"/>
                    </a:lnTo>
                    <a:lnTo>
                      <a:pt x="786" y="112"/>
                    </a:lnTo>
                    <a:lnTo>
                      <a:pt x="637" y="95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21"/>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21"/>
          <p:cNvSpPr txBox="1"/>
          <p:nvPr/>
        </p:nvSpPr>
        <p:spPr>
          <a:xfrm>
            <a:off x="713225" y="36119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20000" y="1063351"/>
            <a:ext cx="7704000" cy="39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solidFill>
                  <a:srgbClr val="201338"/>
                </a:solidFill>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6" name="Google Shape;26;p4"/>
          <p:cNvGrpSpPr/>
          <p:nvPr/>
        </p:nvGrpSpPr>
        <p:grpSpPr>
          <a:xfrm>
            <a:off x="-2070957" y="-2181586"/>
            <a:ext cx="12789989" cy="9622630"/>
            <a:chOff x="-2070957" y="-2181586"/>
            <a:chExt cx="12789989" cy="9622630"/>
          </a:xfrm>
        </p:grpSpPr>
        <p:sp>
          <p:nvSpPr>
            <p:cNvPr id="27" name="Google Shape;27;p4"/>
            <p:cNvSpPr/>
            <p:nvPr/>
          </p:nvSpPr>
          <p:spPr>
            <a:xfrm rot="-7978753">
              <a:off x="7222940" y="-1435304"/>
              <a:ext cx="3098931"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4"/>
            <p:cNvSpPr/>
            <p:nvPr/>
          </p:nvSpPr>
          <p:spPr>
            <a:xfrm rot="-2460279">
              <a:off x="-1652662" y="4289121"/>
              <a:ext cx="3098932" cy="24338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29;p4"/>
          <p:cNvGrpSpPr/>
          <p:nvPr/>
        </p:nvGrpSpPr>
        <p:grpSpPr>
          <a:xfrm>
            <a:off x="8350786" y="175533"/>
            <a:ext cx="627600" cy="887824"/>
            <a:chOff x="2443886" y="2869758"/>
            <a:chExt cx="627600" cy="887824"/>
          </a:xfrm>
        </p:grpSpPr>
        <p:sp>
          <p:nvSpPr>
            <p:cNvPr id="30" name="Google Shape;30;p4"/>
            <p:cNvSpPr/>
            <p:nvPr/>
          </p:nvSpPr>
          <p:spPr>
            <a:xfrm>
              <a:off x="2443886" y="2937682"/>
              <a:ext cx="627600" cy="819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4"/>
            <p:cNvSpPr/>
            <p:nvPr/>
          </p:nvSpPr>
          <p:spPr>
            <a:xfrm>
              <a:off x="2443886" y="2869758"/>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4"/>
            <p:cNvSpPr/>
            <p:nvPr/>
          </p:nvSpPr>
          <p:spPr>
            <a:xfrm>
              <a:off x="2473543"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4"/>
            <p:cNvSpPr/>
            <p:nvPr/>
          </p:nvSpPr>
          <p:spPr>
            <a:xfrm>
              <a:off x="2521377"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4"/>
            <p:cNvSpPr/>
            <p:nvPr/>
          </p:nvSpPr>
          <p:spPr>
            <a:xfrm>
              <a:off x="2570168" y="2887935"/>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2544337" y="3316526"/>
              <a:ext cx="97500" cy="142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2692622" y="3217988"/>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2840906" y="3129017"/>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2578777" y="2982646"/>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2515637" y="3521255"/>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2515637" y="3573872"/>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2568254" y="3626489"/>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2636178" y="3679106"/>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4"/>
          <p:cNvGrpSpPr/>
          <p:nvPr/>
        </p:nvGrpSpPr>
        <p:grpSpPr>
          <a:xfrm>
            <a:off x="150790" y="217095"/>
            <a:ext cx="7996462" cy="5057956"/>
            <a:chOff x="150790" y="217095"/>
            <a:chExt cx="7996462" cy="5057956"/>
          </a:xfrm>
        </p:grpSpPr>
        <p:sp>
          <p:nvSpPr>
            <p:cNvPr id="44" name="Google Shape;44;p4"/>
            <p:cNvSpPr/>
            <p:nvPr/>
          </p:nvSpPr>
          <p:spPr>
            <a:xfrm>
              <a:off x="7820577" y="217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 name="Google Shape;45;p4"/>
            <p:cNvGrpSpPr/>
            <p:nvPr/>
          </p:nvGrpSpPr>
          <p:grpSpPr>
            <a:xfrm rot="-8329653">
              <a:off x="354633" y="4434969"/>
              <a:ext cx="451704" cy="788937"/>
              <a:chOff x="8579627" y="228750"/>
              <a:chExt cx="451723" cy="788970"/>
            </a:xfrm>
          </p:grpSpPr>
          <p:sp>
            <p:nvSpPr>
              <p:cNvPr id="46" name="Google Shape;46;p4"/>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4"/>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6"/>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8"/>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7"/>
        <p:cNvGrpSpPr/>
        <p:nvPr/>
      </p:nvGrpSpPr>
      <p:grpSpPr>
        <a:xfrm>
          <a:off x="0" y="0"/>
          <a:ext cx="0" cy="0"/>
          <a:chOff x="0" y="0"/>
          <a:chExt cx="0" cy="0"/>
        </a:xfrm>
      </p:grpSpPr>
      <p:sp>
        <p:nvSpPr>
          <p:cNvPr id="228" name="Google Shape;228;p10"/>
          <p:cNvSpPr>
            <a:spLocks noGrp="1"/>
          </p:cNvSpPr>
          <p:nvPr>
            <p:ph type="pic" idx="2"/>
          </p:nvPr>
        </p:nvSpPr>
        <p:spPr>
          <a:xfrm>
            <a:off x="1" y="-13725"/>
            <a:ext cx="9144000" cy="5157300"/>
          </a:xfrm>
          <a:prstGeom prst="rect">
            <a:avLst/>
          </a:prstGeom>
          <a:noFill/>
          <a:ln>
            <a:noFill/>
          </a:ln>
        </p:spPr>
      </p:sp>
      <p:sp>
        <p:nvSpPr>
          <p:cNvPr id="229" name="Google Shape;229;p10"/>
          <p:cNvSpPr txBox="1">
            <a:spLocks noGrp="1"/>
          </p:cNvSpPr>
          <p:nvPr>
            <p:ph type="title"/>
          </p:nvPr>
        </p:nvSpPr>
        <p:spPr>
          <a:xfrm>
            <a:off x="997050" y="4090650"/>
            <a:ext cx="7149900" cy="5727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2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lookerstudio.google.com/u/0/reporting/9bbc1b02-5386-4351-b613-9030399941e9/page/mWsrD"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hyperlink" Target="https://lookerstudio.google.com/u/0/reporting/9bbc1b02-5386-4351-b613-9030399941e9/page/mWsrD"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hyperlink" Target="https://lookerstudio.google.com/u/0/reporting/9bbc1b02-5386-4351-b613-9030399941e9/page/mWsrD"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hyperlink" Target="https://lookerstudio.google.com/u/0/reporting/9bbc1b02-5386-4351-b613-9030399941e9/page/mWsrD"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hyperlink" Target="https://lookerstudio.google.com/u/0/reporting/9bbc1b02-5386-4351-b613-9030399941e9/page/mWsrD"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ctrTitle"/>
          </p:nvPr>
        </p:nvSpPr>
        <p:spPr>
          <a:xfrm>
            <a:off x="713225" y="2137000"/>
            <a:ext cx="3862500" cy="18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a:t>How Data </a:t>
            </a:r>
            <a:endParaRPr sz="4400"/>
          </a:p>
          <a:p>
            <a:pPr marL="0" lvl="0" indent="0" algn="l" rtl="0">
              <a:spcBef>
                <a:spcPts val="0"/>
              </a:spcBef>
              <a:spcAft>
                <a:spcPts val="0"/>
              </a:spcAft>
              <a:buNone/>
            </a:pPr>
            <a:r>
              <a:rPr lang="en" sz="4400"/>
              <a:t>Can Make A Big Decision</a:t>
            </a:r>
            <a:r>
              <a:rPr lang="en" sz="4600"/>
              <a:t> </a:t>
            </a:r>
            <a:endParaRPr sz="4400"/>
          </a:p>
        </p:txBody>
      </p:sp>
      <p:sp>
        <p:nvSpPr>
          <p:cNvPr id="660" name="Google Shape;660;p24"/>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50"/>
              <a:t>Final Presentation DS19-Data Science</a:t>
            </a:r>
            <a:endParaRPr sz="1450"/>
          </a:p>
        </p:txBody>
      </p:sp>
      <p:grpSp>
        <p:nvGrpSpPr>
          <p:cNvPr id="661" name="Google Shape;661;p24"/>
          <p:cNvGrpSpPr/>
          <p:nvPr/>
        </p:nvGrpSpPr>
        <p:grpSpPr>
          <a:xfrm>
            <a:off x="4765672" y="760436"/>
            <a:ext cx="3246799" cy="3446635"/>
            <a:chOff x="4765672" y="760436"/>
            <a:chExt cx="3246799" cy="3446635"/>
          </a:xfrm>
        </p:grpSpPr>
        <p:sp>
          <p:nvSpPr>
            <p:cNvPr id="662" name="Google Shape;662;p24"/>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63" name="Google Shape;663;p24"/>
            <p:cNvGrpSpPr/>
            <p:nvPr/>
          </p:nvGrpSpPr>
          <p:grpSpPr>
            <a:xfrm>
              <a:off x="5401276" y="1531636"/>
              <a:ext cx="1966177" cy="1269999"/>
              <a:chOff x="5401276" y="1531636"/>
              <a:chExt cx="1966177" cy="1269999"/>
            </a:xfrm>
          </p:grpSpPr>
          <p:sp>
            <p:nvSpPr>
              <p:cNvPr id="664" name="Google Shape;664;p24"/>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4"/>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4"/>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4"/>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4"/>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4"/>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4"/>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4"/>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4"/>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4"/>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4"/>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5" name="Google Shape;675;p24"/>
            <p:cNvGrpSpPr/>
            <p:nvPr/>
          </p:nvGrpSpPr>
          <p:grpSpPr>
            <a:xfrm>
              <a:off x="6490512" y="1274487"/>
              <a:ext cx="570358" cy="534450"/>
              <a:chOff x="6490512" y="890962"/>
              <a:chExt cx="570358" cy="534450"/>
            </a:xfrm>
          </p:grpSpPr>
          <p:sp>
            <p:nvSpPr>
              <p:cNvPr id="676" name="Google Shape;676;p24"/>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4"/>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4"/>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4"/>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4"/>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4"/>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4"/>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4"/>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4"/>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4"/>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4"/>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4"/>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8" name="Google Shape;688;p24"/>
            <p:cNvGrpSpPr/>
            <p:nvPr/>
          </p:nvGrpSpPr>
          <p:grpSpPr>
            <a:xfrm>
              <a:off x="5094926" y="2317556"/>
              <a:ext cx="717033" cy="1014339"/>
              <a:chOff x="5094926" y="2317556"/>
              <a:chExt cx="717033" cy="1014339"/>
            </a:xfrm>
          </p:grpSpPr>
          <p:sp>
            <p:nvSpPr>
              <p:cNvPr id="689" name="Google Shape;689;p24"/>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4"/>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4"/>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4"/>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4"/>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4"/>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4"/>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4"/>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4"/>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4"/>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4"/>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4"/>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4"/>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2" name="Google Shape;702;p24"/>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4"/>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4" name="Google Shape;704;p24"/>
            <p:cNvGrpSpPr/>
            <p:nvPr/>
          </p:nvGrpSpPr>
          <p:grpSpPr>
            <a:xfrm>
              <a:off x="6655110" y="1951719"/>
              <a:ext cx="1239180" cy="2255353"/>
              <a:chOff x="7710885" y="1951719"/>
              <a:chExt cx="1239180" cy="2255353"/>
            </a:xfrm>
          </p:grpSpPr>
          <p:sp>
            <p:nvSpPr>
              <p:cNvPr id="705" name="Google Shape;705;p24"/>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4"/>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4"/>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4"/>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4"/>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4"/>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4"/>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4"/>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4"/>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4"/>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4"/>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4"/>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4"/>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4"/>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4"/>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4"/>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4"/>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4"/>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4"/>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4"/>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4"/>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4"/>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4"/>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4"/>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4"/>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4"/>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4"/>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4"/>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4"/>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4"/>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4"/>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6" name="Google Shape;736;p24"/>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4"/>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38" name="Google Shape;738;p24"/>
          <p:cNvPicPr preferRelativeResize="0"/>
          <p:nvPr/>
        </p:nvPicPr>
        <p:blipFill rotWithShape="1">
          <a:blip r:embed="rId3">
            <a:alphaModFix/>
          </a:blip>
          <a:srcRect/>
          <a:stretch/>
        </p:blipFill>
        <p:spPr>
          <a:xfrm>
            <a:off x="7694225" y="295988"/>
            <a:ext cx="989200" cy="26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33"/>
          <p:cNvSpPr txBox="1">
            <a:spLocks noGrp="1"/>
          </p:cNvSpPr>
          <p:nvPr>
            <p:ph type="title"/>
          </p:nvPr>
        </p:nvSpPr>
        <p:spPr>
          <a:xfrm>
            <a:off x="5121600" y="3255575"/>
            <a:ext cx="3396300" cy="107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700"/>
              <a:t>14,399</a:t>
            </a:r>
            <a:endParaRPr sz="8700"/>
          </a:p>
        </p:txBody>
      </p:sp>
      <p:sp>
        <p:nvSpPr>
          <p:cNvPr id="1001" name="Google Shape;1001;p33"/>
          <p:cNvSpPr txBox="1">
            <a:spLocks noGrp="1"/>
          </p:cNvSpPr>
          <p:nvPr>
            <p:ph type="subTitle" idx="1"/>
          </p:nvPr>
        </p:nvSpPr>
        <p:spPr>
          <a:xfrm>
            <a:off x="5498550" y="2571750"/>
            <a:ext cx="2965800" cy="9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amount of data recorded when Covid-19 cases was more than 30,000</a:t>
            </a:r>
            <a:endParaRPr sz="1200"/>
          </a:p>
        </p:txBody>
      </p:sp>
      <p:grpSp>
        <p:nvGrpSpPr>
          <p:cNvPr id="1002" name="Google Shape;1002;p33"/>
          <p:cNvGrpSpPr/>
          <p:nvPr/>
        </p:nvGrpSpPr>
        <p:grpSpPr>
          <a:xfrm>
            <a:off x="709550" y="459428"/>
            <a:ext cx="3957621" cy="4224641"/>
            <a:chOff x="4977785" y="924631"/>
            <a:chExt cx="3460669" cy="3679360"/>
          </a:xfrm>
        </p:grpSpPr>
        <p:grpSp>
          <p:nvGrpSpPr>
            <p:cNvPr id="1003" name="Google Shape;1003;p33"/>
            <p:cNvGrpSpPr/>
            <p:nvPr/>
          </p:nvGrpSpPr>
          <p:grpSpPr>
            <a:xfrm>
              <a:off x="5409492" y="1599100"/>
              <a:ext cx="1988668" cy="1400059"/>
              <a:chOff x="3622711" y="1331469"/>
              <a:chExt cx="959226" cy="675313"/>
            </a:xfrm>
          </p:grpSpPr>
          <p:sp>
            <p:nvSpPr>
              <p:cNvPr id="1004" name="Google Shape;1004;p33"/>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3"/>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3"/>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3"/>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3"/>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3"/>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3"/>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3"/>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3"/>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3"/>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3"/>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3"/>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3"/>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3"/>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3"/>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3"/>
            <p:cNvGrpSpPr/>
            <p:nvPr/>
          </p:nvGrpSpPr>
          <p:grpSpPr>
            <a:xfrm flipH="1">
              <a:off x="6979971" y="1968812"/>
              <a:ext cx="1458483" cy="2635179"/>
              <a:chOff x="5132143" y="1520276"/>
              <a:chExt cx="1241051" cy="2242324"/>
            </a:xfrm>
          </p:grpSpPr>
          <p:sp>
            <p:nvSpPr>
              <p:cNvPr id="1020" name="Google Shape;1020;p33"/>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3"/>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3"/>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3"/>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3"/>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3"/>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3"/>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3"/>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3"/>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3"/>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3"/>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33"/>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33"/>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33"/>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3"/>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3"/>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3"/>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3"/>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3"/>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3"/>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33"/>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3"/>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33"/>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3"/>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3"/>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33"/>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33"/>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7" name="Google Shape;1047;p33"/>
            <p:cNvGrpSpPr/>
            <p:nvPr/>
          </p:nvGrpSpPr>
          <p:grpSpPr>
            <a:xfrm>
              <a:off x="4977785" y="1035662"/>
              <a:ext cx="676370" cy="1142272"/>
              <a:chOff x="2757910" y="1240337"/>
              <a:chExt cx="676370" cy="1142272"/>
            </a:xfrm>
          </p:grpSpPr>
          <p:sp>
            <p:nvSpPr>
              <p:cNvPr id="1048" name="Google Shape;1048;p33"/>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3"/>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3"/>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3"/>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3"/>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3"/>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3"/>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3"/>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6" name="Google Shape;1056;p33"/>
            <p:cNvGrpSpPr/>
            <p:nvPr/>
          </p:nvGrpSpPr>
          <p:grpSpPr>
            <a:xfrm>
              <a:off x="5954721" y="2930236"/>
              <a:ext cx="821542" cy="769820"/>
              <a:chOff x="1932280" y="1331475"/>
              <a:chExt cx="637200" cy="597084"/>
            </a:xfrm>
          </p:grpSpPr>
          <p:sp>
            <p:nvSpPr>
              <p:cNvPr id="1057" name="Google Shape;1057;p33"/>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3"/>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33"/>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33"/>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33"/>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33"/>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33"/>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33"/>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33"/>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33"/>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33"/>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33"/>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9" name="Google Shape;1069;p33"/>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33"/>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33"/>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33"/>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3" name="Google Shape;1073;p33"/>
            <p:cNvGrpSpPr/>
            <p:nvPr/>
          </p:nvGrpSpPr>
          <p:grpSpPr>
            <a:xfrm>
              <a:off x="7530569" y="1422202"/>
              <a:ext cx="415198" cy="415198"/>
              <a:chOff x="1404969" y="1106377"/>
              <a:chExt cx="415198" cy="415198"/>
            </a:xfrm>
          </p:grpSpPr>
          <p:sp>
            <p:nvSpPr>
              <p:cNvPr id="1074" name="Google Shape;1074;p3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3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76" name="Google Shape;1076;p33"/>
          <p:cNvSpPr txBox="1">
            <a:spLocks noGrp="1"/>
          </p:cNvSpPr>
          <p:nvPr>
            <p:ph type="title" idx="4294967295"/>
          </p:nvPr>
        </p:nvSpPr>
        <p:spPr>
          <a:xfrm>
            <a:off x="5121600" y="2636250"/>
            <a:ext cx="488400" cy="4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Baloo 2"/>
                <a:ea typeface="Baloo 2"/>
                <a:cs typeface="Baloo 2"/>
                <a:sym typeface="Baloo 2"/>
              </a:rPr>
              <a:t>06</a:t>
            </a:r>
            <a:endParaRPr sz="2000">
              <a:latin typeface="Baloo 2"/>
              <a:ea typeface="Baloo 2"/>
              <a:cs typeface="Baloo 2"/>
              <a:sym typeface="Baloo 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4"/>
          <p:cNvSpPr txBox="1">
            <a:spLocks noGrp="1"/>
          </p:cNvSpPr>
          <p:nvPr>
            <p:ph type="title"/>
          </p:nvPr>
        </p:nvSpPr>
        <p:spPr>
          <a:xfrm>
            <a:off x="691575" y="1384750"/>
            <a:ext cx="3607500" cy="19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Dashboard is the KEY</a:t>
            </a:r>
            <a:endParaRPr/>
          </a:p>
        </p:txBody>
      </p:sp>
      <p:grpSp>
        <p:nvGrpSpPr>
          <p:cNvPr id="1082" name="Google Shape;1082;p34"/>
          <p:cNvGrpSpPr/>
          <p:nvPr/>
        </p:nvGrpSpPr>
        <p:grpSpPr>
          <a:xfrm>
            <a:off x="4817053" y="290718"/>
            <a:ext cx="3897567" cy="4009205"/>
            <a:chOff x="4817053" y="290718"/>
            <a:chExt cx="3897567" cy="4009205"/>
          </a:xfrm>
        </p:grpSpPr>
        <p:sp>
          <p:nvSpPr>
            <p:cNvPr id="1083" name="Google Shape;1083;p34"/>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4" name="Google Shape;1084;p34"/>
            <p:cNvGrpSpPr/>
            <p:nvPr/>
          </p:nvGrpSpPr>
          <p:grpSpPr>
            <a:xfrm>
              <a:off x="5332847" y="967113"/>
              <a:ext cx="2659418" cy="1718626"/>
              <a:chOff x="4838012" y="1361547"/>
              <a:chExt cx="951900" cy="615157"/>
            </a:xfrm>
          </p:grpSpPr>
          <p:sp>
            <p:nvSpPr>
              <p:cNvPr id="1085" name="Google Shape;1085;p34"/>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34"/>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34"/>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34"/>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34"/>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34"/>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4"/>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4"/>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34"/>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34"/>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34"/>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4"/>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34"/>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34"/>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4"/>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4"/>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4"/>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4"/>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4"/>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4" name="Google Shape;1104;p34"/>
            <p:cNvGrpSpPr/>
            <p:nvPr/>
          </p:nvGrpSpPr>
          <p:grpSpPr>
            <a:xfrm flipH="1">
              <a:off x="7510651" y="1762507"/>
              <a:ext cx="1203970" cy="2537416"/>
              <a:chOff x="3168951" y="1861557"/>
              <a:chExt cx="1203970" cy="2537416"/>
            </a:xfrm>
          </p:grpSpPr>
          <p:grpSp>
            <p:nvGrpSpPr>
              <p:cNvPr id="1105" name="Google Shape;1105;p34"/>
              <p:cNvGrpSpPr/>
              <p:nvPr/>
            </p:nvGrpSpPr>
            <p:grpSpPr>
              <a:xfrm>
                <a:off x="3168951" y="1861557"/>
                <a:ext cx="1203970" cy="2537416"/>
                <a:chOff x="3196688" y="1859757"/>
                <a:chExt cx="1203970" cy="2537416"/>
              </a:xfrm>
            </p:grpSpPr>
            <p:sp>
              <p:nvSpPr>
                <p:cNvPr id="1106" name="Google Shape;1106;p34"/>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4"/>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4"/>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4"/>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4"/>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4"/>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4"/>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4"/>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4"/>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4"/>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4"/>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4"/>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4"/>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4"/>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4"/>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4"/>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2" name="Google Shape;1122;p34"/>
                <p:cNvGrpSpPr/>
                <p:nvPr/>
              </p:nvGrpSpPr>
              <p:grpSpPr>
                <a:xfrm>
                  <a:off x="3224406" y="3042051"/>
                  <a:ext cx="397573" cy="1229773"/>
                  <a:chOff x="6448806" y="4285201"/>
                  <a:chExt cx="397573" cy="1229773"/>
                </a:xfrm>
              </p:grpSpPr>
              <p:sp>
                <p:nvSpPr>
                  <p:cNvPr id="1123" name="Google Shape;1123;p34"/>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4"/>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4"/>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6" name="Google Shape;1126;p34"/>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4"/>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4"/>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9" name="Google Shape;1129;p34"/>
                <p:cNvGrpSpPr/>
                <p:nvPr/>
              </p:nvGrpSpPr>
              <p:grpSpPr>
                <a:xfrm>
                  <a:off x="3613121" y="2256906"/>
                  <a:ext cx="264222" cy="1022984"/>
                  <a:chOff x="6837521" y="3500056"/>
                  <a:chExt cx="264222" cy="1022984"/>
                </a:xfrm>
              </p:grpSpPr>
              <p:sp>
                <p:nvSpPr>
                  <p:cNvPr id="1130" name="Google Shape;1130;p34"/>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4"/>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4"/>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3" name="Google Shape;1133;p34"/>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34"/>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4"/>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4"/>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4"/>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4"/>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4"/>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40" name="Google Shape;1140;p34"/>
                <p:cNvGrpSpPr/>
                <p:nvPr/>
              </p:nvGrpSpPr>
              <p:grpSpPr>
                <a:xfrm>
                  <a:off x="3766471" y="2402281"/>
                  <a:ext cx="459096" cy="418904"/>
                  <a:chOff x="6987571" y="3640156"/>
                  <a:chExt cx="459096" cy="418904"/>
                </a:xfrm>
              </p:grpSpPr>
              <p:sp>
                <p:nvSpPr>
                  <p:cNvPr id="1141" name="Google Shape;1141;p34"/>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4"/>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3" name="Google Shape;1143;p34"/>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4"/>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4"/>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46" name="Google Shape;1146;p34"/>
                <p:cNvGrpSpPr/>
                <p:nvPr/>
              </p:nvGrpSpPr>
              <p:grpSpPr>
                <a:xfrm rot="235659">
                  <a:off x="3523788" y="2021240"/>
                  <a:ext cx="197177" cy="63248"/>
                  <a:chOff x="3535016" y="2018114"/>
                  <a:chExt cx="197167" cy="63245"/>
                </a:xfrm>
              </p:grpSpPr>
              <p:sp>
                <p:nvSpPr>
                  <p:cNvPr id="1147" name="Google Shape;1147;p34"/>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4"/>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4"/>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0" name="Google Shape;1150;p34"/>
                  <p:cNvGrpSpPr/>
                  <p:nvPr/>
                </p:nvGrpSpPr>
                <p:grpSpPr>
                  <a:xfrm>
                    <a:off x="3601215" y="2041545"/>
                    <a:ext cx="11334" cy="10286"/>
                    <a:chOff x="6825615" y="3284695"/>
                    <a:chExt cx="11334" cy="10286"/>
                  </a:xfrm>
                </p:grpSpPr>
                <p:sp>
                  <p:nvSpPr>
                    <p:cNvPr id="1151" name="Google Shape;1151;p34"/>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4"/>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3" name="Google Shape;1153;p34"/>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4" name="Google Shape;1154;p34"/>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5" name="Google Shape;1155;p34"/>
                <p:cNvGrpSpPr/>
                <p:nvPr/>
              </p:nvGrpSpPr>
              <p:grpSpPr>
                <a:xfrm flipH="1">
                  <a:off x="3608347" y="1986575"/>
                  <a:ext cx="95784" cy="80518"/>
                  <a:chOff x="5551897" y="1383249"/>
                  <a:chExt cx="166378" cy="139861"/>
                </a:xfrm>
              </p:grpSpPr>
              <p:sp>
                <p:nvSpPr>
                  <p:cNvPr id="1156" name="Google Shape;1156;p34"/>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4"/>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4"/>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4"/>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60" name="Google Shape;1160;p34"/>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1" name="Google Shape;1161;p34"/>
            <p:cNvGrpSpPr/>
            <p:nvPr/>
          </p:nvGrpSpPr>
          <p:grpSpPr>
            <a:xfrm>
              <a:off x="7132778" y="2868989"/>
              <a:ext cx="471946" cy="712345"/>
              <a:chOff x="2047101" y="2145599"/>
              <a:chExt cx="407553" cy="615151"/>
            </a:xfrm>
          </p:grpSpPr>
          <p:sp>
            <p:nvSpPr>
              <p:cNvPr id="1162" name="Google Shape;1162;p34"/>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4"/>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34"/>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34"/>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4"/>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4"/>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4"/>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4"/>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4"/>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4"/>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4"/>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4"/>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34"/>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4"/>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34"/>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34"/>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34"/>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34"/>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34"/>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34"/>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34"/>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34"/>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34"/>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34"/>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34"/>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34"/>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34"/>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34"/>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34"/>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34"/>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34"/>
            <p:cNvGrpSpPr/>
            <p:nvPr/>
          </p:nvGrpSpPr>
          <p:grpSpPr>
            <a:xfrm>
              <a:off x="7429496" y="661136"/>
              <a:ext cx="928597" cy="953998"/>
              <a:chOff x="777043" y="2258113"/>
              <a:chExt cx="819663" cy="842085"/>
            </a:xfrm>
          </p:grpSpPr>
          <p:sp>
            <p:nvSpPr>
              <p:cNvPr id="1193" name="Google Shape;1193;p34"/>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194" name="Google Shape;1194;p34"/>
              <p:cNvCxnSpPr/>
              <p:nvPr/>
            </p:nvCxnSpPr>
            <p:spPr>
              <a:xfrm>
                <a:off x="1263102" y="2750450"/>
                <a:ext cx="79800" cy="83100"/>
              </a:xfrm>
              <a:prstGeom prst="straightConnector1">
                <a:avLst/>
              </a:prstGeom>
              <a:noFill/>
              <a:ln>
                <a:noFill/>
              </a:ln>
            </p:spPr>
          </p:cxnSp>
          <p:sp>
            <p:nvSpPr>
              <p:cNvPr id="1195" name="Google Shape;1195;p34"/>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34"/>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34"/>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34"/>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34"/>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34"/>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34"/>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2" name="Google Shape;1202;p34"/>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34"/>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04" name="Google Shape;1204;p34"/>
            <p:cNvGrpSpPr/>
            <p:nvPr/>
          </p:nvGrpSpPr>
          <p:grpSpPr>
            <a:xfrm>
              <a:off x="5755594" y="2823602"/>
              <a:ext cx="415198" cy="415198"/>
              <a:chOff x="1404969" y="1106377"/>
              <a:chExt cx="415198" cy="415198"/>
            </a:xfrm>
          </p:grpSpPr>
          <p:sp>
            <p:nvSpPr>
              <p:cNvPr id="1205" name="Google Shape;1205;p34"/>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34"/>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7" name="Google Shape;1207;p34"/>
            <p:cNvGrpSpPr/>
            <p:nvPr/>
          </p:nvGrpSpPr>
          <p:grpSpPr>
            <a:xfrm>
              <a:off x="6293473" y="2569111"/>
              <a:ext cx="653332" cy="924225"/>
              <a:chOff x="6000261" y="1225220"/>
              <a:chExt cx="627600" cy="887824"/>
            </a:xfrm>
          </p:grpSpPr>
          <p:sp>
            <p:nvSpPr>
              <p:cNvPr id="1208" name="Google Shape;1208;p34"/>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34"/>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34"/>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34"/>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34"/>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34"/>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34"/>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34"/>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34"/>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34"/>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34"/>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34"/>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34"/>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221" name="Google Shape;1221;p34"/>
          <p:cNvPicPr preferRelativeResize="0"/>
          <p:nvPr/>
        </p:nvPicPr>
        <p:blipFill rotWithShape="1">
          <a:blip r:embed="rId3">
            <a:alphaModFix/>
          </a:blip>
          <a:srcRect l="5820" t="21011" r="41979" b="20295"/>
          <a:stretch/>
        </p:blipFill>
        <p:spPr>
          <a:xfrm>
            <a:off x="1628475" y="3191675"/>
            <a:ext cx="1447375" cy="56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35"/>
          <p:cNvSpPr txBox="1"/>
          <p:nvPr/>
        </p:nvSpPr>
        <p:spPr>
          <a:xfrm>
            <a:off x="7859975" y="4743300"/>
            <a:ext cx="1284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hlinkClick r:id="rId3"/>
              </a:rPr>
              <a:t>Link Dashboard</a:t>
            </a:r>
            <a:endParaRPr sz="1200"/>
          </a:p>
        </p:txBody>
      </p:sp>
      <p:pic>
        <p:nvPicPr>
          <p:cNvPr id="1227" name="Google Shape;1227;p35"/>
          <p:cNvPicPr preferRelativeResize="0"/>
          <p:nvPr/>
        </p:nvPicPr>
        <p:blipFill>
          <a:blip r:embed="rId4">
            <a:alphaModFix/>
          </a:blip>
          <a:stretch>
            <a:fillRect/>
          </a:stretch>
        </p:blipFill>
        <p:spPr>
          <a:xfrm>
            <a:off x="1605763" y="119625"/>
            <a:ext cx="5932477" cy="444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36"/>
          <p:cNvSpPr txBox="1"/>
          <p:nvPr/>
        </p:nvSpPr>
        <p:spPr>
          <a:xfrm>
            <a:off x="7859975" y="4743300"/>
            <a:ext cx="1284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hlinkClick r:id="rId3"/>
              </a:rPr>
              <a:t>Link Dashboard</a:t>
            </a:r>
            <a:endParaRPr sz="1200"/>
          </a:p>
        </p:txBody>
      </p:sp>
      <p:pic>
        <p:nvPicPr>
          <p:cNvPr id="1233" name="Google Shape;1233;p36"/>
          <p:cNvPicPr preferRelativeResize="0"/>
          <p:nvPr/>
        </p:nvPicPr>
        <p:blipFill>
          <a:blip r:embed="rId4">
            <a:alphaModFix/>
          </a:blip>
          <a:stretch>
            <a:fillRect/>
          </a:stretch>
        </p:blipFill>
        <p:spPr>
          <a:xfrm>
            <a:off x="1605763" y="119625"/>
            <a:ext cx="5932477" cy="4449350"/>
          </a:xfrm>
          <a:prstGeom prst="rect">
            <a:avLst/>
          </a:prstGeom>
          <a:noFill/>
          <a:ln>
            <a:noFill/>
          </a:ln>
        </p:spPr>
      </p:pic>
      <p:sp>
        <p:nvSpPr>
          <p:cNvPr id="1234" name="Google Shape;1234;p36"/>
          <p:cNvSpPr txBox="1"/>
          <p:nvPr/>
        </p:nvSpPr>
        <p:spPr>
          <a:xfrm>
            <a:off x="23500" y="447575"/>
            <a:ext cx="5628300" cy="30414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1235" name="Google Shape;1235;p36"/>
          <p:cNvPicPr preferRelativeResize="0"/>
          <p:nvPr/>
        </p:nvPicPr>
        <p:blipFill rotWithShape="1">
          <a:blip r:embed="rId5">
            <a:alphaModFix/>
          </a:blip>
          <a:srcRect l="1166"/>
          <a:stretch/>
        </p:blipFill>
        <p:spPr>
          <a:xfrm>
            <a:off x="76013" y="498875"/>
            <a:ext cx="5523274" cy="29388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37"/>
          <p:cNvSpPr txBox="1"/>
          <p:nvPr/>
        </p:nvSpPr>
        <p:spPr>
          <a:xfrm>
            <a:off x="7859975" y="4743300"/>
            <a:ext cx="1284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hlinkClick r:id="rId3"/>
              </a:rPr>
              <a:t>Link Dashboard</a:t>
            </a:r>
            <a:endParaRPr sz="1200"/>
          </a:p>
        </p:txBody>
      </p:sp>
      <p:pic>
        <p:nvPicPr>
          <p:cNvPr id="1241" name="Google Shape;1241;p37"/>
          <p:cNvPicPr preferRelativeResize="0"/>
          <p:nvPr/>
        </p:nvPicPr>
        <p:blipFill>
          <a:blip r:embed="rId4">
            <a:alphaModFix/>
          </a:blip>
          <a:stretch>
            <a:fillRect/>
          </a:stretch>
        </p:blipFill>
        <p:spPr>
          <a:xfrm>
            <a:off x="1605763" y="119625"/>
            <a:ext cx="5932477" cy="4449350"/>
          </a:xfrm>
          <a:prstGeom prst="rect">
            <a:avLst/>
          </a:prstGeom>
          <a:noFill/>
          <a:ln>
            <a:noFill/>
          </a:ln>
        </p:spPr>
      </p:pic>
      <p:grpSp>
        <p:nvGrpSpPr>
          <p:cNvPr id="1242" name="Google Shape;1242;p37"/>
          <p:cNvGrpSpPr/>
          <p:nvPr/>
        </p:nvGrpSpPr>
        <p:grpSpPr>
          <a:xfrm>
            <a:off x="3454650" y="534175"/>
            <a:ext cx="5606700" cy="2879100"/>
            <a:chOff x="23500" y="447575"/>
            <a:chExt cx="5606700" cy="2879100"/>
          </a:xfrm>
        </p:grpSpPr>
        <p:sp>
          <p:nvSpPr>
            <p:cNvPr id="1243" name="Google Shape;1243;p37"/>
            <p:cNvSpPr txBox="1"/>
            <p:nvPr/>
          </p:nvSpPr>
          <p:spPr>
            <a:xfrm>
              <a:off x="23500" y="447575"/>
              <a:ext cx="5606700" cy="28791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1244" name="Google Shape;1244;p37"/>
            <p:cNvPicPr preferRelativeResize="0"/>
            <p:nvPr/>
          </p:nvPicPr>
          <p:blipFill>
            <a:blip r:embed="rId5">
              <a:alphaModFix/>
            </a:blip>
            <a:stretch>
              <a:fillRect/>
            </a:stretch>
          </p:blipFill>
          <p:spPr>
            <a:xfrm>
              <a:off x="84800" y="512113"/>
              <a:ext cx="5484099" cy="2750024"/>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38"/>
          <p:cNvSpPr txBox="1"/>
          <p:nvPr/>
        </p:nvSpPr>
        <p:spPr>
          <a:xfrm>
            <a:off x="7859975" y="4743300"/>
            <a:ext cx="1284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hlinkClick r:id="rId3"/>
              </a:rPr>
              <a:t>Link Dashboard</a:t>
            </a:r>
            <a:endParaRPr sz="1200"/>
          </a:p>
        </p:txBody>
      </p:sp>
      <p:pic>
        <p:nvPicPr>
          <p:cNvPr id="1250" name="Google Shape;1250;p38"/>
          <p:cNvPicPr preferRelativeResize="0"/>
          <p:nvPr/>
        </p:nvPicPr>
        <p:blipFill>
          <a:blip r:embed="rId4">
            <a:alphaModFix/>
          </a:blip>
          <a:stretch>
            <a:fillRect/>
          </a:stretch>
        </p:blipFill>
        <p:spPr>
          <a:xfrm>
            <a:off x="1605763" y="119625"/>
            <a:ext cx="5932477" cy="4449350"/>
          </a:xfrm>
          <a:prstGeom prst="rect">
            <a:avLst/>
          </a:prstGeom>
          <a:noFill/>
          <a:ln>
            <a:noFill/>
          </a:ln>
        </p:spPr>
      </p:pic>
      <p:grpSp>
        <p:nvGrpSpPr>
          <p:cNvPr id="1251" name="Google Shape;1251;p38"/>
          <p:cNvGrpSpPr/>
          <p:nvPr/>
        </p:nvGrpSpPr>
        <p:grpSpPr>
          <a:xfrm>
            <a:off x="88425" y="1375775"/>
            <a:ext cx="4351200" cy="3463800"/>
            <a:chOff x="23500" y="447575"/>
            <a:chExt cx="4351200" cy="3463800"/>
          </a:xfrm>
        </p:grpSpPr>
        <p:sp>
          <p:nvSpPr>
            <p:cNvPr id="1252" name="Google Shape;1252;p38"/>
            <p:cNvSpPr txBox="1"/>
            <p:nvPr/>
          </p:nvSpPr>
          <p:spPr>
            <a:xfrm>
              <a:off x="23500" y="447575"/>
              <a:ext cx="4351200" cy="3463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1253" name="Google Shape;1253;p38"/>
            <p:cNvPicPr preferRelativeResize="0"/>
            <p:nvPr/>
          </p:nvPicPr>
          <p:blipFill>
            <a:blip r:embed="rId5">
              <a:alphaModFix/>
            </a:blip>
            <a:stretch>
              <a:fillRect/>
            </a:stretch>
          </p:blipFill>
          <p:spPr>
            <a:xfrm>
              <a:off x="103300" y="526000"/>
              <a:ext cx="4186875" cy="3310676"/>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39"/>
          <p:cNvSpPr txBox="1"/>
          <p:nvPr/>
        </p:nvSpPr>
        <p:spPr>
          <a:xfrm>
            <a:off x="7859975" y="4743300"/>
            <a:ext cx="1284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hlinkClick r:id="rId3"/>
              </a:rPr>
              <a:t>Link Dashboard</a:t>
            </a:r>
            <a:endParaRPr sz="1200"/>
          </a:p>
        </p:txBody>
      </p:sp>
      <p:pic>
        <p:nvPicPr>
          <p:cNvPr id="1259" name="Google Shape;1259;p39"/>
          <p:cNvPicPr preferRelativeResize="0"/>
          <p:nvPr/>
        </p:nvPicPr>
        <p:blipFill>
          <a:blip r:embed="rId4">
            <a:alphaModFix/>
          </a:blip>
          <a:stretch>
            <a:fillRect/>
          </a:stretch>
        </p:blipFill>
        <p:spPr>
          <a:xfrm>
            <a:off x="1605763" y="119625"/>
            <a:ext cx="5932477" cy="4449350"/>
          </a:xfrm>
          <a:prstGeom prst="rect">
            <a:avLst/>
          </a:prstGeom>
          <a:noFill/>
          <a:ln>
            <a:noFill/>
          </a:ln>
        </p:spPr>
      </p:pic>
      <p:grpSp>
        <p:nvGrpSpPr>
          <p:cNvPr id="1260" name="Google Shape;1260;p39"/>
          <p:cNvGrpSpPr/>
          <p:nvPr/>
        </p:nvGrpSpPr>
        <p:grpSpPr>
          <a:xfrm>
            <a:off x="3324800" y="1778925"/>
            <a:ext cx="5747100" cy="3074100"/>
            <a:chOff x="3313975" y="534175"/>
            <a:chExt cx="5747100" cy="3074100"/>
          </a:xfrm>
        </p:grpSpPr>
        <p:sp>
          <p:nvSpPr>
            <p:cNvPr id="1261" name="Google Shape;1261;p39"/>
            <p:cNvSpPr txBox="1"/>
            <p:nvPr/>
          </p:nvSpPr>
          <p:spPr>
            <a:xfrm>
              <a:off x="3313975" y="534175"/>
              <a:ext cx="5747100" cy="30741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1262" name="Google Shape;1262;p39"/>
            <p:cNvPicPr preferRelativeResize="0"/>
            <p:nvPr/>
          </p:nvPicPr>
          <p:blipFill>
            <a:blip r:embed="rId5">
              <a:alphaModFix/>
            </a:blip>
            <a:stretch>
              <a:fillRect/>
            </a:stretch>
          </p:blipFill>
          <p:spPr>
            <a:xfrm>
              <a:off x="3384175" y="619775"/>
              <a:ext cx="5606700" cy="2902891"/>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325A5"/>
        </a:solidFill>
        <a:effectLst/>
      </p:bgPr>
    </p:bg>
    <p:spTree>
      <p:nvGrpSpPr>
        <p:cNvPr id="1" name="Shape 1266"/>
        <p:cNvGrpSpPr/>
        <p:nvPr/>
      </p:nvGrpSpPr>
      <p:grpSpPr>
        <a:xfrm>
          <a:off x="0" y="0"/>
          <a:ext cx="0" cy="0"/>
          <a:chOff x="0" y="0"/>
          <a:chExt cx="0" cy="0"/>
        </a:xfrm>
      </p:grpSpPr>
      <p:sp>
        <p:nvSpPr>
          <p:cNvPr id="1267" name="Google Shape;1267;p40"/>
          <p:cNvSpPr txBox="1">
            <a:spLocks noGrp="1"/>
          </p:cNvSpPr>
          <p:nvPr>
            <p:ph type="title"/>
          </p:nvPr>
        </p:nvSpPr>
        <p:spPr>
          <a:xfrm>
            <a:off x="948625" y="2441850"/>
            <a:ext cx="4890900" cy="138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100">
                <a:solidFill>
                  <a:schemeClr val="dk2"/>
                </a:solidFill>
              </a:rPr>
              <a:t>Challenge Chapter 2</a:t>
            </a:r>
            <a:endParaRPr sz="5100">
              <a:solidFill>
                <a:schemeClr val="dk2"/>
              </a:solidFill>
            </a:endParaRPr>
          </a:p>
        </p:txBody>
      </p:sp>
      <p:sp>
        <p:nvSpPr>
          <p:cNvPr id="1268" name="Google Shape;1268;p40"/>
          <p:cNvSpPr txBox="1">
            <a:spLocks noGrp="1"/>
          </p:cNvSpPr>
          <p:nvPr>
            <p:ph type="subTitle" idx="1"/>
          </p:nvPr>
        </p:nvSpPr>
        <p:spPr>
          <a:xfrm>
            <a:off x="1024825" y="3828525"/>
            <a:ext cx="45597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2"/>
                </a:solidFill>
              </a:rPr>
              <a:t>Customer Churn Prediction</a:t>
            </a:r>
            <a:endParaRPr sz="2300">
              <a:solidFill>
                <a:schemeClr val="dk2"/>
              </a:solidFill>
            </a:endParaRPr>
          </a:p>
        </p:txBody>
      </p:sp>
      <p:grpSp>
        <p:nvGrpSpPr>
          <p:cNvPr id="1269" name="Google Shape;1269;p40"/>
          <p:cNvGrpSpPr/>
          <p:nvPr/>
        </p:nvGrpSpPr>
        <p:grpSpPr>
          <a:xfrm flipH="1">
            <a:off x="4958361" y="865006"/>
            <a:ext cx="3412448" cy="3413484"/>
            <a:chOff x="1017285" y="809699"/>
            <a:chExt cx="3497794" cy="3498857"/>
          </a:xfrm>
        </p:grpSpPr>
        <p:sp>
          <p:nvSpPr>
            <p:cNvPr id="1270" name="Google Shape;1270;p40"/>
            <p:cNvSpPr/>
            <p:nvPr/>
          </p:nvSpPr>
          <p:spPr>
            <a:xfrm>
              <a:off x="3785701" y="2959800"/>
              <a:ext cx="483175" cy="476826"/>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40"/>
            <p:cNvSpPr/>
            <p:nvPr/>
          </p:nvSpPr>
          <p:spPr>
            <a:xfrm>
              <a:off x="4506379" y="2776855"/>
              <a:ext cx="8700" cy="2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40"/>
            <p:cNvSpPr/>
            <p:nvPr/>
          </p:nvSpPr>
          <p:spPr>
            <a:xfrm>
              <a:off x="4506379" y="2776855"/>
              <a:ext cx="8700" cy="2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73" name="Google Shape;1273;p40"/>
            <p:cNvGrpSpPr/>
            <p:nvPr/>
          </p:nvGrpSpPr>
          <p:grpSpPr>
            <a:xfrm>
              <a:off x="2291675" y="1423158"/>
              <a:ext cx="2214703" cy="1379528"/>
              <a:chOff x="2291675" y="1423158"/>
              <a:chExt cx="2214703" cy="1379528"/>
            </a:xfrm>
          </p:grpSpPr>
          <p:sp>
            <p:nvSpPr>
              <p:cNvPr id="1274" name="Google Shape;1274;p40"/>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40"/>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40"/>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40"/>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40"/>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40"/>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0" name="Google Shape;1280;p40"/>
            <p:cNvGrpSpPr/>
            <p:nvPr/>
          </p:nvGrpSpPr>
          <p:grpSpPr>
            <a:xfrm flipH="1">
              <a:off x="1017285" y="1615136"/>
              <a:ext cx="1176885" cy="2693420"/>
              <a:chOff x="1553545" y="1817994"/>
              <a:chExt cx="1123518" cy="2571284"/>
            </a:xfrm>
          </p:grpSpPr>
          <p:grpSp>
            <p:nvGrpSpPr>
              <p:cNvPr id="1281" name="Google Shape;1281;p40"/>
              <p:cNvGrpSpPr/>
              <p:nvPr/>
            </p:nvGrpSpPr>
            <p:grpSpPr>
              <a:xfrm>
                <a:off x="1553545" y="1817994"/>
                <a:ext cx="1123518" cy="2571284"/>
                <a:chOff x="1553545" y="1817994"/>
                <a:chExt cx="1123518" cy="2571284"/>
              </a:xfrm>
            </p:grpSpPr>
            <p:sp>
              <p:nvSpPr>
                <p:cNvPr id="1282" name="Google Shape;1282;p40"/>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40"/>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40"/>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40"/>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40"/>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40"/>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40"/>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40"/>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40"/>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40"/>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40"/>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40"/>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40"/>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40"/>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40"/>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40"/>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40"/>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40"/>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40"/>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40"/>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40"/>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40"/>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40"/>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40"/>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06" name="Google Shape;1306;p40"/>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7" name="Google Shape;1307;p40"/>
            <p:cNvGrpSpPr/>
            <p:nvPr/>
          </p:nvGrpSpPr>
          <p:grpSpPr>
            <a:xfrm>
              <a:off x="3240259" y="1052240"/>
              <a:ext cx="1031754" cy="966798"/>
              <a:chOff x="1932280" y="1331475"/>
              <a:chExt cx="637200" cy="597084"/>
            </a:xfrm>
          </p:grpSpPr>
          <p:sp>
            <p:nvSpPr>
              <p:cNvPr id="1308" name="Google Shape;1308;p40"/>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40"/>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40"/>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40"/>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40"/>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40"/>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40"/>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40"/>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40"/>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40"/>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40"/>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40"/>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0" name="Google Shape;1320;p40"/>
            <p:cNvGrpSpPr/>
            <p:nvPr/>
          </p:nvGrpSpPr>
          <p:grpSpPr>
            <a:xfrm>
              <a:off x="2506206" y="2214150"/>
              <a:ext cx="1122628" cy="1495382"/>
              <a:chOff x="8029471" y="1308462"/>
              <a:chExt cx="617100" cy="822000"/>
            </a:xfrm>
          </p:grpSpPr>
          <p:sp>
            <p:nvSpPr>
              <p:cNvPr id="1321" name="Google Shape;1321;p40"/>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40"/>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40"/>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40"/>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40"/>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40"/>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40"/>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40"/>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40"/>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40"/>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40"/>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40"/>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40"/>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40"/>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40"/>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40"/>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40"/>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40"/>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40"/>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40"/>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40"/>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40"/>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40"/>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40"/>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40"/>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40"/>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40"/>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40"/>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40"/>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40"/>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1" name="Google Shape;1351;p40"/>
            <p:cNvGrpSpPr/>
            <p:nvPr/>
          </p:nvGrpSpPr>
          <p:grpSpPr>
            <a:xfrm>
              <a:off x="2506200" y="917307"/>
              <a:ext cx="540534" cy="882935"/>
              <a:chOff x="6346165" y="636875"/>
              <a:chExt cx="308049" cy="503212"/>
            </a:xfrm>
          </p:grpSpPr>
          <p:sp>
            <p:nvSpPr>
              <p:cNvPr id="1352" name="Google Shape;1352;p40"/>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3" name="Google Shape;1353;p40"/>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40"/>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40"/>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40"/>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0"/>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8" name="Google Shape;1358;p40"/>
            <p:cNvGrpSpPr/>
            <p:nvPr/>
          </p:nvGrpSpPr>
          <p:grpSpPr>
            <a:xfrm>
              <a:off x="2232569" y="835727"/>
              <a:ext cx="415198" cy="415198"/>
              <a:chOff x="1404969" y="1106377"/>
              <a:chExt cx="415198" cy="415198"/>
            </a:xfrm>
          </p:grpSpPr>
          <p:sp>
            <p:nvSpPr>
              <p:cNvPr id="1359" name="Google Shape;1359;p40"/>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0"/>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61" name="Google Shape;1361;p40"/>
            <p:cNvSpPr/>
            <p:nvPr/>
          </p:nvSpPr>
          <p:spPr>
            <a:xfrm>
              <a:off x="1551075" y="809699"/>
              <a:ext cx="333550" cy="5501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0"/>
            <p:cNvSpPr/>
            <p:nvPr/>
          </p:nvSpPr>
          <p:spPr>
            <a:xfrm>
              <a:off x="1962697" y="150931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366"/>
        <p:cNvGrpSpPr/>
        <p:nvPr/>
      </p:nvGrpSpPr>
      <p:grpSpPr>
        <a:xfrm>
          <a:off x="0" y="0"/>
          <a:ext cx="0" cy="0"/>
          <a:chOff x="0" y="0"/>
          <a:chExt cx="0" cy="0"/>
        </a:xfrm>
      </p:grpSpPr>
      <p:sp>
        <p:nvSpPr>
          <p:cNvPr id="1367" name="Google Shape;1367;p41"/>
          <p:cNvSpPr txBox="1">
            <a:spLocks noGrp="1"/>
          </p:cNvSpPr>
          <p:nvPr>
            <p:ph type="title"/>
          </p:nvPr>
        </p:nvSpPr>
        <p:spPr>
          <a:xfrm>
            <a:off x="3652775" y="2466150"/>
            <a:ext cx="178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4C1130"/>
                </a:solidFill>
              </a:rPr>
              <a:t>Methodology</a:t>
            </a:r>
            <a:endParaRPr sz="2000">
              <a:solidFill>
                <a:srgbClr val="4C1130"/>
              </a:solidFill>
            </a:endParaRPr>
          </a:p>
        </p:txBody>
      </p:sp>
      <p:grpSp>
        <p:nvGrpSpPr>
          <p:cNvPr id="1368" name="Google Shape;1368;p41"/>
          <p:cNvGrpSpPr/>
          <p:nvPr/>
        </p:nvGrpSpPr>
        <p:grpSpPr>
          <a:xfrm>
            <a:off x="2440377" y="1136651"/>
            <a:ext cx="4263245" cy="3225158"/>
            <a:chOff x="3729467" y="2889422"/>
            <a:chExt cx="419153" cy="404977"/>
          </a:xfrm>
        </p:grpSpPr>
        <p:sp>
          <p:nvSpPr>
            <p:cNvPr id="1369" name="Google Shape;1369;p41"/>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1155CC"/>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1"/>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rgbClr val="A4C2F4"/>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1"/>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1C4587"/>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1"/>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6D9EEB"/>
            </a:solid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3C78D8"/>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C9DAF8"/>
            </a:soli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CFE2F3"/>
            </a:solid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41"/>
          <p:cNvSpPr txBox="1"/>
          <p:nvPr/>
        </p:nvSpPr>
        <p:spPr>
          <a:xfrm>
            <a:off x="4428350" y="1225125"/>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Bussiness Understanding</a:t>
            </a:r>
            <a:endParaRPr sz="1300">
              <a:solidFill>
                <a:schemeClr val="dk2"/>
              </a:solidFill>
              <a:latin typeface="Baloo 2 ExtraBold"/>
              <a:ea typeface="Baloo 2 ExtraBold"/>
              <a:cs typeface="Baloo 2 ExtraBold"/>
              <a:sym typeface="Baloo 2 ExtraBold"/>
            </a:endParaRPr>
          </a:p>
        </p:txBody>
      </p:sp>
      <p:sp>
        <p:nvSpPr>
          <p:cNvPr id="1377" name="Google Shape;1377;p41"/>
          <p:cNvSpPr txBox="1"/>
          <p:nvPr/>
        </p:nvSpPr>
        <p:spPr>
          <a:xfrm>
            <a:off x="5034900" y="2130900"/>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Preprocessing </a:t>
            </a:r>
            <a:endParaRPr sz="1300">
              <a:solidFill>
                <a:schemeClr val="dk2"/>
              </a:solidFill>
              <a:latin typeface="Baloo 2 ExtraBold"/>
              <a:ea typeface="Baloo 2 ExtraBold"/>
              <a:cs typeface="Baloo 2 ExtraBold"/>
              <a:sym typeface="Baloo 2 ExtraBold"/>
            </a:endParaRPr>
          </a:p>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a:t>
            </a:r>
            <a:endParaRPr sz="1300">
              <a:solidFill>
                <a:schemeClr val="dk2"/>
              </a:solidFill>
              <a:latin typeface="Baloo 2 ExtraBold"/>
              <a:ea typeface="Baloo 2 ExtraBold"/>
              <a:cs typeface="Baloo 2 ExtraBold"/>
              <a:sym typeface="Baloo 2 ExtraBold"/>
            </a:endParaRPr>
          </a:p>
        </p:txBody>
      </p:sp>
      <p:sp>
        <p:nvSpPr>
          <p:cNvPr id="1378" name="Google Shape;1378;p41"/>
          <p:cNvSpPr txBox="1"/>
          <p:nvPr/>
        </p:nvSpPr>
        <p:spPr>
          <a:xfrm>
            <a:off x="4937475" y="3398150"/>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 Exploration</a:t>
            </a:r>
            <a:endParaRPr sz="1300">
              <a:solidFill>
                <a:schemeClr val="dk2"/>
              </a:solidFill>
              <a:latin typeface="Baloo 2 ExtraBold"/>
              <a:ea typeface="Baloo 2 ExtraBold"/>
              <a:cs typeface="Baloo 2 ExtraBold"/>
              <a:sym typeface="Baloo 2 ExtraBold"/>
            </a:endParaRPr>
          </a:p>
        </p:txBody>
      </p:sp>
      <p:sp>
        <p:nvSpPr>
          <p:cNvPr id="1379" name="Google Shape;1379;p41"/>
          <p:cNvSpPr txBox="1"/>
          <p:nvPr/>
        </p:nvSpPr>
        <p:spPr>
          <a:xfrm>
            <a:off x="3652775" y="3637125"/>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rgbClr val="F2F2F2"/>
                </a:solidFill>
                <a:latin typeface="Baloo 2 ExtraBold"/>
                <a:ea typeface="Baloo 2 ExtraBold"/>
                <a:cs typeface="Baloo 2 ExtraBold"/>
                <a:sym typeface="Baloo 2 ExtraBold"/>
              </a:rPr>
              <a:t>Feature Engineering</a:t>
            </a:r>
            <a:endParaRPr sz="1300">
              <a:solidFill>
                <a:srgbClr val="F2F2F2"/>
              </a:solidFill>
              <a:latin typeface="Baloo 2 ExtraBold"/>
              <a:ea typeface="Baloo 2 ExtraBold"/>
              <a:cs typeface="Baloo 2 ExtraBold"/>
              <a:sym typeface="Baloo 2 ExtraBold"/>
            </a:endParaRPr>
          </a:p>
        </p:txBody>
      </p:sp>
      <p:sp>
        <p:nvSpPr>
          <p:cNvPr id="1380" name="Google Shape;1380;p41"/>
          <p:cNvSpPr txBox="1"/>
          <p:nvPr/>
        </p:nvSpPr>
        <p:spPr>
          <a:xfrm>
            <a:off x="2612075" y="3141275"/>
            <a:ext cx="1230600" cy="4110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Modeling</a:t>
            </a:r>
            <a:endParaRPr sz="1300">
              <a:solidFill>
                <a:schemeClr val="dk1"/>
              </a:solidFill>
              <a:latin typeface="Baloo 2 ExtraBold"/>
              <a:ea typeface="Baloo 2 ExtraBold"/>
              <a:cs typeface="Baloo 2 ExtraBold"/>
              <a:sym typeface="Baloo 2 ExtraBold"/>
            </a:endParaRPr>
          </a:p>
        </p:txBody>
      </p:sp>
      <p:sp>
        <p:nvSpPr>
          <p:cNvPr id="1381" name="Google Shape;1381;p41"/>
          <p:cNvSpPr txBox="1"/>
          <p:nvPr/>
        </p:nvSpPr>
        <p:spPr>
          <a:xfrm>
            <a:off x="2515525" y="1944950"/>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Prediction</a:t>
            </a:r>
            <a:endParaRPr sz="1300">
              <a:solidFill>
                <a:schemeClr val="dk1"/>
              </a:solidFill>
              <a:latin typeface="Baloo 2 ExtraBold"/>
              <a:ea typeface="Baloo 2 ExtraBold"/>
              <a:cs typeface="Baloo 2 ExtraBold"/>
              <a:sym typeface="Baloo 2 ExtraBold"/>
            </a:endParaRPr>
          </a:p>
        </p:txBody>
      </p:sp>
      <p:sp>
        <p:nvSpPr>
          <p:cNvPr id="1382" name="Google Shape;1382;p41"/>
          <p:cNvSpPr txBox="1"/>
          <p:nvPr/>
        </p:nvSpPr>
        <p:spPr>
          <a:xfrm>
            <a:off x="3400500" y="1271400"/>
            <a:ext cx="13422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Interpretation</a:t>
            </a:r>
            <a:endParaRPr sz="1300">
              <a:solidFill>
                <a:schemeClr val="dk1"/>
              </a:solidFill>
              <a:latin typeface="Baloo 2 ExtraBold"/>
              <a:ea typeface="Baloo 2 ExtraBold"/>
              <a:cs typeface="Baloo 2 ExtraBold"/>
              <a:sym typeface="Baloo 2 ExtraBold"/>
            </a:endParaRPr>
          </a:p>
        </p:txBody>
      </p:sp>
      <p:grpSp>
        <p:nvGrpSpPr>
          <p:cNvPr id="1383" name="Google Shape;1383;p41"/>
          <p:cNvGrpSpPr/>
          <p:nvPr/>
        </p:nvGrpSpPr>
        <p:grpSpPr>
          <a:xfrm>
            <a:off x="510589" y="841768"/>
            <a:ext cx="1322715" cy="2144997"/>
            <a:chOff x="2597950" y="316701"/>
            <a:chExt cx="2781150" cy="4510087"/>
          </a:xfrm>
        </p:grpSpPr>
        <p:sp>
          <p:nvSpPr>
            <p:cNvPr id="1384" name="Google Shape;1384;p41"/>
            <p:cNvSpPr/>
            <p:nvPr/>
          </p:nvSpPr>
          <p:spPr>
            <a:xfrm>
              <a:off x="3891763" y="1007263"/>
              <a:ext cx="854075" cy="895350"/>
            </a:xfrm>
            <a:custGeom>
              <a:avLst/>
              <a:gdLst/>
              <a:ahLst/>
              <a:cxnLst/>
              <a:rect l="l" t="t" r="r" b="b"/>
              <a:pathLst>
                <a:path w="233" h="244" extrusionOk="0">
                  <a:moveTo>
                    <a:pt x="155" y="106"/>
                  </a:moveTo>
                  <a:cubicBezTo>
                    <a:pt x="155" y="106"/>
                    <a:pt x="23" y="244"/>
                    <a:pt x="0" y="222"/>
                  </a:cubicBezTo>
                  <a:cubicBezTo>
                    <a:pt x="43" y="141"/>
                    <a:pt x="43" y="141"/>
                    <a:pt x="43" y="141"/>
                  </a:cubicBezTo>
                  <a:cubicBezTo>
                    <a:pt x="43" y="143"/>
                    <a:pt x="135" y="71"/>
                    <a:pt x="135" y="71"/>
                  </a:cubicBezTo>
                  <a:cubicBezTo>
                    <a:pt x="135" y="71"/>
                    <a:pt x="154" y="23"/>
                    <a:pt x="162" y="23"/>
                  </a:cubicBezTo>
                  <a:cubicBezTo>
                    <a:pt x="169" y="23"/>
                    <a:pt x="154" y="50"/>
                    <a:pt x="156" y="54"/>
                  </a:cubicBezTo>
                  <a:cubicBezTo>
                    <a:pt x="159" y="57"/>
                    <a:pt x="204" y="0"/>
                    <a:pt x="209" y="7"/>
                  </a:cubicBezTo>
                  <a:cubicBezTo>
                    <a:pt x="212" y="11"/>
                    <a:pt x="181" y="41"/>
                    <a:pt x="183" y="46"/>
                  </a:cubicBezTo>
                  <a:cubicBezTo>
                    <a:pt x="185" y="48"/>
                    <a:pt x="219" y="27"/>
                    <a:pt x="223" y="28"/>
                  </a:cubicBezTo>
                  <a:cubicBezTo>
                    <a:pt x="233" y="31"/>
                    <a:pt x="185" y="54"/>
                    <a:pt x="187" y="55"/>
                  </a:cubicBezTo>
                  <a:cubicBezTo>
                    <a:pt x="190" y="57"/>
                    <a:pt x="226" y="34"/>
                    <a:pt x="227" y="42"/>
                  </a:cubicBezTo>
                  <a:cubicBezTo>
                    <a:pt x="227" y="47"/>
                    <a:pt x="194" y="63"/>
                    <a:pt x="194" y="66"/>
                  </a:cubicBezTo>
                  <a:cubicBezTo>
                    <a:pt x="195" y="69"/>
                    <a:pt x="213" y="57"/>
                    <a:pt x="219" y="59"/>
                  </a:cubicBezTo>
                  <a:cubicBezTo>
                    <a:pt x="225" y="61"/>
                    <a:pt x="194" y="77"/>
                    <a:pt x="192" y="79"/>
                  </a:cubicBezTo>
                  <a:cubicBezTo>
                    <a:pt x="190" y="82"/>
                    <a:pt x="173" y="98"/>
                    <a:pt x="155" y="106"/>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1"/>
            <p:cNvSpPr/>
            <p:nvPr/>
          </p:nvSpPr>
          <p:spPr>
            <a:xfrm>
              <a:off x="3404400" y="1021551"/>
              <a:ext cx="658813" cy="800100"/>
            </a:xfrm>
            <a:custGeom>
              <a:avLst/>
              <a:gdLst/>
              <a:ahLst/>
              <a:cxnLst/>
              <a:rect l="l" t="t" r="r" b="b"/>
              <a:pathLst>
                <a:path w="180" h="218" extrusionOk="0">
                  <a:moveTo>
                    <a:pt x="98" y="0"/>
                  </a:moveTo>
                  <a:cubicBezTo>
                    <a:pt x="98" y="0"/>
                    <a:pt x="130" y="11"/>
                    <a:pt x="138" y="36"/>
                  </a:cubicBezTo>
                  <a:cubicBezTo>
                    <a:pt x="146" y="60"/>
                    <a:pt x="180" y="133"/>
                    <a:pt x="180" y="133"/>
                  </a:cubicBezTo>
                  <a:cubicBezTo>
                    <a:pt x="134" y="218"/>
                    <a:pt x="134" y="218"/>
                    <a:pt x="134" y="218"/>
                  </a:cubicBezTo>
                  <a:cubicBezTo>
                    <a:pt x="134" y="218"/>
                    <a:pt x="0" y="48"/>
                    <a:pt x="98" y="0"/>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1"/>
            <p:cNvSpPr/>
            <p:nvPr/>
          </p:nvSpPr>
          <p:spPr>
            <a:xfrm>
              <a:off x="3359950" y="973925"/>
              <a:ext cx="703263" cy="654050"/>
            </a:xfrm>
            <a:custGeom>
              <a:avLst/>
              <a:gdLst/>
              <a:ahLst/>
              <a:cxnLst/>
              <a:rect l="l" t="t" r="r" b="b"/>
              <a:pathLst>
                <a:path w="192" h="178" extrusionOk="0">
                  <a:moveTo>
                    <a:pt x="107" y="5"/>
                  </a:moveTo>
                  <a:cubicBezTo>
                    <a:pt x="142" y="0"/>
                    <a:pt x="161" y="40"/>
                    <a:pt x="192" y="115"/>
                  </a:cubicBezTo>
                  <a:cubicBezTo>
                    <a:pt x="113" y="178"/>
                    <a:pt x="113" y="178"/>
                    <a:pt x="113" y="178"/>
                  </a:cubicBezTo>
                  <a:cubicBezTo>
                    <a:pt x="113" y="178"/>
                    <a:pt x="0" y="22"/>
                    <a:pt x="107"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1"/>
            <p:cNvSpPr/>
            <p:nvPr/>
          </p:nvSpPr>
          <p:spPr>
            <a:xfrm>
              <a:off x="3312325" y="316701"/>
              <a:ext cx="476250" cy="506413"/>
            </a:xfrm>
            <a:custGeom>
              <a:avLst/>
              <a:gdLst/>
              <a:ahLst/>
              <a:cxnLst/>
              <a:rect l="l" t="t" r="r" b="b"/>
              <a:pathLst>
                <a:path w="130" h="138" extrusionOk="0">
                  <a:moveTo>
                    <a:pt x="121" y="35"/>
                  </a:moveTo>
                  <a:cubicBezTo>
                    <a:pt x="104" y="14"/>
                    <a:pt x="66" y="0"/>
                    <a:pt x="35" y="13"/>
                  </a:cubicBezTo>
                  <a:cubicBezTo>
                    <a:pt x="34" y="13"/>
                    <a:pt x="34" y="13"/>
                    <a:pt x="34" y="13"/>
                  </a:cubicBezTo>
                  <a:cubicBezTo>
                    <a:pt x="14" y="20"/>
                    <a:pt x="0" y="39"/>
                    <a:pt x="1" y="60"/>
                  </a:cubicBezTo>
                  <a:cubicBezTo>
                    <a:pt x="1" y="74"/>
                    <a:pt x="5" y="88"/>
                    <a:pt x="11" y="99"/>
                  </a:cubicBezTo>
                  <a:cubicBezTo>
                    <a:pt x="25" y="124"/>
                    <a:pt x="52" y="135"/>
                    <a:pt x="80" y="133"/>
                  </a:cubicBezTo>
                  <a:cubicBezTo>
                    <a:pt x="85" y="133"/>
                    <a:pt x="90" y="134"/>
                    <a:pt x="93" y="138"/>
                  </a:cubicBezTo>
                  <a:cubicBezTo>
                    <a:pt x="126" y="82"/>
                    <a:pt x="126" y="82"/>
                    <a:pt x="126" y="82"/>
                  </a:cubicBezTo>
                  <a:cubicBezTo>
                    <a:pt x="130" y="74"/>
                    <a:pt x="130" y="47"/>
                    <a:pt x="121"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1"/>
            <p:cNvSpPr/>
            <p:nvPr/>
          </p:nvSpPr>
          <p:spPr>
            <a:xfrm>
              <a:off x="3129763" y="529426"/>
              <a:ext cx="222300" cy="223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1"/>
            <p:cNvSpPr/>
            <p:nvPr/>
          </p:nvSpPr>
          <p:spPr>
            <a:xfrm>
              <a:off x="3334550" y="445288"/>
              <a:ext cx="447675" cy="766763"/>
            </a:xfrm>
            <a:custGeom>
              <a:avLst/>
              <a:gdLst/>
              <a:ahLst/>
              <a:cxnLst/>
              <a:rect l="l" t="t" r="r" b="b"/>
              <a:pathLst>
                <a:path w="122" h="209" extrusionOk="0">
                  <a:moveTo>
                    <a:pt x="37" y="55"/>
                  </a:moveTo>
                  <a:cubicBezTo>
                    <a:pt x="37" y="56"/>
                    <a:pt x="33" y="48"/>
                    <a:pt x="32" y="47"/>
                  </a:cubicBezTo>
                  <a:cubicBezTo>
                    <a:pt x="27" y="46"/>
                    <a:pt x="17" y="41"/>
                    <a:pt x="11" y="52"/>
                  </a:cubicBezTo>
                  <a:cubicBezTo>
                    <a:pt x="6" y="64"/>
                    <a:pt x="15" y="74"/>
                    <a:pt x="21" y="77"/>
                  </a:cubicBezTo>
                  <a:cubicBezTo>
                    <a:pt x="23" y="78"/>
                    <a:pt x="30" y="82"/>
                    <a:pt x="31" y="84"/>
                  </a:cubicBezTo>
                  <a:cubicBezTo>
                    <a:pt x="39" y="101"/>
                    <a:pt x="28" y="135"/>
                    <a:pt x="27" y="149"/>
                  </a:cubicBezTo>
                  <a:cubicBezTo>
                    <a:pt x="24" y="178"/>
                    <a:pt x="0" y="146"/>
                    <a:pt x="0" y="146"/>
                  </a:cubicBezTo>
                  <a:cubicBezTo>
                    <a:pt x="0" y="146"/>
                    <a:pt x="80" y="209"/>
                    <a:pt x="92" y="174"/>
                  </a:cubicBezTo>
                  <a:cubicBezTo>
                    <a:pt x="82" y="157"/>
                    <a:pt x="76" y="104"/>
                    <a:pt x="84" y="107"/>
                  </a:cubicBezTo>
                  <a:cubicBezTo>
                    <a:pt x="95" y="111"/>
                    <a:pt x="119" y="97"/>
                    <a:pt x="122" y="47"/>
                  </a:cubicBezTo>
                  <a:cubicBezTo>
                    <a:pt x="109" y="9"/>
                    <a:pt x="93" y="3"/>
                    <a:pt x="92" y="0"/>
                  </a:cubicBezTo>
                  <a:cubicBezTo>
                    <a:pt x="91" y="27"/>
                    <a:pt x="76" y="44"/>
                    <a:pt x="37"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1"/>
            <p:cNvSpPr/>
            <p:nvPr/>
          </p:nvSpPr>
          <p:spPr>
            <a:xfrm>
              <a:off x="3390113" y="610388"/>
              <a:ext cx="53975" cy="84138"/>
            </a:xfrm>
            <a:custGeom>
              <a:avLst/>
              <a:gdLst/>
              <a:ahLst/>
              <a:cxnLst/>
              <a:rect l="l" t="t" r="r" b="b"/>
              <a:pathLst>
                <a:path w="15" h="23" extrusionOk="0">
                  <a:moveTo>
                    <a:pt x="0" y="12"/>
                  </a:moveTo>
                  <a:cubicBezTo>
                    <a:pt x="0" y="12"/>
                    <a:pt x="13" y="0"/>
                    <a:pt x="15" y="23"/>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1"/>
            <p:cNvSpPr/>
            <p:nvPr/>
          </p:nvSpPr>
          <p:spPr>
            <a:xfrm>
              <a:off x="3543316" y="683352"/>
              <a:ext cx="95248" cy="30278"/>
            </a:xfrm>
            <a:custGeom>
              <a:avLst/>
              <a:gdLst/>
              <a:ahLst/>
              <a:cxnLst/>
              <a:rect l="l" t="t" r="r" b="b"/>
              <a:pathLst>
                <a:path w="26" h="25" extrusionOk="0">
                  <a:moveTo>
                    <a:pt x="17" y="2"/>
                  </a:moveTo>
                  <a:cubicBezTo>
                    <a:pt x="22" y="4"/>
                    <a:pt x="26" y="10"/>
                    <a:pt x="24" y="16"/>
                  </a:cubicBezTo>
                  <a:cubicBezTo>
                    <a:pt x="22" y="22"/>
                    <a:pt x="15" y="25"/>
                    <a:pt x="9" y="23"/>
                  </a:cubicBezTo>
                  <a:cubicBezTo>
                    <a:pt x="4" y="21"/>
                    <a:pt x="0" y="15"/>
                    <a:pt x="2" y="9"/>
                  </a:cubicBezTo>
                  <a:cubicBezTo>
                    <a:pt x="4" y="3"/>
                    <a:pt x="11" y="0"/>
                    <a:pt x="17" y="2"/>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1"/>
            <p:cNvSpPr/>
            <p:nvPr/>
          </p:nvSpPr>
          <p:spPr>
            <a:xfrm>
              <a:off x="3628238" y="581813"/>
              <a:ext cx="42863" cy="28575"/>
            </a:xfrm>
            <a:custGeom>
              <a:avLst/>
              <a:gdLst/>
              <a:ahLst/>
              <a:cxnLst/>
              <a:rect l="l" t="t" r="r" b="b"/>
              <a:pathLst>
                <a:path w="12" h="8" extrusionOk="0">
                  <a:moveTo>
                    <a:pt x="2" y="6"/>
                  </a:moveTo>
                  <a:cubicBezTo>
                    <a:pt x="0" y="8"/>
                    <a:pt x="3" y="1"/>
                    <a:pt x="6" y="0"/>
                  </a:cubicBezTo>
                  <a:cubicBezTo>
                    <a:pt x="9" y="0"/>
                    <a:pt x="12" y="1"/>
                    <a:pt x="12" y="3"/>
                  </a:cubicBezTo>
                  <a:cubicBezTo>
                    <a:pt x="12" y="3"/>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1"/>
            <p:cNvSpPr/>
            <p:nvPr/>
          </p:nvSpPr>
          <p:spPr>
            <a:xfrm>
              <a:off x="3723488" y="577050"/>
              <a:ext cx="47625" cy="30163"/>
            </a:xfrm>
            <a:custGeom>
              <a:avLst/>
              <a:gdLst/>
              <a:ahLst/>
              <a:cxnLst/>
              <a:rect l="l" t="t" r="r" b="b"/>
              <a:pathLst>
                <a:path w="13" h="8" extrusionOk="0">
                  <a:moveTo>
                    <a:pt x="11" y="6"/>
                  </a:moveTo>
                  <a:cubicBezTo>
                    <a:pt x="13" y="8"/>
                    <a:pt x="9" y="1"/>
                    <a:pt x="7" y="1"/>
                  </a:cubicBezTo>
                  <a:cubicBezTo>
                    <a:pt x="4" y="0"/>
                    <a:pt x="1" y="1"/>
                    <a:pt x="0" y="4"/>
                  </a:cubicBezTo>
                  <a:cubicBezTo>
                    <a:pt x="0" y="4"/>
                    <a:pt x="6" y="3"/>
                    <a:pt x="1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1"/>
            <p:cNvSpPr/>
            <p:nvPr/>
          </p:nvSpPr>
          <p:spPr>
            <a:xfrm>
              <a:off x="3656813" y="632613"/>
              <a:ext cx="14400" cy="30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1"/>
            <p:cNvSpPr/>
            <p:nvPr/>
          </p:nvSpPr>
          <p:spPr>
            <a:xfrm>
              <a:off x="3723488" y="626263"/>
              <a:ext cx="14288" cy="28575"/>
            </a:xfrm>
            <a:custGeom>
              <a:avLst/>
              <a:gdLst/>
              <a:ahLst/>
              <a:cxnLst/>
              <a:rect l="l" t="t" r="r" b="b"/>
              <a:pathLst>
                <a:path w="4" h="8" extrusionOk="0">
                  <a:moveTo>
                    <a:pt x="0" y="4"/>
                  </a:moveTo>
                  <a:cubicBezTo>
                    <a:pt x="0" y="6"/>
                    <a:pt x="1" y="8"/>
                    <a:pt x="2" y="8"/>
                  </a:cubicBezTo>
                  <a:cubicBezTo>
                    <a:pt x="3" y="8"/>
                    <a:pt x="4" y="6"/>
                    <a:pt x="3" y="4"/>
                  </a:cubicBezTo>
                  <a:cubicBezTo>
                    <a:pt x="3" y="2"/>
                    <a:pt x="2" y="0"/>
                    <a:pt x="1" y="0"/>
                  </a:cubicBezTo>
                  <a:cubicBezTo>
                    <a:pt x="0" y="0"/>
                    <a:pt x="0" y="2"/>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1"/>
            <p:cNvSpPr/>
            <p:nvPr/>
          </p:nvSpPr>
          <p:spPr>
            <a:xfrm>
              <a:off x="3502825" y="786601"/>
              <a:ext cx="131763" cy="150813"/>
            </a:xfrm>
            <a:custGeom>
              <a:avLst/>
              <a:gdLst/>
              <a:ahLst/>
              <a:cxnLst/>
              <a:rect l="l" t="t" r="r" b="b"/>
              <a:pathLst>
                <a:path w="36" h="41" extrusionOk="0">
                  <a:moveTo>
                    <a:pt x="36" y="14"/>
                  </a:moveTo>
                  <a:cubicBezTo>
                    <a:pt x="36" y="14"/>
                    <a:pt x="20" y="8"/>
                    <a:pt x="10" y="4"/>
                  </a:cubicBezTo>
                  <a:cubicBezTo>
                    <a:pt x="0" y="0"/>
                    <a:pt x="25" y="41"/>
                    <a:pt x="36" y="14"/>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1"/>
            <p:cNvSpPr/>
            <p:nvPr/>
          </p:nvSpPr>
          <p:spPr>
            <a:xfrm>
              <a:off x="3558388" y="4394988"/>
              <a:ext cx="215900" cy="344488"/>
            </a:xfrm>
            <a:custGeom>
              <a:avLst/>
              <a:gdLst/>
              <a:ahLst/>
              <a:cxnLst/>
              <a:rect l="l" t="t" r="r" b="b"/>
              <a:pathLst>
                <a:path w="59" h="94" extrusionOk="0">
                  <a:moveTo>
                    <a:pt x="0" y="2"/>
                  </a:moveTo>
                  <a:cubicBezTo>
                    <a:pt x="8" y="57"/>
                    <a:pt x="8" y="57"/>
                    <a:pt x="8" y="57"/>
                  </a:cubicBezTo>
                  <a:cubicBezTo>
                    <a:pt x="8" y="57"/>
                    <a:pt x="21" y="94"/>
                    <a:pt x="32" y="79"/>
                  </a:cubicBezTo>
                  <a:cubicBezTo>
                    <a:pt x="44" y="65"/>
                    <a:pt x="55" y="58"/>
                    <a:pt x="55" y="58"/>
                  </a:cubicBezTo>
                  <a:cubicBezTo>
                    <a:pt x="59" y="0"/>
                    <a:pt x="59" y="0"/>
                    <a:pt x="59" y="0"/>
                  </a:cubicBezTo>
                  <a:lnTo>
                    <a:pt x="0" y="2"/>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1"/>
            <p:cNvSpPr/>
            <p:nvPr/>
          </p:nvSpPr>
          <p:spPr>
            <a:xfrm>
              <a:off x="2701138" y="4383876"/>
              <a:ext cx="182563" cy="246063"/>
            </a:xfrm>
            <a:custGeom>
              <a:avLst/>
              <a:gdLst/>
              <a:ahLst/>
              <a:cxnLst/>
              <a:rect l="l" t="t" r="r" b="b"/>
              <a:pathLst>
                <a:path w="50" h="67" extrusionOk="0">
                  <a:moveTo>
                    <a:pt x="50" y="0"/>
                  </a:moveTo>
                  <a:cubicBezTo>
                    <a:pt x="33" y="56"/>
                    <a:pt x="33" y="56"/>
                    <a:pt x="33" y="56"/>
                  </a:cubicBezTo>
                  <a:cubicBezTo>
                    <a:pt x="33" y="56"/>
                    <a:pt x="19" y="67"/>
                    <a:pt x="15" y="67"/>
                  </a:cubicBezTo>
                  <a:cubicBezTo>
                    <a:pt x="6" y="66"/>
                    <a:pt x="2" y="51"/>
                    <a:pt x="2" y="51"/>
                  </a:cubicBezTo>
                  <a:cubicBezTo>
                    <a:pt x="0" y="0"/>
                    <a:pt x="0" y="0"/>
                    <a:pt x="0" y="0"/>
                  </a:cubicBezTo>
                  <a:lnTo>
                    <a:pt x="50" y="0"/>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41"/>
            <p:cNvSpPr/>
            <p:nvPr/>
          </p:nvSpPr>
          <p:spPr>
            <a:xfrm>
              <a:off x="3564738" y="4571200"/>
              <a:ext cx="388938" cy="190500"/>
            </a:xfrm>
            <a:custGeom>
              <a:avLst/>
              <a:gdLst/>
              <a:ahLst/>
              <a:cxnLst/>
              <a:rect l="l" t="t" r="r" b="b"/>
              <a:pathLst>
                <a:path w="106" h="52" extrusionOk="0">
                  <a:moveTo>
                    <a:pt x="57" y="9"/>
                  </a:moveTo>
                  <a:cubicBezTo>
                    <a:pt x="103" y="47"/>
                    <a:pt x="103" y="47"/>
                    <a:pt x="103" y="47"/>
                  </a:cubicBezTo>
                  <a:cubicBezTo>
                    <a:pt x="106" y="49"/>
                    <a:pt x="104" y="52"/>
                    <a:pt x="101" y="52"/>
                  </a:cubicBezTo>
                  <a:cubicBezTo>
                    <a:pt x="32" y="52"/>
                    <a:pt x="32" y="52"/>
                    <a:pt x="32" y="52"/>
                  </a:cubicBezTo>
                  <a:cubicBezTo>
                    <a:pt x="31" y="52"/>
                    <a:pt x="29" y="52"/>
                    <a:pt x="29" y="50"/>
                  </a:cubicBezTo>
                  <a:cubicBezTo>
                    <a:pt x="24" y="40"/>
                    <a:pt x="24" y="40"/>
                    <a:pt x="24" y="40"/>
                  </a:cubicBezTo>
                  <a:cubicBezTo>
                    <a:pt x="22" y="37"/>
                    <a:pt x="19" y="37"/>
                    <a:pt x="19" y="40"/>
                  </a:cubicBezTo>
                  <a:cubicBezTo>
                    <a:pt x="17" y="50"/>
                    <a:pt x="17" y="50"/>
                    <a:pt x="17" y="50"/>
                  </a:cubicBezTo>
                  <a:cubicBezTo>
                    <a:pt x="17" y="52"/>
                    <a:pt x="1" y="51"/>
                    <a:pt x="1" y="50"/>
                  </a:cubicBezTo>
                  <a:cubicBezTo>
                    <a:pt x="0" y="41"/>
                    <a:pt x="2" y="11"/>
                    <a:pt x="3" y="3"/>
                  </a:cubicBezTo>
                  <a:cubicBezTo>
                    <a:pt x="3" y="1"/>
                    <a:pt x="5" y="1"/>
                    <a:pt x="6" y="0"/>
                  </a:cubicBezTo>
                  <a:cubicBezTo>
                    <a:pt x="6" y="0"/>
                    <a:pt x="6" y="0"/>
                    <a:pt x="6" y="0"/>
                  </a:cubicBezTo>
                  <a:cubicBezTo>
                    <a:pt x="8" y="0"/>
                    <a:pt x="9" y="1"/>
                    <a:pt x="10" y="1"/>
                  </a:cubicBezTo>
                  <a:cubicBezTo>
                    <a:pt x="15" y="6"/>
                    <a:pt x="29" y="19"/>
                    <a:pt x="37" y="17"/>
                  </a:cubicBezTo>
                  <a:cubicBezTo>
                    <a:pt x="43" y="15"/>
                    <a:pt x="49" y="11"/>
                    <a:pt x="52" y="10"/>
                  </a:cubicBezTo>
                  <a:cubicBezTo>
                    <a:pt x="53" y="8"/>
                    <a:pt x="56" y="8"/>
                    <a:pt x="57" y="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41"/>
            <p:cNvSpPr/>
            <p:nvPr/>
          </p:nvSpPr>
          <p:spPr>
            <a:xfrm>
              <a:off x="2597950" y="4563263"/>
              <a:ext cx="252413" cy="263525"/>
            </a:xfrm>
            <a:custGeom>
              <a:avLst/>
              <a:gdLst/>
              <a:ahLst/>
              <a:cxnLst/>
              <a:rect l="l" t="t" r="r" b="b"/>
              <a:pathLst>
                <a:path w="69" h="72" extrusionOk="0">
                  <a:moveTo>
                    <a:pt x="29" y="0"/>
                  </a:moveTo>
                  <a:cubicBezTo>
                    <a:pt x="3" y="44"/>
                    <a:pt x="3" y="44"/>
                    <a:pt x="3" y="44"/>
                  </a:cubicBezTo>
                  <a:cubicBezTo>
                    <a:pt x="0" y="49"/>
                    <a:pt x="1" y="54"/>
                    <a:pt x="7" y="57"/>
                  </a:cubicBezTo>
                  <a:cubicBezTo>
                    <a:pt x="15" y="62"/>
                    <a:pt x="21" y="72"/>
                    <a:pt x="27" y="72"/>
                  </a:cubicBezTo>
                  <a:cubicBezTo>
                    <a:pt x="36" y="72"/>
                    <a:pt x="51" y="62"/>
                    <a:pt x="59" y="58"/>
                  </a:cubicBezTo>
                  <a:cubicBezTo>
                    <a:pt x="65" y="56"/>
                    <a:pt x="69" y="52"/>
                    <a:pt x="68" y="48"/>
                  </a:cubicBezTo>
                  <a:cubicBezTo>
                    <a:pt x="62" y="3"/>
                    <a:pt x="62" y="3"/>
                    <a:pt x="62" y="3"/>
                  </a:cubicBezTo>
                  <a:cubicBezTo>
                    <a:pt x="62" y="3"/>
                    <a:pt x="61" y="3"/>
                    <a:pt x="60" y="3"/>
                  </a:cubicBezTo>
                  <a:cubicBezTo>
                    <a:pt x="50" y="12"/>
                    <a:pt x="50" y="12"/>
                    <a:pt x="50" y="12"/>
                  </a:cubicBezTo>
                  <a:cubicBezTo>
                    <a:pt x="47" y="15"/>
                    <a:pt x="38" y="15"/>
                    <a:pt x="36" y="11"/>
                  </a:cubicBezTo>
                  <a:cubicBezTo>
                    <a:pt x="34" y="9"/>
                    <a:pt x="31" y="0"/>
                    <a:pt x="31" y="0"/>
                  </a:cubicBezTo>
                  <a:cubicBezTo>
                    <a:pt x="30" y="0"/>
                    <a:pt x="29" y="0"/>
                    <a:pt x="2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1"/>
            <p:cNvSpPr/>
            <p:nvPr/>
          </p:nvSpPr>
          <p:spPr>
            <a:xfrm>
              <a:off x="2678913" y="1667663"/>
              <a:ext cx="1370013" cy="2811463"/>
            </a:xfrm>
            <a:custGeom>
              <a:avLst/>
              <a:gdLst/>
              <a:ahLst/>
              <a:cxnLst/>
              <a:rect l="l" t="t" r="r" b="b"/>
              <a:pathLst>
                <a:path w="374" h="766" extrusionOk="0">
                  <a:moveTo>
                    <a:pt x="163" y="2"/>
                  </a:moveTo>
                  <a:cubicBezTo>
                    <a:pt x="142" y="39"/>
                    <a:pt x="114" y="79"/>
                    <a:pt x="102" y="127"/>
                  </a:cubicBezTo>
                  <a:cubicBezTo>
                    <a:pt x="88" y="182"/>
                    <a:pt x="7" y="652"/>
                    <a:pt x="0" y="753"/>
                  </a:cubicBezTo>
                  <a:cubicBezTo>
                    <a:pt x="18" y="757"/>
                    <a:pt x="44" y="754"/>
                    <a:pt x="55" y="754"/>
                  </a:cubicBezTo>
                  <a:cubicBezTo>
                    <a:pt x="90" y="653"/>
                    <a:pt x="196" y="286"/>
                    <a:pt x="211" y="222"/>
                  </a:cubicBezTo>
                  <a:cubicBezTo>
                    <a:pt x="213" y="213"/>
                    <a:pt x="228" y="215"/>
                    <a:pt x="227" y="225"/>
                  </a:cubicBezTo>
                  <a:cubicBezTo>
                    <a:pt x="218" y="297"/>
                    <a:pt x="240" y="564"/>
                    <a:pt x="240" y="762"/>
                  </a:cubicBezTo>
                  <a:cubicBezTo>
                    <a:pt x="249" y="766"/>
                    <a:pt x="289" y="763"/>
                    <a:pt x="299" y="762"/>
                  </a:cubicBezTo>
                  <a:cubicBezTo>
                    <a:pt x="311" y="638"/>
                    <a:pt x="374" y="163"/>
                    <a:pt x="282" y="11"/>
                  </a:cubicBezTo>
                  <a:cubicBezTo>
                    <a:pt x="240" y="5"/>
                    <a:pt x="206" y="0"/>
                    <a:pt x="1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1"/>
            <p:cNvSpPr/>
            <p:nvPr/>
          </p:nvSpPr>
          <p:spPr>
            <a:xfrm>
              <a:off x="3034513" y="918363"/>
              <a:ext cx="812800" cy="896938"/>
            </a:xfrm>
            <a:custGeom>
              <a:avLst/>
              <a:gdLst/>
              <a:ahLst/>
              <a:cxnLst/>
              <a:rect l="l" t="t" r="r" b="b"/>
              <a:pathLst>
                <a:path w="222" h="244" extrusionOk="0">
                  <a:moveTo>
                    <a:pt x="166" y="16"/>
                  </a:moveTo>
                  <a:cubicBezTo>
                    <a:pt x="170" y="20"/>
                    <a:pt x="209" y="112"/>
                    <a:pt x="208" y="141"/>
                  </a:cubicBezTo>
                  <a:cubicBezTo>
                    <a:pt x="206" y="170"/>
                    <a:pt x="222" y="226"/>
                    <a:pt x="222" y="226"/>
                  </a:cubicBezTo>
                  <a:cubicBezTo>
                    <a:pt x="222" y="226"/>
                    <a:pt x="174" y="244"/>
                    <a:pt x="49" y="224"/>
                  </a:cubicBezTo>
                  <a:cubicBezTo>
                    <a:pt x="18" y="157"/>
                    <a:pt x="0" y="79"/>
                    <a:pt x="41" y="37"/>
                  </a:cubicBezTo>
                  <a:cubicBezTo>
                    <a:pt x="41" y="37"/>
                    <a:pt x="98" y="1"/>
                    <a:pt x="109" y="0"/>
                  </a:cubicBezTo>
                  <a:cubicBezTo>
                    <a:pt x="109" y="0"/>
                    <a:pt x="146" y="55"/>
                    <a:pt x="162" y="55"/>
                  </a:cubicBezTo>
                  <a:cubicBezTo>
                    <a:pt x="169" y="54"/>
                    <a:pt x="167" y="27"/>
                    <a:pt x="166" y="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1"/>
            <p:cNvSpPr/>
            <p:nvPr/>
          </p:nvSpPr>
          <p:spPr>
            <a:xfrm>
              <a:off x="3407575" y="850101"/>
              <a:ext cx="374650" cy="388938"/>
            </a:xfrm>
            <a:custGeom>
              <a:avLst/>
              <a:gdLst/>
              <a:ahLst/>
              <a:cxnLst/>
              <a:rect l="l" t="t" r="r" b="b"/>
              <a:pathLst>
                <a:path w="102" h="106" extrusionOk="0">
                  <a:moveTo>
                    <a:pt x="0" y="22"/>
                  </a:moveTo>
                  <a:cubicBezTo>
                    <a:pt x="1" y="0"/>
                    <a:pt x="1" y="0"/>
                    <a:pt x="1" y="0"/>
                  </a:cubicBezTo>
                  <a:cubicBezTo>
                    <a:pt x="81" y="20"/>
                    <a:pt x="81" y="20"/>
                    <a:pt x="81" y="20"/>
                  </a:cubicBezTo>
                  <a:cubicBezTo>
                    <a:pt x="76" y="45"/>
                    <a:pt x="76" y="45"/>
                    <a:pt x="76" y="45"/>
                  </a:cubicBezTo>
                  <a:cubicBezTo>
                    <a:pt x="76" y="45"/>
                    <a:pt x="102" y="106"/>
                    <a:pt x="69" y="97"/>
                  </a:cubicBezTo>
                  <a:cubicBezTo>
                    <a:pt x="35" y="87"/>
                    <a:pt x="0" y="22"/>
                    <a:pt x="0" y="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1"/>
            <p:cNvSpPr/>
            <p:nvPr/>
          </p:nvSpPr>
          <p:spPr>
            <a:xfrm>
              <a:off x="3118650" y="1091400"/>
              <a:ext cx="277813" cy="674688"/>
            </a:xfrm>
            <a:custGeom>
              <a:avLst/>
              <a:gdLst/>
              <a:ahLst/>
              <a:cxnLst/>
              <a:rect l="l" t="t" r="r" b="b"/>
              <a:pathLst>
                <a:path w="76" h="184" extrusionOk="0">
                  <a:moveTo>
                    <a:pt x="30" y="26"/>
                  </a:moveTo>
                  <a:cubicBezTo>
                    <a:pt x="37" y="66"/>
                    <a:pt x="54" y="103"/>
                    <a:pt x="65" y="142"/>
                  </a:cubicBezTo>
                  <a:cubicBezTo>
                    <a:pt x="69" y="156"/>
                    <a:pt x="72" y="170"/>
                    <a:pt x="76" y="184"/>
                  </a:cubicBezTo>
                  <a:cubicBezTo>
                    <a:pt x="62" y="182"/>
                    <a:pt x="45" y="180"/>
                    <a:pt x="26" y="177"/>
                  </a:cubicBezTo>
                  <a:cubicBezTo>
                    <a:pt x="1" y="124"/>
                    <a:pt x="0" y="49"/>
                    <a:pt x="21" y="0"/>
                  </a:cubicBezTo>
                  <a:cubicBezTo>
                    <a:pt x="24" y="9"/>
                    <a:pt x="27" y="17"/>
                    <a:pt x="30" y="26"/>
                  </a:cubicBezTo>
                  <a:close/>
                </a:path>
              </a:pathLst>
            </a:custGeom>
            <a:solidFill>
              <a:srgbClr val="3919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1"/>
            <p:cNvSpPr/>
            <p:nvPr/>
          </p:nvSpPr>
          <p:spPr>
            <a:xfrm>
              <a:off x="3093250" y="1483513"/>
              <a:ext cx="1095375" cy="547688"/>
            </a:xfrm>
            <a:custGeom>
              <a:avLst/>
              <a:gdLst/>
              <a:ahLst/>
              <a:cxnLst/>
              <a:rect l="l" t="t" r="r" b="b"/>
              <a:pathLst>
                <a:path w="299" h="149" extrusionOk="0">
                  <a:moveTo>
                    <a:pt x="195" y="115"/>
                  </a:moveTo>
                  <a:cubicBezTo>
                    <a:pt x="195" y="115"/>
                    <a:pt x="22" y="149"/>
                    <a:pt x="12" y="118"/>
                  </a:cubicBezTo>
                  <a:cubicBezTo>
                    <a:pt x="0" y="22"/>
                    <a:pt x="0" y="22"/>
                    <a:pt x="0" y="22"/>
                  </a:cubicBezTo>
                  <a:cubicBezTo>
                    <a:pt x="76" y="0"/>
                    <a:pt x="76" y="0"/>
                    <a:pt x="76" y="0"/>
                  </a:cubicBezTo>
                  <a:cubicBezTo>
                    <a:pt x="85" y="69"/>
                    <a:pt x="85" y="69"/>
                    <a:pt x="85" y="69"/>
                  </a:cubicBezTo>
                  <a:cubicBezTo>
                    <a:pt x="84" y="71"/>
                    <a:pt x="217" y="84"/>
                    <a:pt x="217" y="84"/>
                  </a:cubicBezTo>
                  <a:cubicBezTo>
                    <a:pt x="217" y="84"/>
                    <a:pt x="244" y="84"/>
                    <a:pt x="259" y="91"/>
                  </a:cubicBezTo>
                  <a:cubicBezTo>
                    <a:pt x="260" y="92"/>
                    <a:pt x="289" y="114"/>
                    <a:pt x="299" y="127"/>
                  </a:cubicBezTo>
                  <a:cubicBezTo>
                    <a:pt x="242" y="131"/>
                    <a:pt x="242" y="131"/>
                    <a:pt x="242" y="131"/>
                  </a:cubicBezTo>
                  <a:cubicBezTo>
                    <a:pt x="236" y="131"/>
                    <a:pt x="195" y="115"/>
                    <a:pt x="195" y="11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1"/>
            <p:cNvSpPr/>
            <p:nvPr/>
          </p:nvSpPr>
          <p:spPr>
            <a:xfrm>
              <a:off x="2905925" y="1007263"/>
              <a:ext cx="498475" cy="573088"/>
            </a:xfrm>
            <a:custGeom>
              <a:avLst/>
              <a:gdLst/>
              <a:ahLst/>
              <a:cxnLst/>
              <a:rect l="l" t="t" r="r" b="b"/>
              <a:pathLst>
                <a:path w="136" h="156" extrusionOk="0">
                  <a:moveTo>
                    <a:pt x="108" y="5"/>
                  </a:moveTo>
                  <a:cubicBezTo>
                    <a:pt x="108" y="5"/>
                    <a:pt x="136" y="25"/>
                    <a:pt x="130" y="50"/>
                  </a:cubicBezTo>
                  <a:cubicBezTo>
                    <a:pt x="125" y="75"/>
                    <a:pt x="129" y="135"/>
                    <a:pt x="129" y="135"/>
                  </a:cubicBezTo>
                  <a:cubicBezTo>
                    <a:pt x="48" y="156"/>
                    <a:pt x="48" y="156"/>
                    <a:pt x="48" y="156"/>
                  </a:cubicBezTo>
                  <a:cubicBezTo>
                    <a:pt x="48" y="156"/>
                    <a:pt x="0" y="0"/>
                    <a:pt x="108"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1"/>
            <p:cNvSpPr/>
            <p:nvPr/>
          </p:nvSpPr>
          <p:spPr>
            <a:xfrm>
              <a:off x="3536163" y="1931188"/>
              <a:ext cx="571500" cy="69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41"/>
            <p:cNvSpPr/>
            <p:nvPr/>
          </p:nvSpPr>
          <p:spPr>
            <a:xfrm>
              <a:off x="3536163" y="1931188"/>
              <a:ext cx="369888" cy="69850"/>
            </a:xfrm>
            <a:custGeom>
              <a:avLst/>
              <a:gdLst/>
              <a:ahLst/>
              <a:cxnLst/>
              <a:rect l="l" t="t" r="r" b="b"/>
              <a:pathLst>
                <a:path w="233" h="44" extrusionOk="0">
                  <a:moveTo>
                    <a:pt x="0" y="0"/>
                  </a:moveTo>
                  <a:lnTo>
                    <a:pt x="233" y="0"/>
                  </a:lnTo>
                  <a:lnTo>
                    <a:pt x="215" y="44"/>
                  </a:lnTo>
                  <a:lnTo>
                    <a:pt x="0" y="44"/>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41"/>
            <p:cNvSpPr/>
            <p:nvPr/>
          </p:nvSpPr>
          <p:spPr>
            <a:xfrm>
              <a:off x="3920338" y="1377150"/>
              <a:ext cx="1117600" cy="623888"/>
            </a:xfrm>
            <a:custGeom>
              <a:avLst/>
              <a:gdLst/>
              <a:ahLst/>
              <a:cxnLst/>
              <a:rect l="l" t="t" r="r" b="b"/>
              <a:pathLst>
                <a:path w="704" h="393" extrusionOk="0">
                  <a:moveTo>
                    <a:pt x="568" y="393"/>
                  </a:moveTo>
                  <a:lnTo>
                    <a:pt x="0" y="393"/>
                  </a:lnTo>
                  <a:lnTo>
                    <a:pt x="136" y="0"/>
                  </a:lnTo>
                  <a:lnTo>
                    <a:pt x="704" y="0"/>
                  </a:lnTo>
                  <a:lnTo>
                    <a:pt x="568" y="3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1"/>
            <p:cNvSpPr/>
            <p:nvPr/>
          </p:nvSpPr>
          <p:spPr>
            <a:xfrm>
              <a:off x="4418813" y="1648613"/>
              <a:ext cx="114300" cy="114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1"/>
            <p:cNvSpPr/>
            <p:nvPr/>
          </p:nvSpPr>
          <p:spPr>
            <a:xfrm>
              <a:off x="3379000" y="2001038"/>
              <a:ext cx="2000100" cy="88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2" name="Google Shape;1412;p41"/>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416"/>
        <p:cNvGrpSpPr/>
        <p:nvPr/>
      </p:nvGrpSpPr>
      <p:grpSpPr>
        <a:xfrm>
          <a:off x="0" y="0"/>
          <a:ext cx="0" cy="0"/>
          <a:chOff x="0" y="0"/>
          <a:chExt cx="0" cy="0"/>
        </a:xfrm>
      </p:grpSpPr>
      <p:sp>
        <p:nvSpPr>
          <p:cNvPr id="1417" name="Google Shape;1417;p42"/>
          <p:cNvSpPr txBox="1">
            <a:spLocks noGrp="1"/>
          </p:cNvSpPr>
          <p:nvPr>
            <p:ph type="title"/>
          </p:nvPr>
        </p:nvSpPr>
        <p:spPr>
          <a:xfrm>
            <a:off x="3652775" y="2466150"/>
            <a:ext cx="178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4C1130"/>
                </a:solidFill>
              </a:rPr>
              <a:t>Methodology</a:t>
            </a:r>
            <a:endParaRPr sz="2000">
              <a:solidFill>
                <a:srgbClr val="4C1130"/>
              </a:solidFill>
            </a:endParaRPr>
          </a:p>
        </p:txBody>
      </p:sp>
      <p:grpSp>
        <p:nvGrpSpPr>
          <p:cNvPr id="1418" name="Google Shape;1418;p42"/>
          <p:cNvGrpSpPr/>
          <p:nvPr/>
        </p:nvGrpSpPr>
        <p:grpSpPr>
          <a:xfrm>
            <a:off x="2440377" y="825482"/>
            <a:ext cx="4263245" cy="3536327"/>
            <a:chOff x="3729467" y="2850349"/>
            <a:chExt cx="419153" cy="444050"/>
          </a:xfrm>
        </p:grpSpPr>
        <p:sp>
          <p:nvSpPr>
            <p:cNvPr id="1419" name="Google Shape;1419;p42"/>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1155CC"/>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2"/>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rgbClr val="A4C2F4"/>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2"/>
            <p:cNvSpPr/>
            <p:nvPr/>
          </p:nvSpPr>
          <p:spPr>
            <a:xfrm>
              <a:off x="3968165" y="2850349"/>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1C4587"/>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2"/>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6D9EEB"/>
            </a:solid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2"/>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3C78D8"/>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2"/>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C9DAF8"/>
            </a:soli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2"/>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CFE2F3"/>
            </a:solid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6" name="Google Shape;1426;p42"/>
          <p:cNvSpPr txBox="1"/>
          <p:nvPr/>
        </p:nvSpPr>
        <p:spPr>
          <a:xfrm>
            <a:off x="4671300" y="863638"/>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Bussines Understanding</a:t>
            </a:r>
            <a:endParaRPr sz="1300">
              <a:solidFill>
                <a:schemeClr val="dk2"/>
              </a:solidFill>
              <a:latin typeface="Baloo 2 ExtraBold"/>
              <a:ea typeface="Baloo 2 ExtraBold"/>
              <a:cs typeface="Baloo 2 ExtraBold"/>
              <a:sym typeface="Baloo 2 ExtraBold"/>
            </a:endParaRPr>
          </a:p>
        </p:txBody>
      </p:sp>
      <p:sp>
        <p:nvSpPr>
          <p:cNvPr id="1427" name="Google Shape;1427;p42"/>
          <p:cNvSpPr txBox="1"/>
          <p:nvPr/>
        </p:nvSpPr>
        <p:spPr>
          <a:xfrm>
            <a:off x="5034900" y="2130900"/>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Preprocessing </a:t>
            </a:r>
            <a:endParaRPr sz="1300">
              <a:solidFill>
                <a:schemeClr val="dk2"/>
              </a:solidFill>
              <a:latin typeface="Baloo 2 ExtraBold"/>
              <a:ea typeface="Baloo 2 ExtraBold"/>
              <a:cs typeface="Baloo 2 ExtraBold"/>
              <a:sym typeface="Baloo 2 ExtraBold"/>
            </a:endParaRPr>
          </a:p>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a:t>
            </a:r>
            <a:endParaRPr sz="1300">
              <a:solidFill>
                <a:schemeClr val="dk2"/>
              </a:solidFill>
              <a:latin typeface="Baloo 2 ExtraBold"/>
              <a:ea typeface="Baloo 2 ExtraBold"/>
              <a:cs typeface="Baloo 2 ExtraBold"/>
              <a:sym typeface="Baloo 2 ExtraBold"/>
            </a:endParaRPr>
          </a:p>
        </p:txBody>
      </p:sp>
      <p:sp>
        <p:nvSpPr>
          <p:cNvPr id="1428" name="Google Shape;1428;p42"/>
          <p:cNvSpPr txBox="1"/>
          <p:nvPr/>
        </p:nvSpPr>
        <p:spPr>
          <a:xfrm>
            <a:off x="4937475" y="3398150"/>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 Exploration</a:t>
            </a:r>
            <a:endParaRPr sz="1300">
              <a:solidFill>
                <a:schemeClr val="dk2"/>
              </a:solidFill>
              <a:latin typeface="Baloo 2 ExtraBold"/>
              <a:ea typeface="Baloo 2 ExtraBold"/>
              <a:cs typeface="Baloo 2 ExtraBold"/>
              <a:sym typeface="Baloo 2 ExtraBold"/>
            </a:endParaRPr>
          </a:p>
        </p:txBody>
      </p:sp>
      <p:sp>
        <p:nvSpPr>
          <p:cNvPr id="1429" name="Google Shape;1429;p42"/>
          <p:cNvSpPr txBox="1"/>
          <p:nvPr/>
        </p:nvSpPr>
        <p:spPr>
          <a:xfrm>
            <a:off x="3652775" y="3637125"/>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rgbClr val="F2F2F2"/>
                </a:solidFill>
                <a:latin typeface="Baloo 2 ExtraBold"/>
                <a:ea typeface="Baloo 2 ExtraBold"/>
                <a:cs typeface="Baloo 2 ExtraBold"/>
                <a:sym typeface="Baloo 2 ExtraBold"/>
              </a:rPr>
              <a:t>Feature Engineering</a:t>
            </a:r>
            <a:endParaRPr sz="1300">
              <a:solidFill>
                <a:srgbClr val="F2F2F2"/>
              </a:solidFill>
              <a:latin typeface="Baloo 2 ExtraBold"/>
              <a:ea typeface="Baloo 2 ExtraBold"/>
              <a:cs typeface="Baloo 2 ExtraBold"/>
              <a:sym typeface="Baloo 2 ExtraBold"/>
            </a:endParaRPr>
          </a:p>
        </p:txBody>
      </p:sp>
      <p:sp>
        <p:nvSpPr>
          <p:cNvPr id="1430" name="Google Shape;1430;p42"/>
          <p:cNvSpPr txBox="1"/>
          <p:nvPr/>
        </p:nvSpPr>
        <p:spPr>
          <a:xfrm>
            <a:off x="2612075" y="3141275"/>
            <a:ext cx="1230600" cy="4110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Modeling</a:t>
            </a:r>
            <a:endParaRPr sz="1300">
              <a:solidFill>
                <a:schemeClr val="dk1"/>
              </a:solidFill>
              <a:latin typeface="Baloo 2 ExtraBold"/>
              <a:ea typeface="Baloo 2 ExtraBold"/>
              <a:cs typeface="Baloo 2 ExtraBold"/>
              <a:sym typeface="Baloo 2 ExtraBold"/>
            </a:endParaRPr>
          </a:p>
        </p:txBody>
      </p:sp>
      <p:sp>
        <p:nvSpPr>
          <p:cNvPr id="1431" name="Google Shape;1431;p42"/>
          <p:cNvSpPr txBox="1"/>
          <p:nvPr/>
        </p:nvSpPr>
        <p:spPr>
          <a:xfrm>
            <a:off x="2515525" y="1944950"/>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Prediction</a:t>
            </a:r>
            <a:endParaRPr sz="1300">
              <a:solidFill>
                <a:schemeClr val="dk1"/>
              </a:solidFill>
              <a:latin typeface="Baloo 2 ExtraBold"/>
              <a:ea typeface="Baloo 2 ExtraBold"/>
              <a:cs typeface="Baloo 2 ExtraBold"/>
              <a:sym typeface="Baloo 2 ExtraBold"/>
            </a:endParaRPr>
          </a:p>
        </p:txBody>
      </p:sp>
      <p:sp>
        <p:nvSpPr>
          <p:cNvPr id="1432" name="Google Shape;1432;p42"/>
          <p:cNvSpPr txBox="1"/>
          <p:nvPr/>
        </p:nvSpPr>
        <p:spPr>
          <a:xfrm>
            <a:off x="3400500" y="1271400"/>
            <a:ext cx="13422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Interpretation</a:t>
            </a:r>
            <a:endParaRPr sz="1300">
              <a:solidFill>
                <a:schemeClr val="dk1"/>
              </a:solidFill>
              <a:latin typeface="Baloo 2 ExtraBold"/>
              <a:ea typeface="Baloo 2 ExtraBold"/>
              <a:cs typeface="Baloo 2 ExtraBold"/>
              <a:sym typeface="Baloo 2 ExtraBold"/>
            </a:endParaRPr>
          </a:p>
        </p:txBody>
      </p:sp>
      <p:grpSp>
        <p:nvGrpSpPr>
          <p:cNvPr id="1433" name="Google Shape;1433;p42"/>
          <p:cNvGrpSpPr/>
          <p:nvPr/>
        </p:nvGrpSpPr>
        <p:grpSpPr>
          <a:xfrm>
            <a:off x="510589" y="841768"/>
            <a:ext cx="1322715" cy="2144997"/>
            <a:chOff x="2597950" y="316701"/>
            <a:chExt cx="2781150" cy="4510087"/>
          </a:xfrm>
        </p:grpSpPr>
        <p:sp>
          <p:nvSpPr>
            <p:cNvPr id="1434" name="Google Shape;1434;p42"/>
            <p:cNvSpPr/>
            <p:nvPr/>
          </p:nvSpPr>
          <p:spPr>
            <a:xfrm>
              <a:off x="3891763" y="1007263"/>
              <a:ext cx="854075" cy="895350"/>
            </a:xfrm>
            <a:custGeom>
              <a:avLst/>
              <a:gdLst/>
              <a:ahLst/>
              <a:cxnLst/>
              <a:rect l="l" t="t" r="r" b="b"/>
              <a:pathLst>
                <a:path w="233" h="244" extrusionOk="0">
                  <a:moveTo>
                    <a:pt x="155" y="106"/>
                  </a:moveTo>
                  <a:cubicBezTo>
                    <a:pt x="155" y="106"/>
                    <a:pt x="23" y="244"/>
                    <a:pt x="0" y="222"/>
                  </a:cubicBezTo>
                  <a:cubicBezTo>
                    <a:pt x="43" y="141"/>
                    <a:pt x="43" y="141"/>
                    <a:pt x="43" y="141"/>
                  </a:cubicBezTo>
                  <a:cubicBezTo>
                    <a:pt x="43" y="143"/>
                    <a:pt x="135" y="71"/>
                    <a:pt x="135" y="71"/>
                  </a:cubicBezTo>
                  <a:cubicBezTo>
                    <a:pt x="135" y="71"/>
                    <a:pt x="154" y="23"/>
                    <a:pt x="162" y="23"/>
                  </a:cubicBezTo>
                  <a:cubicBezTo>
                    <a:pt x="169" y="23"/>
                    <a:pt x="154" y="50"/>
                    <a:pt x="156" y="54"/>
                  </a:cubicBezTo>
                  <a:cubicBezTo>
                    <a:pt x="159" y="57"/>
                    <a:pt x="204" y="0"/>
                    <a:pt x="209" y="7"/>
                  </a:cubicBezTo>
                  <a:cubicBezTo>
                    <a:pt x="212" y="11"/>
                    <a:pt x="181" y="41"/>
                    <a:pt x="183" y="46"/>
                  </a:cubicBezTo>
                  <a:cubicBezTo>
                    <a:pt x="185" y="48"/>
                    <a:pt x="219" y="27"/>
                    <a:pt x="223" y="28"/>
                  </a:cubicBezTo>
                  <a:cubicBezTo>
                    <a:pt x="233" y="31"/>
                    <a:pt x="185" y="54"/>
                    <a:pt x="187" y="55"/>
                  </a:cubicBezTo>
                  <a:cubicBezTo>
                    <a:pt x="190" y="57"/>
                    <a:pt x="226" y="34"/>
                    <a:pt x="227" y="42"/>
                  </a:cubicBezTo>
                  <a:cubicBezTo>
                    <a:pt x="227" y="47"/>
                    <a:pt x="194" y="63"/>
                    <a:pt x="194" y="66"/>
                  </a:cubicBezTo>
                  <a:cubicBezTo>
                    <a:pt x="195" y="69"/>
                    <a:pt x="213" y="57"/>
                    <a:pt x="219" y="59"/>
                  </a:cubicBezTo>
                  <a:cubicBezTo>
                    <a:pt x="225" y="61"/>
                    <a:pt x="194" y="77"/>
                    <a:pt x="192" y="79"/>
                  </a:cubicBezTo>
                  <a:cubicBezTo>
                    <a:pt x="190" y="82"/>
                    <a:pt x="173" y="98"/>
                    <a:pt x="155" y="106"/>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42"/>
            <p:cNvSpPr/>
            <p:nvPr/>
          </p:nvSpPr>
          <p:spPr>
            <a:xfrm>
              <a:off x="3404400" y="1021551"/>
              <a:ext cx="658813" cy="800100"/>
            </a:xfrm>
            <a:custGeom>
              <a:avLst/>
              <a:gdLst/>
              <a:ahLst/>
              <a:cxnLst/>
              <a:rect l="l" t="t" r="r" b="b"/>
              <a:pathLst>
                <a:path w="180" h="218" extrusionOk="0">
                  <a:moveTo>
                    <a:pt x="98" y="0"/>
                  </a:moveTo>
                  <a:cubicBezTo>
                    <a:pt x="98" y="0"/>
                    <a:pt x="130" y="11"/>
                    <a:pt x="138" y="36"/>
                  </a:cubicBezTo>
                  <a:cubicBezTo>
                    <a:pt x="146" y="60"/>
                    <a:pt x="180" y="133"/>
                    <a:pt x="180" y="133"/>
                  </a:cubicBezTo>
                  <a:cubicBezTo>
                    <a:pt x="134" y="218"/>
                    <a:pt x="134" y="218"/>
                    <a:pt x="134" y="218"/>
                  </a:cubicBezTo>
                  <a:cubicBezTo>
                    <a:pt x="134" y="218"/>
                    <a:pt x="0" y="48"/>
                    <a:pt x="98" y="0"/>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42"/>
            <p:cNvSpPr/>
            <p:nvPr/>
          </p:nvSpPr>
          <p:spPr>
            <a:xfrm>
              <a:off x="3359950" y="973925"/>
              <a:ext cx="703263" cy="654050"/>
            </a:xfrm>
            <a:custGeom>
              <a:avLst/>
              <a:gdLst/>
              <a:ahLst/>
              <a:cxnLst/>
              <a:rect l="l" t="t" r="r" b="b"/>
              <a:pathLst>
                <a:path w="192" h="178" extrusionOk="0">
                  <a:moveTo>
                    <a:pt x="107" y="5"/>
                  </a:moveTo>
                  <a:cubicBezTo>
                    <a:pt x="142" y="0"/>
                    <a:pt x="161" y="40"/>
                    <a:pt x="192" y="115"/>
                  </a:cubicBezTo>
                  <a:cubicBezTo>
                    <a:pt x="113" y="178"/>
                    <a:pt x="113" y="178"/>
                    <a:pt x="113" y="178"/>
                  </a:cubicBezTo>
                  <a:cubicBezTo>
                    <a:pt x="113" y="178"/>
                    <a:pt x="0" y="22"/>
                    <a:pt x="107"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42"/>
            <p:cNvSpPr/>
            <p:nvPr/>
          </p:nvSpPr>
          <p:spPr>
            <a:xfrm>
              <a:off x="3312325" y="316701"/>
              <a:ext cx="476250" cy="506413"/>
            </a:xfrm>
            <a:custGeom>
              <a:avLst/>
              <a:gdLst/>
              <a:ahLst/>
              <a:cxnLst/>
              <a:rect l="l" t="t" r="r" b="b"/>
              <a:pathLst>
                <a:path w="130" h="138" extrusionOk="0">
                  <a:moveTo>
                    <a:pt x="121" y="35"/>
                  </a:moveTo>
                  <a:cubicBezTo>
                    <a:pt x="104" y="14"/>
                    <a:pt x="66" y="0"/>
                    <a:pt x="35" y="13"/>
                  </a:cubicBezTo>
                  <a:cubicBezTo>
                    <a:pt x="34" y="13"/>
                    <a:pt x="34" y="13"/>
                    <a:pt x="34" y="13"/>
                  </a:cubicBezTo>
                  <a:cubicBezTo>
                    <a:pt x="14" y="20"/>
                    <a:pt x="0" y="39"/>
                    <a:pt x="1" y="60"/>
                  </a:cubicBezTo>
                  <a:cubicBezTo>
                    <a:pt x="1" y="74"/>
                    <a:pt x="5" y="88"/>
                    <a:pt x="11" y="99"/>
                  </a:cubicBezTo>
                  <a:cubicBezTo>
                    <a:pt x="25" y="124"/>
                    <a:pt x="52" y="135"/>
                    <a:pt x="80" y="133"/>
                  </a:cubicBezTo>
                  <a:cubicBezTo>
                    <a:pt x="85" y="133"/>
                    <a:pt x="90" y="134"/>
                    <a:pt x="93" y="138"/>
                  </a:cubicBezTo>
                  <a:cubicBezTo>
                    <a:pt x="126" y="82"/>
                    <a:pt x="126" y="82"/>
                    <a:pt x="126" y="82"/>
                  </a:cubicBezTo>
                  <a:cubicBezTo>
                    <a:pt x="130" y="74"/>
                    <a:pt x="130" y="47"/>
                    <a:pt x="121"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42"/>
            <p:cNvSpPr/>
            <p:nvPr/>
          </p:nvSpPr>
          <p:spPr>
            <a:xfrm>
              <a:off x="3129763" y="529426"/>
              <a:ext cx="222300" cy="223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42"/>
            <p:cNvSpPr/>
            <p:nvPr/>
          </p:nvSpPr>
          <p:spPr>
            <a:xfrm>
              <a:off x="3334550" y="445288"/>
              <a:ext cx="447675" cy="766763"/>
            </a:xfrm>
            <a:custGeom>
              <a:avLst/>
              <a:gdLst/>
              <a:ahLst/>
              <a:cxnLst/>
              <a:rect l="l" t="t" r="r" b="b"/>
              <a:pathLst>
                <a:path w="122" h="209" extrusionOk="0">
                  <a:moveTo>
                    <a:pt x="37" y="55"/>
                  </a:moveTo>
                  <a:cubicBezTo>
                    <a:pt x="37" y="56"/>
                    <a:pt x="33" y="48"/>
                    <a:pt x="32" y="47"/>
                  </a:cubicBezTo>
                  <a:cubicBezTo>
                    <a:pt x="27" y="46"/>
                    <a:pt x="17" y="41"/>
                    <a:pt x="11" y="52"/>
                  </a:cubicBezTo>
                  <a:cubicBezTo>
                    <a:pt x="6" y="64"/>
                    <a:pt x="15" y="74"/>
                    <a:pt x="21" y="77"/>
                  </a:cubicBezTo>
                  <a:cubicBezTo>
                    <a:pt x="23" y="78"/>
                    <a:pt x="30" y="82"/>
                    <a:pt x="31" y="84"/>
                  </a:cubicBezTo>
                  <a:cubicBezTo>
                    <a:pt x="39" y="101"/>
                    <a:pt x="28" y="135"/>
                    <a:pt x="27" y="149"/>
                  </a:cubicBezTo>
                  <a:cubicBezTo>
                    <a:pt x="24" y="178"/>
                    <a:pt x="0" y="146"/>
                    <a:pt x="0" y="146"/>
                  </a:cubicBezTo>
                  <a:cubicBezTo>
                    <a:pt x="0" y="146"/>
                    <a:pt x="80" y="209"/>
                    <a:pt x="92" y="174"/>
                  </a:cubicBezTo>
                  <a:cubicBezTo>
                    <a:pt x="82" y="157"/>
                    <a:pt x="76" y="104"/>
                    <a:pt x="84" y="107"/>
                  </a:cubicBezTo>
                  <a:cubicBezTo>
                    <a:pt x="95" y="111"/>
                    <a:pt x="119" y="97"/>
                    <a:pt x="122" y="47"/>
                  </a:cubicBezTo>
                  <a:cubicBezTo>
                    <a:pt x="109" y="9"/>
                    <a:pt x="93" y="3"/>
                    <a:pt x="92" y="0"/>
                  </a:cubicBezTo>
                  <a:cubicBezTo>
                    <a:pt x="91" y="27"/>
                    <a:pt x="76" y="44"/>
                    <a:pt x="37"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42"/>
            <p:cNvSpPr/>
            <p:nvPr/>
          </p:nvSpPr>
          <p:spPr>
            <a:xfrm>
              <a:off x="3390113" y="610388"/>
              <a:ext cx="53975" cy="84138"/>
            </a:xfrm>
            <a:custGeom>
              <a:avLst/>
              <a:gdLst/>
              <a:ahLst/>
              <a:cxnLst/>
              <a:rect l="l" t="t" r="r" b="b"/>
              <a:pathLst>
                <a:path w="15" h="23" extrusionOk="0">
                  <a:moveTo>
                    <a:pt x="0" y="12"/>
                  </a:moveTo>
                  <a:cubicBezTo>
                    <a:pt x="0" y="12"/>
                    <a:pt x="13" y="0"/>
                    <a:pt x="15" y="23"/>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42"/>
            <p:cNvSpPr/>
            <p:nvPr/>
          </p:nvSpPr>
          <p:spPr>
            <a:xfrm>
              <a:off x="3543316" y="683352"/>
              <a:ext cx="95248" cy="30278"/>
            </a:xfrm>
            <a:custGeom>
              <a:avLst/>
              <a:gdLst/>
              <a:ahLst/>
              <a:cxnLst/>
              <a:rect l="l" t="t" r="r" b="b"/>
              <a:pathLst>
                <a:path w="26" h="25" extrusionOk="0">
                  <a:moveTo>
                    <a:pt x="17" y="2"/>
                  </a:moveTo>
                  <a:cubicBezTo>
                    <a:pt x="22" y="4"/>
                    <a:pt x="26" y="10"/>
                    <a:pt x="24" y="16"/>
                  </a:cubicBezTo>
                  <a:cubicBezTo>
                    <a:pt x="22" y="22"/>
                    <a:pt x="15" y="25"/>
                    <a:pt x="9" y="23"/>
                  </a:cubicBezTo>
                  <a:cubicBezTo>
                    <a:pt x="4" y="21"/>
                    <a:pt x="0" y="15"/>
                    <a:pt x="2" y="9"/>
                  </a:cubicBezTo>
                  <a:cubicBezTo>
                    <a:pt x="4" y="3"/>
                    <a:pt x="11" y="0"/>
                    <a:pt x="17" y="2"/>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42"/>
            <p:cNvSpPr/>
            <p:nvPr/>
          </p:nvSpPr>
          <p:spPr>
            <a:xfrm>
              <a:off x="3628238" y="581813"/>
              <a:ext cx="42863" cy="28575"/>
            </a:xfrm>
            <a:custGeom>
              <a:avLst/>
              <a:gdLst/>
              <a:ahLst/>
              <a:cxnLst/>
              <a:rect l="l" t="t" r="r" b="b"/>
              <a:pathLst>
                <a:path w="12" h="8" extrusionOk="0">
                  <a:moveTo>
                    <a:pt x="2" y="6"/>
                  </a:moveTo>
                  <a:cubicBezTo>
                    <a:pt x="0" y="8"/>
                    <a:pt x="3" y="1"/>
                    <a:pt x="6" y="0"/>
                  </a:cubicBezTo>
                  <a:cubicBezTo>
                    <a:pt x="9" y="0"/>
                    <a:pt x="12" y="1"/>
                    <a:pt x="12" y="3"/>
                  </a:cubicBezTo>
                  <a:cubicBezTo>
                    <a:pt x="12" y="3"/>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42"/>
            <p:cNvSpPr/>
            <p:nvPr/>
          </p:nvSpPr>
          <p:spPr>
            <a:xfrm>
              <a:off x="3723488" y="577050"/>
              <a:ext cx="47625" cy="30163"/>
            </a:xfrm>
            <a:custGeom>
              <a:avLst/>
              <a:gdLst/>
              <a:ahLst/>
              <a:cxnLst/>
              <a:rect l="l" t="t" r="r" b="b"/>
              <a:pathLst>
                <a:path w="13" h="8" extrusionOk="0">
                  <a:moveTo>
                    <a:pt x="11" y="6"/>
                  </a:moveTo>
                  <a:cubicBezTo>
                    <a:pt x="13" y="8"/>
                    <a:pt x="9" y="1"/>
                    <a:pt x="7" y="1"/>
                  </a:cubicBezTo>
                  <a:cubicBezTo>
                    <a:pt x="4" y="0"/>
                    <a:pt x="1" y="1"/>
                    <a:pt x="0" y="4"/>
                  </a:cubicBezTo>
                  <a:cubicBezTo>
                    <a:pt x="0" y="4"/>
                    <a:pt x="6" y="3"/>
                    <a:pt x="1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42"/>
            <p:cNvSpPr/>
            <p:nvPr/>
          </p:nvSpPr>
          <p:spPr>
            <a:xfrm>
              <a:off x="3656813" y="632613"/>
              <a:ext cx="14400" cy="30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42"/>
            <p:cNvSpPr/>
            <p:nvPr/>
          </p:nvSpPr>
          <p:spPr>
            <a:xfrm>
              <a:off x="3723488" y="626263"/>
              <a:ext cx="14288" cy="28575"/>
            </a:xfrm>
            <a:custGeom>
              <a:avLst/>
              <a:gdLst/>
              <a:ahLst/>
              <a:cxnLst/>
              <a:rect l="l" t="t" r="r" b="b"/>
              <a:pathLst>
                <a:path w="4" h="8" extrusionOk="0">
                  <a:moveTo>
                    <a:pt x="0" y="4"/>
                  </a:moveTo>
                  <a:cubicBezTo>
                    <a:pt x="0" y="6"/>
                    <a:pt x="1" y="8"/>
                    <a:pt x="2" y="8"/>
                  </a:cubicBezTo>
                  <a:cubicBezTo>
                    <a:pt x="3" y="8"/>
                    <a:pt x="4" y="6"/>
                    <a:pt x="3" y="4"/>
                  </a:cubicBezTo>
                  <a:cubicBezTo>
                    <a:pt x="3" y="2"/>
                    <a:pt x="2" y="0"/>
                    <a:pt x="1" y="0"/>
                  </a:cubicBezTo>
                  <a:cubicBezTo>
                    <a:pt x="0" y="0"/>
                    <a:pt x="0" y="2"/>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42"/>
            <p:cNvSpPr/>
            <p:nvPr/>
          </p:nvSpPr>
          <p:spPr>
            <a:xfrm>
              <a:off x="3502825" y="786601"/>
              <a:ext cx="131763" cy="150813"/>
            </a:xfrm>
            <a:custGeom>
              <a:avLst/>
              <a:gdLst/>
              <a:ahLst/>
              <a:cxnLst/>
              <a:rect l="l" t="t" r="r" b="b"/>
              <a:pathLst>
                <a:path w="36" h="41" extrusionOk="0">
                  <a:moveTo>
                    <a:pt x="36" y="14"/>
                  </a:moveTo>
                  <a:cubicBezTo>
                    <a:pt x="36" y="14"/>
                    <a:pt x="20" y="8"/>
                    <a:pt x="10" y="4"/>
                  </a:cubicBezTo>
                  <a:cubicBezTo>
                    <a:pt x="0" y="0"/>
                    <a:pt x="25" y="41"/>
                    <a:pt x="36" y="14"/>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42"/>
            <p:cNvSpPr/>
            <p:nvPr/>
          </p:nvSpPr>
          <p:spPr>
            <a:xfrm>
              <a:off x="3558388" y="4394988"/>
              <a:ext cx="215900" cy="344488"/>
            </a:xfrm>
            <a:custGeom>
              <a:avLst/>
              <a:gdLst/>
              <a:ahLst/>
              <a:cxnLst/>
              <a:rect l="l" t="t" r="r" b="b"/>
              <a:pathLst>
                <a:path w="59" h="94" extrusionOk="0">
                  <a:moveTo>
                    <a:pt x="0" y="2"/>
                  </a:moveTo>
                  <a:cubicBezTo>
                    <a:pt x="8" y="57"/>
                    <a:pt x="8" y="57"/>
                    <a:pt x="8" y="57"/>
                  </a:cubicBezTo>
                  <a:cubicBezTo>
                    <a:pt x="8" y="57"/>
                    <a:pt x="21" y="94"/>
                    <a:pt x="32" y="79"/>
                  </a:cubicBezTo>
                  <a:cubicBezTo>
                    <a:pt x="44" y="65"/>
                    <a:pt x="55" y="58"/>
                    <a:pt x="55" y="58"/>
                  </a:cubicBezTo>
                  <a:cubicBezTo>
                    <a:pt x="59" y="0"/>
                    <a:pt x="59" y="0"/>
                    <a:pt x="59" y="0"/>
                  </a:cubicBezTo>
                  <a:lnTo>
                    <a:pt x="0" y="2"/>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42"/>
            <p:cNvSpPr/>
            <p:nvPr/>
          </p:nvSpPr>
          <p:spPr>
            <a:xfrm>
              <a:off x="2701138" y="4383876"/>
              <a:ext cx="182563" cy="246063"/>
            </a:xfrm>
            <a:custGeom>
              <a:avLst/>
              <a:gdLst/>
              <a:ahLst/>
              <a:cxnLst/>
              <a:rect l="l" t="t" r="r" b="b"/>
              <a:pathLst>
                <a:path w="50" h="67" extrusionOk="0">
                  <a:moveTo>
                    <a:pt x="50" y="0"/>
                  </a:moveTo>
                  <a:cubicBezTo>
                    <a:pt x="33" y="56"/>
                    <a:pt x="33" y="56"/>
                    <a:pt x="33" y="56"/>
                  </a:cubicBezTo>
                  <a:cubicBezTo>
                    <a:pt x="33" y="56"/>
                    <a:pt x="19" y="67"/>
                    <a:pt x="15" y="67"/>
                  </a:cubicBezTo>
                  <a:cubicBezTo>
                    <a:pt x="6" y="66"/>
                    <a:pt x="2" y="51"/>
                    <a:pt x="2" y="51"/>
                  </a:cubicBezTo>
                  <a:cubicBezTo>
                    <a:pt x="0" y="0"/>
                    <a:pt x="0" y="0"/>
                    <a:pt x="0" y="0"/>
                  </a:cubicBezTo>
                  <a:lnTo>
                    <a:pt x="50" y="0"/>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42"/>
            <p:cNvSpPr/>
            <p:nvPr/>
          </p:nvSpPr>
          <p:spPr>
            <a:xfrm>
              <a:off x="3564738" y="4571200"/>
              <a:ext cx="388938" cy="190500"/>
            </a:xfrm>
            <a:custGeom>
              <a:avLst/>
              <a:gdLst/>
              <a:ahLst/>
              <a:cxnLst/>
              <a:rect l="l" t="t" r="r" b="b"/>
              <a:pathLst>
                <a:path w="106" h="52" extrusionOk="0">
                  <a:moveTo>
                    <a:pt x="57" y="9"/>
                  </a:moveTo>
                  <a:cubicBezTo>
                    <a:pt x="103" y="47"/>
                    <a:pt x="103" y="47"/>
                    <a:pt x="103" y="47"/>
                  </a:cubicBezTo>
                  <a:cubicBezTo>
                    <a:pt x="106" y="49"/>
                    <a:pt x="104" y="52"/>
                    <a:pt x="101" y="52"/>
                  </a:cubicBezTo>
                  <a:cubicBezTo>
                    <a:pt x="32" y="52"/>
                    <a:pt x="32" y="52"/>
                    <a:pt x="32" y="52"/>
                  </a:cubicBezTo>
                  <a:cubicBezTo>
                    <a:pt x="31" y="52"/>
                    <a:pt x="29" y="52"/>
                    <a:pt x="29" y="50"/>
                  </a:cubicBezTo>
                  <a:cubicBezTo>
                    <a:pt x="24" y="40"/>
                    <a:pt x="24" y="40"/>
                    <a:pt x="24" y="40"/>
                  </a:cubicBezTo>
                  <a:cubicBezTo>
                    <a:pt x="22" y="37"/>
                    <a:pt x="19" y="37"/>
                    <a:pt x="19" y="40"/>
                  </a:cubicBezTo>
                  <a:cubicBezTo>
                    <a:pt x="17" y="50"/>
                    <a:pt x="17" y="50"/>
                    <a:pt x="17" y="50"/>
                  </a:cubicBezTo>
                  <a:cubicBezTo>
                    <a:pt x="17" y="52"/>
                    <a:pt x="1" y="51"/>
                    <a:pt x="1" y="50"/>
                  </a:cubicBezTo>
                  <a:cubicBezTo>
                    <a:pt x="0" y="41"/>
                    <a:pt x="2" y="11"/>
                    <a:pt x="3" y="3"/>
                  </a:cubicBezTo>
                  <a:cubicBezTo>
                    <a:pt x="3" y="1"/>
                    <a:pt x="5" y="1"/>
                    <a:pt x="6" y="0"/>
                  </a:cubicBezTo>
                  <a:cubicBezTo>
                    <a:pt x="6" y="0"/>
                    <a:pt x="6" y="0"/>
                    <a:pt x="6" y="0"/>
                  </a:cubicBezTo>
                  <a:cubicBezTo>
                    <a:pt x="8" y="0"/>
                    <a:pt x="9" y="1"/>
                    <a:pt x="10" y="1"/>
                  </a:cubicBezTo>
                  <a:cubicBezTo>
                    <a:pt x="15" y="6"/>
                    <a:pt x="29" y="19"/>
                    <a:pt x="37" y="17"/>
                  </a:cubicBezTo>
                  <a:cubicBezTo>
                    <a:pt x="43" y="15"/>
                    <a:pt x="49" y="11"/>
                    <a:pt x="52" y="10"/>
                  </a:cubicBezTo>
                  <a:cubicBezTo>
                    <a:pt x="53" y="8"/>
                    <a:pt x="56" y="8"/>
                    <a:pt x="57" y="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42"/>
            <p:cNvSpPr/>
            <p:nvPr/>
          </p:nvSpPr>
          <p:spPr>
            <a:xfrm>
              <a:off x="2597950" y="4563263"/>
              <a:ext cx="252413" cy="263525"/>
            </a:xfrm>
            <a:custGeom>
              <a:avLst/>
              <a:gdLst/>
              <a:ahLst/>
              <a:cxnLst/>
              <a:rect l="l" t="t" r="r" b="b"/>
              <a:pathLst>
                <a:path w="69" h="72" extrusionOk="0">
                  <a:moveTo>
                    <a:pt x="29" y="0"/>
                  </a:moveTo>
                  <a:cubicBezTo>
                    <a:pt x="3" y="44"/>
                    <a:pt x="3" y="44"/>
                    <a:pt x="3" y="44"/>
                  </a:cubicBezTo>
                  <a:cubicBezTo>
                    <a:pt x="0" y="49"/>
                    <a:pt x="1" y="54"/>
                    <a:pt x="7" y="57"/>
                  </a:cubicBezTo>
                  <a:cubicBezTo>
                    <a:pt x="15" y="62"/>
                    <a:pt x="21" y="72"/>
                    <a:pt x="27" y="72"/>
                  </a:cubicBezTo>
                  <a:cubicBezTo>
                    <a:pt x="36" y="72"/>
                    <a:pt x="51" y="62"/>
                    <a:pt x="59" y="58"/>
                  </a:cubicBezTo>
                  <a:cubicBezTo>
                    <a:pt x="65" y="56"/>
                    <a:pt x="69" y="52"/>
                    <a:pt x="68" y="48"/>
                  </a:cubicBezTo>
                  <a:cubicBezTo>
                    <a:pt x="62" y="3"/>
                    <a:pt x="62" y="3"/>
                    <a:pt x="62" y="3"/>
                  </a:cubicBezTo>
                  <a:cubicBezTo>
                    <a:pt x="62" y="3"/>
                    <a:pt x="61" y="3"/>
                    <a:pt x="60" y="3"/>
                  </a:cubicBezTo>
                  <a:cubicBezTo>
                    <a:pt x="50" y="12"/>
                    <a:pt x="50" y="12"/>
                    <a:pt x="50" y="12"/>
                  </a:cubicBezTo>
                  <a:cubicBezTo>
                    <a:pt x="47" y="15"/>
                    <a:pt x="38" y="15"/>
                    <a:pt x="36" y="11"/>
                  </a:cubicBezTo>
                  <a:cubicBezTo>
                    <a:pt x="34" y="9"/>
                    <a:pt x="31" y="0"/>
                    <a:pt x="31" y="0"/>
                  </a:cubicBezTo>
                  <a:cubicBezTo>
                    <a:pt x="30" y="0"/>
                    <a:pt x="29" y="0"/>
                    <a:pt x="2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42"/>
            <p:cNvSpPr/>
            <p:nvPr/>
          </p:nvSpPr>
          <p:spPr>
            <a:xfrm>
              <a:off x="2678913" y="1667663"/>
              <a:ext cx="1370013" cy="2811463"/>
            </a:xfrm>
            <a:custGeom>
              <a:avLst/>
              <a:gdLst/>
              <a:ahLst/>
              <a:cxnLst/>
              <a:rect l="l" t="t" r="r" b="b"/>
              <a:pathLst>
                <a:path w="374" h="766" extrusionOk="0">
                  <a:moveTo>
                    <a:pt x="163" y="2"/>
                  </a:moveTo>
                  <a:cubicBezTo>
                    <a:pt x="142" y="39"/>
                    <a:pt x="114" y="79"/>
                    <a:pt x="102" y="127"/>
                  </a:cubicBezTo>
                  <a:cubicBezTo>
                    <a:pt x="88" y="182"/>
                    <a:pt x="7" y="652"/>
                    <a:pt x="0" y="753"/>
                  </a:cubicBezTo>
                  <a:cubicBezTo>
                    <a:pt x="18" y="757"/>
                    <a:pt x="44" y="754"/>
                    <a:pt x="55" y="754"/>
                  </a:cubicBezTo>
                  <a:cubicBezTo>
                    <a:pt x="90" y="653"/>
                    <a:pt x="196" y="286"/>
                    <a:pt x="211" y="222"/>
                  </a:cubicBezTo>
                  <a:cubicBezTo>
                    <a:pt x="213" y="213"/>
                    <a:pt x="228" y="215"/>
                    <a:pt x="227" y="225"/>
                  </a:cubicBezTo>
                  <a:cubicBezTo>
                    <a:pt x="218" y="297"/>
                    <a:pt x="240" y="564"/>
                    <a:pt x="240" y="762"/>
                  </a:cubicBezTo>
                  <a:cubicBezTo>
                    <a:pt x="249" y="766"/>
                    <a:pt x="289" y="763"/>
                    <a:pt x="299" y="762"/>
                  </a:cubicBezTo>
                  <a:cubicBezTo>
                    <a:pt x="311" y="638"/>
                    <a:pt x="374" y="163"/>
                    <a:pt x="282" y="11"/>
                  </a:cubicBezTo>
                  <a:cubicBezTo>
                    <a:pt x="240" y="5"/>
                    <a:pt x="206" y="0"/>
                    <a:pt x="1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42"/>
            <p:cNvSpPr/>
            <p:nvPr/>
          </p:nvSpPr>
          <p:spPr>
            <a:xfrm>
              <a:off x="3034513" y="918363"/>
              <a:ext cx="812800" cy="896938"/>
            </a:xfrm>
            <a:custGeom>
              <a:avLst/>
              <a:gdLst/>
              <a:ahLst/>
              <a:cxnLst/>
              <a:rect l="l" t="t" r="r" b="b"/>
              <a:pathLst>
                <a:path w="222" h="244" extrusionOk="0">
                  <a:moveTo>
                    <a:pt x="166" y="16"/>
                  </a:moveTo>
                  <a:cubicBezTo>
                    <a:pt x="170" y="20"/>
                    <a:pt x="209" y="112"/>
                    <a:pt x="208" y="141"/>
                  </a:cubicBezTo>
                  <a:cubicBezTo>
                    <a:pt x="206" y="170"/>
                    <a:pt x="222" y="226"/>
                    <a:pt x="222" y="226"/>
                  </a:cubicBezTo>
                  <a:cubicBezTo>
                    <a:pt x="222" y="226"/>
                    <a:pt x="174" y="244"/>
                    <a:pt x="49" y="224"/>
                  </a:cubicBezTo>
                  <a:cubicBezTo>
                    <a:pt x="18" y="157"/>
                    <a:pt x="0" y="79"/>
                    <a:pt x="41" y="37"/>
                  </a:cubicBezTo>
                  <a:cubicBezTo>
                    <a:pt x="41" y="37"/>
                    <a:pt x="98" y="1"/>
                    <a:pt x="109" y="0"/>
                  </a:cubicBezTo>
                  <a:cubicBezTo>
                    <a:pt x="109" y="0"/>
                    <a:pt x="146" y="55"/>
                    <a:pt x="162" y="55"/>
                  </a:cubicBezTo>
                  <a:cubicBezTo>
                    <a:pt x="169" y="54"/>
                    <a:pt x="167" y="27"/>
                    <a:pt x="166" y="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42"/>
            <p:cNvSpPr/>
            <p:nvPr/>
          </p:nvSpPr>
          <p:spPr>
            <a:xfrm>
              <a:off x="3407575" y="850101"/>
              <a:ext cx="374650" cy="388938"/>
            </a:xfrm>
            <a:custGeom>
              <a:avLst/>
              <a:gdLst/>
              <a:ahLst/>
              <a:cxnLst/>
              <a:rect l="l" t="t" r="r" b="b"/>
              <a:pathLst>
                <a:path w="102" h="106" extrusionOk="0">
                  <a:moveTo>
                    <a:pt x="0" y="22"/>
                  </a:moveTo>
                  <a:cubicBezTo>
                    <a:pt x="1" y="0"/>
                    <a:pt x="1" y="0"/>
                    <a:pt x="1" y="0"/>
                  </a:cubicBezTo>
                  <a:cubicBezTo>
                    <a:pt x="81" y="20"/>
                    <a:pt x="81" y="20"/>
                    <a:pt x="81" y="20"/>
                  </a:cubicBezTo>
                  <a:cubicBezTo>
                    <a:pt x="76" y="45"/>
                    <a:pt x="76" y="45"/>
                    <a:pt x="76" y="45"/>
                  </a:cubicBezTo>
                  <a:cubicBezTo>
                    <a:pt x="76" y="45"/>
                    <a:pt x="102" y="106"/>
                    <a:pt x="69" y="97"/>
                  </a:cubicBezTo>
                  <a:cubicBezTo>
                    <a:pt x="35" y="87"/>
                    <a:pt x="0" y="22"/>
                    <a:pt x="0" y="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42"/>
            <p:cNvSpPr/>
            <p:nvPr/>
          </p:nvSpPr>
          <p:spPr>
            <a:xfrm>
              <a:off x="3118650" y="1091400"/>
              <a:ext cx="277813" cy="674688"/>
            </a:xfrm>
            <a:custGeom>
              <a:avLst/>
              <a:gdLst/>
              <a:ahLst/>
              <a:cxnLst/>
              <a:rect l="l" t="t" r="r" b="b"/>
              <a:pathLst>
                <a:path w="76" h="184" extrusionOk="0">
                  <a:moveTo>
                    <a:pt x="30" y="26"/>
                  </a:moveTo>
                  <a:cubicBezTo>
                    <a:pt x="37" y="66"/>
                    <a:pt x="54" y="103"/>
                    <a:pt x="65" y="142"/>
                  </a:cubicBezTo>
                  <a:cubicBezTo>
                    <a:pt x="69" y="156"/>
                    <a:pt x="72" y="170"/>
                    <a:pt x="76" y="184"/>
                  </a:cubicBezTo>
                  <a:cubicBezTo>
                    <a:pt x="62" y="182"/>
                    <a:pt x="45" y="180"/>
                    <a:pt x="26" y="177"/>
                  </a:cubicBezTo>
                  <a:cubicBezTo>
                    <a:pt x="1" y="124"/>
                    <a:pt x="0" y="49"/>
                    <a:pt x="21" y="0"/>
                  </a:cubicBezTo>
                  <a:cubicBezTo>
                    <a:pt x="24" y="9"/>
                    <a:pt x="27" y="17"/>
                    <a:pt x="30" y="26"/>
                  </a:cubicBezTo>
                  <a:close/>
                </a:path>
              </a:pathLst>
            </a:custGeom>
            <a:solidFill>
              <a:srgbClr val="3919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42"/>
            <p:cNvSpPr/>
            <p:nvPr/>
          </p:nvSpPr>
          <p:spPr>
            <a:xfrm>
              <a:off x="3093250" y="1483513"/>
              <a:ext cx="1095375" cy="547688"/>
            </a:xfrm>
            <a:custGeom>
              <a:avLst/>
              <a:gdLst/>
              <a:ahLst/>
              <a:cxnLst/>
              <a:rect l="l" t="t" r="r" b="b"/>
              <a:pathLst>
                <a:path w="299" h="149" extrusionOk="0">
                  <a:moveTo>
                    <a:pt x="195" y="115"/>
                  </a:moveTo>
                  <a:cubicBezTo>
                    <a:pt x="195" y="115"/>
                    <a:pt x="22" y="149"/>
                    <a:pt x="12" y="118"/>
                  </a:cubicBezTo>
                  <a:cubicBezTo>
                    <a:pt x="0" y="22"/>
                    <a:pt x="0" y="22"/>
                    <a:pt x="0" y="22"/>
                  </a:cubicBezTo>
                  <a:cubicBezTo>
                    <a:pt x="76" y="0"/>
                    <a:pt x="76" y="0"/>
                    <a:pt x="76" y="0"/>
                  </a:cubicBezTo>
                  <a:cubicBezTo>
                    <a:pt x="85" y="69"/>
                    <a:pt x="85" y="69"/>
                    <a:pt x="85" y="69"/>
                  </a:cubicBezTo>
                  <a:cubicBezTo>
                    <a:pt x="84" y="71"/>
                    <a:pt x="217" y="84"/>
                    <a:pt x="217" y="84"/>
                  </a:cubicBezTo>
                  <a:cubicBezTo>
                    <a:pt x="217" y="84"/>
                    <a:pt x="244" y="84"/>
                    <a:pt x="259" y="91"/>
                  </a:cubicBezTo>
                  <a:cubicBezTo>
                    <a:pt x="260" y="92"/>
                    <a:pt x="289" y="114"/>
                    <a:pt x="299" y="127"/>
                  </a:cubicBezTo>
                  <a:cubicBezTo>
                    <a:pt x="242" y="131"/>
                    <a:pt x="242" y="131"/>
                    <a:pt x="242" y="131"/>
                  </a:cubicBezTo>
                  <a:cubicBezTo>
                    <a:pt x="236" y="131"/>
                    <a:pt x="195" y="115"/>
                    <a:pt x="195" y="11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42"/>
            <p:cNvSpPr/>
            <p:nvPr/>
          </p:nvSpPr>
          <p:spPr>
            <a:xfrm>
              <a:off x="2905925" y="1007263"/>
              <a:ext cx="498475" cy="573088"/>
            </a:xfrm>
            <a:custGeom>
              <a:avLst/>
              <a:gdLst/>
              <a:ahLst/>
              <a:cxnLst/>
              <a:rect l="l" t="t" r="r" b="b"/>
              <a:pathLst>
                <a:path w="136" h="156" extrusionOk="0">
                  <a:moveTo>
                    <a:pt x="108" y="5"/>
                  </a:moveTo>
                  <a:cubicBezTo>
                    <a:pt x="108" y="5"/>
                    <a:pt x="136" y="25"/>
                    <a:pt x="130" y="50"/>
                  </a:cubicBezTo>
                  <a:cubicBezTo>
                    <a:pt x="125" y="75"/>
                    <a:pt x="129" y="135"/>
                    <a:pt x="129" y="135"/>
                  </a:cubicBezTo>
                  <a:cubicBezTo>
                    <a:pt x="48" y="156"/>
                    <a:pt x="48" y="156"/>
                    <a:pt x="48" y="156"/>
                  </a:cubicBezTo>
                  <a:cubicBezTo>
                    <a:pt x="48" y="156"/>
                    <a:pt x="0" y="0"/>
                    <a:pt x="108"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42"/>
            <p:cNvSpPr/>
            <p:nvPr/>
          </p:nvSpPr>
          <p:spPr>
            <a:xfrm>
              <a:off x="3536163" y="1931188"/>
              <a:ext cx="571500" cy="69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42"/>
            <p:cNvSpPr/>
            <p:nvPr/>
          </p:nvSpPr>
          <p:spPr>
            <a:xfrm>
              <a:off x="3536163" y="1931188"/>
              <a:ext cx="369888" cy="69850"/>
            </a:xfrm>
            <a:custGeom>
              <a:avLst/>
              <a:gdLst/>
              <a:ahLst/>
              <a:cxnLst/>
              <a:rect l="l" t="t" r="r" b="b"/>
              <a:pathLst>
                <a:path w="233" h="44" extrusionOk="0">
                  <a:moveTo>
                    <a:pt x="0" y="0"/>
                  </a:moveTo>
                  <a:lnTo>
                    <a:pt x="233" y="0"/>
                  </a:lnTo>
                  <a:lnTo>
                    <a:pt x="215" y="44"/>
                  </a:lnTo>
                  <a:lnTo>
                    <a:pt x="0" y="44"/>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42"/>
            <p:cNvSpPr/>
            <p:nvPr/>
          </p:nvSpPr>
          <p:spPr>
            <a:xfrm>
              <a:off x="3920338" y="1377150"/>
              <a:ext cx="1117600" cy="623888"/>
            </a:xfrm>
            <a:custGeom>
              <a:avLst/>
              <a:gdLst/>
              <a:ahLst/>
              <a:cxnLst/>
              <a:rect l="l" t="t" r="r" b="b"/>
              <a:pathLst>
                <a:path w="704" h="393" extrusionOk="0">
                  <a:moveTo>
                    <a:pt x="568" y="393"/>
                  </a:moveTo>
                  <a:lnTo>
                    <a:pt x="0" y="393"/>
                  </a:lnTo>
                  <a:lnTo>
                    <a:pt x="136" y="0"/>
                  </a:lnTo>
                  <a:lnTo>
                    <a:pt x="704" y="0"/>
                  </a:lnTo>
                  <a:lnTo>
                    <a:pt x="568" y="3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42"/>
            <p:cNvSpPr/>
            <p:nvPr/>
          </p:nvSpPr>
          <p:spPr>
            <a:xfrm>
              <a:off x="4418813" y="1648613"/>
              <a:ext cx="114300" cy="114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2"/>
            <p:cNvSpPr/>
            <p:nvPr/>
          </p:nvSpPr>
          <p:spPr>
            <a:xfrm>
              <a:off x="3379000" y="2001038"/>
              <a:ext cx="2000100" cy="88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2" name="Google Shape;1462;p42"/>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sp>
        <p:nvSpPr>
          <p:cNvPr id="1463" name="Google Shape;1463;p42"/>
          <p:cNvSpPr/>
          <p:nvPr/>
        </p:nvSpPr>
        <p:spPr>
          <a:xfrm flipH="1">
            <a:off x="6309900" y="1194325"/>
            <a:ext cx="1782600" cy="454500"/>
          </a:xfrm>
          <a:prstGeom prst="homePlate">
            <a:avLst>
              <a:gd name="adj" fmla="val 50000"/>
            </a:avLst>
          </a:prstGeom>
          <a:solidFill>
            <a:srgbClr val="F2F2F2">
              <a:alpha val="0"/>
            </a:srgbClr>
          </a:solidFill>
          <a:ln w="2857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a:ea typeface="DM Sans"/>
                <a:cs typeface="DM Sans"/>
                <a:sym typeface="DM Sans"/>
              </a:rPr>
              <a:t>Customer Churn</a:t>
            </a:r>
            <a:endParaRPr>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graphicFrame>
        <p:nvGraphicFramePr>
          <p:cNvPr id="744" name="Google Shape;744;p25"/>
          <p:cNvGraphicFramePr/>
          <p:nvPr/>
        </p:nvGraphicFramePr>
        <p:xfrm>
          <a:off x="1443375" y="1719363"/>
          <a:ext cx="6257250" cy="1708966"/>
        </p:xfrm>
        <a:graphic>
          <a:graphicData uri="http://schemas.openxmlformats.org/drawingml/2006/table">
            <a:tbl>
              <a:tblPr>
                <a:noFill/>
                <a:tableStyleId>{4302FF7D-20D4-4C7B-B046-D9837FCC8763}</a:tableStyleId>
              </a:tblPr>
              <a:tblGrid>
                <a:gridCol w="1707150">
                  <a:extLst>
                    <a:ext uri="{9D8B030D-6E8A-4147-A177-3AD203B41FA5}">
                      <a16:colId xmlns:a16="http://schemas.microsoft.com/office/drawing/2014/main" val="20000"/>
                    </a:ext>
                  </a:extLst>
                </a:gridCol>
                <a:gridCol w="1686875">
                  <a:extLst>
                    <a:ext uri="{9D8B030D-6E8A-4147-A177-3AD203B41FA5}">
                      <a16:colId xmlns:a16="http://schemas.microsoft.com/office/drawing/2014/main" val="20001"/>
                    </a:ext>
                  </a:extLst>
                </a:gridCol>
                <a:gridCol w="2863225">
                  <a:extLst>
                    <a:ext uri="{9D8B030D-6E8A-4147-A177-3AD203B41FA5}">
                      <a16:colId xmlns:a16="http://schemas.microsoft.com/office/drawing/2014/main" val="20002"/>
                    </a:ext>
                  </a:extLst>
                </a:gridCol>
              </a:tblGrid>
              <a:tr h="282225">
                <a:tc>
                  <a:txBody>
                    <a:bodyPr/>
                    <a:lstStyle/>
                    <a:p>
                      <a:pPr marL="0" marR="0" lvl="0" indent="0" algn="ctr" rtl="0">
                        <a:lnSpc>
                          <a:spcPct val="115000"/>
                        </a:lnSpc>
                        <a:spcBef>
                          <a:spcPts val="0"/>
                        </a:spcBef>
                        <a:spcAft>
                          <a:spcPts val="0"/>
                        </a:spcAft>
                        <a:buNone/>
                      </a:pPr>
                      <a:r>
                        <a:rPr lang="en" sz="1600">
                          <a:solidFill>
                            <a:schemeClr val="dk1"/>
                          </a:solidFill>
                          <a:latin typeface="Baloo 2 ExtraBold"/>
                          <a:ea typeface="Baloo 2 ExtraBold"/>
                          <a:cs typeface="Baloo 2 ExtraBold"/>
                          <a:sym typeface="Baloo 2 ExtraBold"/>
                        </a:rPr>
                        <a:t>Class</a:t>
                      </a:r>
                      <a:endParaRPr sz="1600">
                        <a:solidFill>
                          <a:srgbClr val="4E48AB"/>
                        </a:solidFill>
                        <a:latin typeface="Bebas Neue"/>
                        <a:ea typeface="Bebas Neue"/>
                        <a:cs typeface="Bebas Neue"/>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a:solidFill>
                            <a:schemeClr val="dk1"/>
                          </a:solidFill>
                          <a:latin typeface="Baloo 2 ExtraBold"/>
                          <a:ea typeface="Baloo 2 ExtraBold"/>
                          <a:cs typeface="Baloo 2 ExtraBold"/>
                          <a:sym typeface="Baloo 2 ExtraBold"/>
                        </a:rPr>
                        <a:t>Team</a:t>
                      </a:r>
                      <a:endParaRPr sz="160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a:solidFill>
                            <a:schemeClr val="dk1"/>
                          </a:solidFill>
                          <a:latin typeface="Baloo 2 ExtraBold"/>
                          <a:ea typeface="Baloo 2 ExtraBold"/>
                          <a:cs typeface="Baloo 2 ExtraBold"/>
                          <a:sym typeface="Baloo 2 ExtraBold"/>
                        </a:rPr>
                        <a:t>Name</a:t>
                      </a:r>
                      <a:endParaRPr sz="160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22850">
                <a:tc rowSpan="2">
                  <a:txBody>
                    <a:bodyPr/>
                    <a:lstStyle/>
                    <a:p>
                      <a:pPr marL="0" lvl="0" indent="0" algn="ctr" rtl="0">
                        <a:lnSpc>
                          <a:spcPct val="115000"/>
                        </a:lnSpc>
                        <a:spcBef>
                          <a:spcPts val="0"/>
                        </a:spcBef>
                        <a:spcAft>
                          <a:spcPts val="0"/>
                        </a:spcAft>
                        <a:buNone/>
                      </a:pPr>
                      <a:r>
                        <a:rPr lang="en" sz="1800">
                          <a:solidFill>
                            <a:schemeClr val="dk1"/>
                          </a:solidFill>
                          <a:latin typeface="Baloo 2 ExtraBold"/>
                          <a:ea typeface="Baloo 2 ExtraBold"/>
                          <a:cs typeface="Baloo 2 ExtraBold"/>
                          <a:sym typeface="Baloo 2 ExtraBold"/>
                        </a:rPr>
                        <a:t>DS-7</a:t>
                      </a:r>
                      <a:endParaRPr sz="180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rowSpan="2">
                  <a:txBody>
                    <a:bodyPr/>
                    <a:lstStyle/>
                    <a:p>
                      <a:pPr marL="0" lvl="0" indent="0" algn="ctr" rtl="0">
                        <a:lnSpc>
                          <a:spcPct val="115000"/>
                        </a:lnSpc>
                        <a:spcBef>
                          <a:spcPts val="0"/>
                        </a:spcBef>
                        <a:spcAft>
                          <a:spcPts val="0"/>
                        </a:spcAft>
                        <a:buNone/>
                      </a:pPr>
                      <a:r>
                        <a:rPr lang="en" sz="1800">
                          <a:solidFill>
                            <a:schemeClr val="dk1"/>
                          </a:solidFill>
                          <a:latin typeface="DM Sans"/>
                          <a:ea typeface="DM Sans"/>
                          <a:cs typeface="DM Sans"/>
                          <a:sym typeface="DM Sans"/>
                        </a:rPr>
                        <a:t>DS-19</a:t>
                      </a:r>
                      <a:endParaRPr sz="180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800">
                          <a:solidFill>
                            <a:schemeClr val="dk1"/>
                          </a:solidFill>
                          <a:latin typeface="DM Sans"/>
                          <a:ea typeface="DM Sans"/>
                          <a:cs typeface="DM Sans"/>
                          <a:sym typeface="DM Sans"/>
                        </a:rPr>
                        <a:t>Ilman Gifari</a:t>
                      </a:r>
                      <a:endParaRPr sz="180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622850">
                <a:tc vMerge="1">
                  <a:txBody>
                    <a:bodyPr/>
                    <a:lstStyle/>
                    <a:p>
                      <a:endParaRPr lang="en-US"/>
                    </a:p>
                  </a:txBody>
                  <a:tcPr/>
                </a:tc>
                <a:tc vMerge="1">
                  <a:txBody>
                    <a:bodyPr/>
                    <a:lstStyle/>
                    <a:p>
                      <a:endParaRPr lang="en-US"/>
                    </a:p>
                  </a:txBody>
                  <a:tcPr/>
                </a:tc>
                <a:tc>
                  <a:txBody>
                    <a:bodyPr/>
                    <a:lstStyle/>
                    <a:p>
                      <a:pPr marL="0" lvl="0" indent="0" algn="ctr" rtl="0">
                        <a:lnSpc>
                          <a:spcPct val="115000"/>
                        </a:lnSpc>
                        <a:spcBef>
                          <a:spcPts val="0"/>
                        </a:spcBef>
                        <a:spcAft>
                          <a:spcPts val="0"/>
                        </a:spcAft>
                        <a:buNone/>
                      </a:pPr>
                      <a:r>
                        <a:rPr lang="en" sz="1800">
                          <a:solidFill>
                            <a:schemeClr val="dk1"/>
                          </a:solidFill>
                          <a:latin typeface="DM Sans"/>
                          <a:ea typeface="DM Sans"/>
                          <a:cs typeface="DM Sans"/>
                          <a:sym typeface="DM Sans"/>
                        </a:rPr>
                        <a:t>Dhira Anindita Ludvia</a:t>
                      </a:r>
                      <a:endParaRPr sz="180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467"/>
        <p:cNvGrpSpPr/>
        <p:nvPr/>
      </p:nvGrpSpPr>
      <p:grpSpPr>
        <a:xfrm>
          <a:off x="0" y="0"/>
          <a:ext cx="0" cy="0"/>
          <a:chOff x="0" y="0"/>
          <a:chExt cx="0" cy="0"/>
        </a:xfrm>
      </p:grpSpPr>
      <p:sp>
        <p:nvSpPr>
          <p:cNvPr id="1468" name="Google Shape;1468;p43"/>
          <p:cNvSpPr txBox="1">
            <a:spLocks noGrp="1"/>
          </p:cNvSpPr>
          <p:nvPr>
            <p:ph type="title"/>
          </p:nvPr>
        </p:nvSpPr>
        <p:spPr>
          <a:xfrm>
            <a:off x="3652775" y="2466150"/>
            <a:ext cx="178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4C1130"/>
                </a:solidFill>
              </a:rPr>
              <a:t>Methodology</a:t>
            </a:r>
            <a:endParaRPr sz="2000">
              <a:solidFill>
                <a:srgbClr val="4C1130"/>
              </a:solidFill>
            </a:endParaRPr>
          </a:p>
        </p:txBody>
      </p:sp>
      <p:grpSp>
        <p:nvGrpSpPr>
          <p:cNvPr id="1469" name="Google Shape;1469;p43"/>
          <p:cNvGrpSpPr/>
          <p:nvPr/>
        </p:nvGrpSpPr>
        <p:grpSpPr>
          <a:xfrm>
            <a:off x="2440377" y="1136651"/>
            <a:ext cx="4638870" cy="3225158"/>
            <a:chOff x="3729467" y="2889422"/>
            <a:chExt cx="456083" cy="404977"/>
          </a:xfrm>
        </p:grpSpPr>
        <p:sp>
          <p:nvSpPr>
            <p:cNvPr id="1470" name="Google Shape;1470;p43"/>
            <p:cNvSpPr/>
            <p:nvPr/>
          </p:nvSpPr>
          <p:spPr>
            <a:xfrm>
              <a:off x="4051068" y="2966660"/>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1155CC"/>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rgbClr val="A4C2F4"/>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1C4587"/>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6D9EEB"/>
            </a:solid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3C78D8"/>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C9DAF8"/>
            </a:soli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CFE2F3"/>
            </a:solid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43"/>
          <p:cNvSpPr txBox="1"/>
          <p:nvPr/>
        </p:nvSpPr>
        <p:spPr>
          <a:xfrm>
            <a:off x="4428350" y="1225125"/>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Bussiness Understanding</a:t>
            </a:r>
            <a:endParaRPr sz="1300">
              <a:solidFill>
                <a:schemeClr val="dk2"/>
              </a:solidFill>
              <a:latin typeface="Baloo 2 ExtraBold"/>
              <a:ea typeface="Baloo 2 ExtraBold"/>
              <a:cs typeface="Baloo 2 ExtraBold"/>
              <a:sym typeface="Baloo 2 ExtraBold"/>
            </a:endParaRPr>
          </a:p>
        </p:txBody>
      </p:sp>
      <p:sp>
        <p:nvSpPr>
          <p:cNvPr id="1478" name="Google Shape;1478;p43"/>
          <p:cNvSpPr txBox="1"/>
          <p:nvPr/>
        </p:nvSpPr>
        <p:spPr>
          <a:xfrm>
            <a:off x="5435375" y="2106825"/>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Preprocessing </a:t>
            </a:r>
            <a:endParaRPr sz="1300">
              <a:solidFill>
                <a:schemeClr val="dk2"/>
              </a:solidFill>
              <a:latin typeface="Baloo 2 ExtraBold"/>
              <a:ea typeface="Baloo 2 ExtraBold"/>
              <a:cs typeface="Baloo 2 ExtraBold"/>
              <a:sym typeface="Baloo 2 ExtraBold"/>
            </a:endParaRPr>
          </a:p>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a:t>
            </a:r>
            <a:endParaRPr sz="1300">
              <a:solidFill>
                <a:schemeClr val="dk2"/>
              </a:solidFill>
              <a:latin typeface="Baloo 2 ExtraBold"/>
              <a:ea typeface="Baloo 2 ExtraBold"/>
              <a:cs typeface="Baloo 2 ExtraBold"/>
              <a:sym typeface="Baloo 2 ExtraBold"/>
            </a:endParaRPr>
          </a:p>
        </p:txBody>
      </p:sp>
      <p:sp>
        <p:nvSpPr>
          <p:cNvPr id="1479" name="Google Shape;1479;p43"/>
          <p:cNvSpPr txBox="1"/>
          <p:nvPr/>
        </p:nvSpPr>
        <p:spPr>
          <a:xfrm>
            <a:off x="4937475" y="3398150"/>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 Exploration</a:t>
            </a:r>
            <a:endParaRPr sz="1300">
              <a:solidFill>
                <a:schemeClr val="dk2"/>
              </a:solidFill>
              <a:latin typeface="Baloo 2 ExtraBold"/>
              <a:ea typeface="Baloo 2 ExtraBold"/>
              <a:cs typeface="Baloo 2 ExtraBold"/>
              <a:sym typeface="Baloo 2 ExtraBold"/>
            </a:endParaRPr>
          </a:p>
        </p:txBody>
      </p:sp>
      <p:sp>
        <p:nvSpPr>
          <p:cNvPr id="1480" name="Google Shape;1480;p43"/>
          <p:cNvSpPr txBox="1"/>
          <p:nvPr/>
        </p:nvSpPr>
        <p:spPr>
          <a:xfrm>
            <a:off x="3652775" y="3637125"/>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rgbClr val="F2F2F2"/>
                </a:solidFill>
                <a:latin typeface="Baloo 2 ExtraBold"/>
                <a:ea typeface="Baloo 2 ExtraBold"/>
                <a:cs typeface="Baloo 2 ExtraBold"/>
                <a:sym typeface="Baloo 2 ExtraBold"/>
              </a:rPr>
              <a:t>Feature Engineering</a:t>
            </a:r>
            <a:endParaRPr sz="1300">
              <a:solidFill>
                <a:srgbClr val="F2F2F2"/>
              </a:solidFill>
              <a:latin typeface="Baloo 2 ExtraBold"/>
              <a:ea typeface="Baloo 2 ExtraBold"/>
              <a:cs typeface="Baloo 2 ExtraBold"/>
              <a:sym typeface="Baloo 2 ExtraBold"/>
            </a:endParaRPr>
          </a:p>
        </p:txBody>
      </p:sp>
      <p:sp>
        <p:nvSpPr>
          <p:cNvPr id="1481" name="Google Shape;1481;p43"/>
          <p:cNvSpPr txBox="1"/>
          <p:nvPr/>
        </p:nvSpPr>
        <p:spPr>
          <a:xfrm>
            <a:off x="2612075" y="3141275"/>
            <a:ext cx="1230600" cy="4110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Modeling</a:t>
            </a:r>
            <a:endParaRPr sz="1300">
              <a:solidFill>
                <a:schemeClr val="dk1"/>
              </a:solidFill>
              <a:latin typeface="Baloo 2 ExtraBold"/>
              <a:ea typeface="Baloo 2 ExtraBold"/>
              <a:cs typeface="Baloo 2 ExtraBold"/>
              <a:sym typeface="Baloo 2 ExtraBold"/>
            </a:endParaRPr>
          </a:p>
        </p:txBody>
      </p:sp>
      <p:sp>
        <p:nvSpPr>
          <p:cNvPr id="1482" name="Google Shape;1482;p43"/>
          <p:cNvSpPr txBox="1"/>
          <p:nvPr/>
        </p:nvSpPr>
        <p:spPr>
          <a:xfrm>
            <a:off x="2515525" y="1944950"/>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Prediction</a:t>
            </a:r>
            <a:endParaRPr sz="1300">
              <a:solidFill>
                <a:schemeClr val="dk1"/>
              </a:solidFill>
              <a:latin typeface="Baloo 2 ExtraBold"/>
              <a:ea typeface="Baloo 2 ExtraBold"/>
              <a:cs typeface="Baloo 2 ExtraBold"/>
              <a:sym typeface="Baloo 2 ExtraBold"/>
            </a:endParaRPr>
          </a:p>
        </p:txBody>
      </p:sp>
      <p:sp>
        <p:nvSpPr>
          <p:cNvPr id="1483" name="Google Shape;1483;p43"/>
          <p:cNvSpPr txBox="1"/>
          <p:nvPr/>
        </p:nvSpPr>
        <p:spPr>
          <a:xfrm>
            <a:off x="3400500" y="1271400"/>
            <a:ext cx="13422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Interpretation</a:t>
            </a:r>
            <a:endParaRPr sz="1300">
              <a:solidFill>
                <a:schemeClr val="dk1"/>
              </a:solidFill>
              <a:latin typeface="Baloo 2 ExtraBold"/>
              <a:ea typeface="Baloo 2 ExtraBold"/>
              <a:cs typeface="Baloo 2 ExtraBold"/>
              <a:sym typeface="Baloo 2 ExtraBold"/>
            </a:endParaRPr>
          </a:p>
        </p:txBody>
      </p:sp>
      <p:grpSp>
        <p:nvGrpSpPr>
          <p:cNvPr id="1484" name="Google Shape;1484;p43"/>
          <p:cNvGrpSpPr/>
          <p:nvPr/>
        </p:nvGrpSpPr>
        <p:grpSpPr>
          <a:xfrm>
            <a:off x="510589" y="841768"/>
            <a:ext cx="1322715" cy="2144997"/>
            <a:chOff x="2597950" y="316701"/>
            <a:chExt cx="2781150" cy="4510087"/>
          </a:xfrm>
        </p:grpSpPr>
        <p:sp>
          <p:nvSpPr>
            <p:cNvPr id="1485" name="Google Shape;1485;p43"/>
            <p:cNvSpPr/>
            <p:nvPr/>
          </p:nvSpPr>
          <p:spPr>
            <a:xfrm>
              <a:off x="3891763" y="1007263"/>
              <a:ext cx="854075" cy="895350"/>
            </a:xfrm>
            <a:custGeom>
              <a:avLst/>
              <a:gdLst/>
              <a:ahLst/>
              <a:cxnLst/>
              <a:rect l="l" t="t" r="r" b="b"/>
              <a:pathLst>
                <a:path w="233" h="244" extrusionOk="0">
                  <a:moveTo>
                    <a:pt x="155" y="106"/>
                  </a:moveTo>
                  <a:cubicBezTo>
                    <a:pt x="155" y="106"/>
                    <a:pt x="23" y="244"/>
                    <a:pt x="0" y="222"/>
                  </a:cubicBezTo>
                  <a:cubicBezTo>
                    <a:pt x="43" y="141"/>
                    <a:pt x="43" y="141"/>
                    <a:pt x="43" y="141"/>
                  </a:cubicBezTo>
                  <a:cubicBezTo>
                    <a:pt x="43" y="143"/>
                    <a:pt x="135" y="71"/>
                    <a:pt x="135" y="71"/>
                  </a:cubicBezTo>
                  <a:cubicBezTo>
                    <a:pt x="135" y="71"/>
                    <a:pt x="154" y="23"/>
                    <a:pt x="162" y="23"/>
                  </a:cubicBezTo>
                  <a:cubicBezTo>
                    <a:pt x="169" y="23"/>
                    <a:pt x="154" y="50"/>
                    <a:pt x="156" y="54"/>
                  </a:cubicBezTo>
                  <a:cubicBezTo>
                    <a:pt x="159" y="57"/>
                    <a:pt x="204" y="0"/>
                    <a:pt x="209" y="7"/>
                  </a:cubicBezTo>
                  <a:cubicBezTo>
                    <a:pt x="212" y="11"/>
                    <a:pt x="181" y="41"/>
                    <a:pt x="183" y="46"/>
                  </a:cubicBezTo>
                  <a:cubicBezTo>
                    <a:pt x="185" y="48"/>
                    <a:pt x="219" y="27"/>
                    <a:pt x="223" y="28"/>
                  </a:cubicBezTo>
                  <a:cubicBezTo>
                    <a:pt x="233" y="31"/>
                    <a:pt x="185" y="54"/>
                    <a:pt x="187" y="55"/>
                  </a:cubicBezTo>
                  <a:cubicBezTo>
                    <a:pt x="190" y="57"/>
                    <a:pt x="226" y="34"/>
                    <a:pt x="227" y="42"/>
                  </a:cubicBezTo>
                  <a:cubicBezTo>
                    <a:pt x="227" y="47"/>
                    <a:pt x="194" y="63"/>
                    <a:pt x="194" y="66"/>
                  </a:cubicBezTo>
                  <a:cubicBezTo>
                    <a:pt x="195" y="69"/>
                    <a:pt x="213" y="57"/>
                    <a:pt x="219" y="59"/>
                  </a:cubicBezTo>
                  <a:cubicBezTo>
                    <a:pt x="225" y="61"/>
                    <a:pt x="194" y="77"/>
                    <a:pt x="192" y="79"/>
                  </a:cubicBezTo>
                  <a:cubicBezTo>
                    <a:pt x="190" y="82"/>
                    <a:pt x="173" y="98"/>
                    <a:pt x="155" y="106"/>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43"/>
            <p:cNvSpPr/>
            <p:nvPr/>
          </p:nvSpPr>
          <p:spPr>
            <a:xfrm>
              <a:off x="3404400" y="1021551"/>
              <a:ext cx="658813" cy="800100"/>
            </a:xfrm>
            <a:custGeom>
              <a:avLst/>
              <a:gdLst/>
              <a:ahLst/>
              <a:cxnLst/>
              <a:rect l="l" t="t" r="r" b="b"/>
              <a:pathLst>
                <a:path w="180" h="218" extrusionOk="0">
                  <a:moveTo>
                    <a:pt x="98" y="0"/>
                  </a:moveTo>
                  <a:cubicBezTo>
                    <a:pt x="98" y="0"/>
                    <a:pt x="130" y="11"/>
                    <a:pt x="138" y="36"/>
                  </a:cubicBezTo>
                  <a:cubicBezTo>
                    <a:pt x="146" y="60"/>
                    <a:pt x="180" y="133"/>
                    <a:pt x="180" y="133"/>
                  </a:cubicBezTo>
                  <a:cubicBezTo>
                    <a:pt x="134" y="218"/>
                    <a:pt x="134" y="218"/>
                    <a:pt x="134" y="218"/>
                  </a:cubicBezTo>
                  <a:cubicBezTo>
                    <a:pt x="134" y="218"/>
                    <a:pt x="0" y="48"/>
                    <a:pt x="98" y="0"/>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43"/>
            <p:cNvSpPr/>
            <p:nvPr/>
          </p:nvSpPr>
          <p:spPr>
            <a:xfrm>
              <a:off x="3359950" y="973925"/>
              <a:ext cx="703263" cy="654050"/>
            </a:xfrm>
            <a:custGeom>
              <a:avLst/>
              <a:gdLst/>
              <a:ahLst/>
              <a:cxnLst/>
              <a:rect l="l" t="t" r="r" b="b"/>
              <a:pathLst>
                <a:path w="192" h="178" extrusionOk="0">
                  <a:moveTo>
                    <a:pt x="107" y="5"/>
                  </a:moveTo>
                  <a:cubicBezTo>
                    <a:pt x="142" y="0"/>
                    <a:pt x="161" y="40"/>
                    <a:pt x="192" y="115"/>
                  </a:cubicBezTo>
                  <a:cubicBezTo>
                    <a:pt x="113" y="178"/>
                    <a:pt x="113" y="178"/>
                    <a:pt x="113" y="178"/>
                  </a:cubicBezTo>
                  <a:cubicBezTo>
                    <a:pt x="113" y="178"/>
                    <a:pt x="0" y="22"/>
                    <a:pt x="107"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43"/>
            <p:cNvSpPr/>
            <p:nvPr/>
          </p:nvSpPr>
          <p:spPr>
            <a:xfrm>
              <a:off x="3312325" y="316701"/>
              <a:ext cx="476250" cy="506413"/>
            </a:xfrm>
            <a:custGeom>
              <a:avLst/>
              <a:gdLst/>
              <a:ahLst/>
              <a:cxnLst/>
              <a:rect l="l" t="t" r="r" b="b"/>
              <a:pathLst>
                <a:path w="130" h="138" extrusionOk="0">
                  <a:moveTo>
                    <a:pt x="121" y="35"/>
                  </a:moveTo>
                  <a:cubicBezTo>
                    <a:pt x="104" y="14"/>
                    <a:pt x="66" y="0"/>
                    <a:pt x="35" y="13"/>
                  </a:cubicBezTo>
                  <a:cubicBezTo>
                    <a:pt x="34" y="13"/>
                    <a:pt x="34" y="13"/>
                    <a:pt x="34" y="13"/>
                  </a:cubicBezTo>
                  <a:cubicBezTo>
                    <a:pt x="14" y="20"/>
                    <a:pt x="0" y="39"/>
                    <a:pt x="1" y="60"/>
                  </a:cubicBezTo>
                  <a:cubicBezTo>
                    <a:pt x="1" y="74"/>
                    <a:pt x="5" y="88"/>
                    <a:pt x="11" y="99"/>
                  </a:cubicBezTo>
                  <a:cubicBezTo>
                    <a:pt x="25" y="124"/>
                    <a:pt x="52" y="135"/>
                    <a:pt x="80" y="133"/>
                  </a:cubicBezTo>
                  <a:cubicBezTo>
                    <a:pt x="85" y="133"/>
                    <a:pt x="90" y="134"/>
                    <a:pt x="93" y="138"/>
                  </a:cubicBezTo>
                  <a:cubicBezTo>
                    <a:pt x="126" y="82"/>
                    <a:pt x="126" y="82"/>
                    <a:pt x="126" y="82"/>
                  </a:cubicBezTo>
                  <a:cubicBezTo>
                    <a:pt x="130" y="74"/>
                    <a:pt x="130" y="47"/>
                    <a:pt x="121"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43"/>
            <p:cNvSpPr/>
            <p:nvPr/>
          </p:nvSpPr>
          <p:spPr>
            <a:xfrm>
              <a:off x="3129763" y="529426"/>
              <a:ext cx="222300" cy="223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43"/>
            <p:cNvSpPr/>
            <p:nvPr/>
          </p:nvSpPr>
          <p:spPr>
            <a:xfrm>
              <a:off x="3334550" y="445288"/>
              <a:ext cx="447675" cy="766763"/>
            </a:xfrm>
            <a:custGeom>
              <a:avLst/>
              <a:gdLst/>
              <a:ahLst/>
              <a:cxnLst/>
              <a:rect l="l" t="t" r="r" b="b"/>
              <a:pathLst>
                <a:path w="122" h="209" extrusionOk="0">
                  <a:moveTo>
                    <a:pt x="37" y="55"/>
                  </a:moveTo>
                  <a:cubicBezTo>
                    <a:pt x="37" y="56"/>
                    <a:pt x="33" y="48"/>
                    <a:pt x="32" y="47"/>
                  </a:cubicBezTo>
                  <a:cubicBezTo>
                    <a:pt x="27" y="46"/>
                    <a:pt x="17" y="41"/>
                    <a:pt x="11" y="52"/>
                  </a:cubicBezTo>
                  <a:cubicBezTo>
                    <a:pt x="6" y="64"/>
                    <a:pt x="15" y="74"/>
                    <a:pt x="21" y="77"/>
                  </a:cubicBezTo>
                  <a:cubicBezTo>
                    <a:pt x="23" y="78"/>
                    <a:pt x="30" y="82"/>
                    <a:pt x="31" y="84"/>
                  </a:cubicBezTo>
                  <a:cubicBezTo>
                    <a:pt x="39" y="101"/>
                    <a:pt x="28" y="135"/>
                    <a:pt x="27" y="149"/>
                  </a:cubicBezTo>
                  <a:cubicBezTo>
                    <a:pt x="24" y="178"/>
                    <a:pt x="0" y="146"/>
                    <a:pt x="0" y="146"/>
                  </a:cubicBezTo>
                  <a:cubicBezTo>
                    <a:pt x="0" y="146"/>
                    <a:pt x="80" y="209"/>
                    <a:pt x="92" y="174"/>
                  </a:cubicBezTo>
                  <a:cubicBezTo>
                    <a:pt x="82" y="157"/>
                    <a:pt x="76" y="104"/>
                    <a:pt x="84" y="107"/>
                  </a:cubicBezTo>
                  <a:cubicBezTo>
                    <a:pt x="95" y="111"/>
                    <a:pt x="119" y="97"/>
                    <a:pt x="122" y="47"/>
                  </a:cubicBezTo>
                  <a:cubicBezTo>
                    <a:pt x="109" y="9"/>
                    <a:pt x="93" y="3"/>
                    <a:pt x="92" y="0"/>
                  </a:cubicBezTo>
                  <a:cubicBezTo>
                    <a:pt x="91" y="27"/>
                    <a:pt x="76" y="44"/>
                    <a:pt x="37"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43"/>
            <p:cNvSpPr/>
            <p:nvPr/>
          </p:nvSpPr>
          <p:spPr>
            <a:xfrm>
              <a:off x="3390113" y="610388"/>
              <a:ext cx="53975" cy="84138"/>
            </a:xfrm>
            <a:custGeom>
              <a:avLst/>
              <a:gdLst/>
              <a:ahLst/>
              <a:cxnLst/>
              <a:rect l="l" t="t" r="r" b="b"/>
              <a:pathLst>
                <a:path w="15" h="23" extrusionOk="0">
                  <a:moveTo>
                    <a:pt x="0" y="12"/>
                  </a:moveTo>
                  <a:cubicBezTo>
                    <a:pt x="0" y="12"/>
                    <a:pt x="13" y="0"/>
                    <a:pt x="15" y="23"/>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43"/>
            <p:cNvSpPr/>
            <p:nvPr/>
          </p:nvSpPr>
          <p:spPr>
            <a:xfrm>
              <a:off x="3543316" y="683352"/>
              <a:ext cx="95248" cy="30278"/>
            </a:xfrm>
            <a:custGeom>
              <a:avLst/>
              <a:gdLst/>
              <a:ahLst/>
              <a:cxnLst/>
              <a:rect l="l" t="t" r="r" b="b"/>
              <a:pathLst>
                <a:path w="26" h="25" extrusionOk="0">
                  <a:moveTo>
                    <a:pt x="17" y="2"/>
                  </a:moveTo>
                  <a:cubicBezTo>
                    <a:pt x="22" y="4"/>
                    <a:pt x="26" y="10"/>
                    <a:pt x="24" y="16"/>
                  </a:cubicBezTo>
                  <a:cubicBezTo>
                    <a:pt x="22" y="22"/>
                    <a:pt x="15" y="25"/>
                    <a:pt x="9" y="23"/>
                  </a:cubicBezTo>
                  <a:cubicBezTo>
                    <a:pt x="4" y="21"/>
                    <a:pt x="0" y="15"/>
                    <a:pt x="2" y="9"/>
                  </a:cubicBezTo>
                  <a:cubicBezTo>
                    <a:pt x="4" y="3"/>
                    <a:pt x="11" y="0"/>
                    <a:pt x="17" y="2"/>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43"/>
            <p:cNvSpPr/>
            <p:nvPr/>
          </p:nvSpPr>
          <p:spPr>
            <a:xfrm>
              <a:off x="3628238" y="581813"/>
              <a:ext cx="42863" cy="28575"/>
            </a:xfrm>
            <a:custGeom>
              <a:avLst/>
              <a:gdLst/>
              <a:ahLst/>
              <a:cxnLst/>
              <a:rect l="l" t="t" r="r" b="b"/>
              <a:pathLst>
                <a:path w="12" h="8" extrusionOk="0">
                  <a:moveTo>
                    <a:pt x="2" y="6"/>
                  </a:moveTo>
                  <a:cubicBezTo>
                    <a:pt x="0" y="8"/>
                    <a:pt x="3" y="1"/>
                    <a:pt x="6" y="0"/>
                  </a:cubicBezTo>
                  <a:cubicBezTo>
                    <a:pt x="9" y="0"/>
                    <a:pt x="12" y="1"/>
                    <a:pt x="12" y="3"/>
                  </a:cubicBezTo>
                  <a:cubicBezTo>
                    <a:pt x="12" y="3"/>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43"/>
            <p:cNvSpPr/>
            <p:nvPr/>
          </p:nvSpPr>
          <p:spPr>
            <a:xfrm>
              <a:off x="3723488" y="577050"/>
              <a:ext cx="47625" cy="30163"/>
            </a:xfrm>
            <a:custGeom>
              <a:avLst/>
              <a:gdLst/>
              <a:ahLst/>
              <a:cxnLst/>
              <a:rect l="l" t="t" r="r" b="b"/>
              <a:pathLst>
                <a:path w="13" h="8" extrusionOk="0">
                  <a:moveTo>
                    <a:pt x="11" y="6"/>
                  </a:moveTo>
                  <a:cubicBezTo>
                    <a:pt x="13" y="8"/>
                    <a:pt x="9" y="1"/>
                    <a:pt x="7" y="1"/>
                  </a:cubicBezTo>
                  <a:cubicBezTo>
                    <a:pt x="4" y="0"/>
                    <a:pt x="1" y="1"/>
                    <a:pt x="0" y="4"/>
                  </a:cubicBezTo>
                  <a:cubicBezTo>
                    <a:pt x="0" y="4"/>
                    <a:pt x="6" y="3"/>
                    <a:pt x="1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43"/>
            <p:cNvSpPr/>
            <p:nvPr/>
          </p:nvSpPr>
          <p:spPr>
            <a:xfrm>
              <a:off x="3656813" y="632613"/>
              <a:ext cx="14400" cy="30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43"/>
            <p:cNvSpPr/>
            <p:nvPr/>
          </p:nvSpPr>
          <p:spPr>
            <a:xfrm>
              <a:off x="3723488" y="626263"/>
              <a:ext cx="14288" cy="28575"/>
            </a:xfrm>
            <a:custGeom>
              <a:avLst/>
              <a:gdLst/>
              <a:ahLst/>
              <a:cxnLst/>
              <a:rect l="l" t="t" r="r" b="b"/>
              <a:pathLst>
                <a:path w="4" h="8" extrusionOk="0">
                  <a:moveTo>
                    <a:pt x="0" y="4"/>
                  </a:moveTo>
                  <a:cubicBezTo>
                    <a:pt x="0" y="6"/>
                    <a:pt x="1" y="8"/>
                    <a:pt x="2" y="8"/>
                  </a:cubicBezTo>
                  <a:cubicBezTo>
                    <a:pt x="3" y="8"/>
                    <a:pt x="4" y="6"/>
                    <a:pt x="3" y="4"/>
                  </a:cubicBezTo>
                  <a:cubicBezTo>
                    <a:pt x="3" y="2"/>
                    <a:pt x="2" y="0"/>
                    <a:pt x="1" y="0"/>
                  </a:cubicBezTo>
                  <a:cubicBezTo>
                    <a:pt x="0" y="0"/>
                    <a:pt x="0" y="2"/>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43"/>
            <p:cNvSpPr/>
            <p:nvPr/>
          </p:nvSpPr>
          <p:spPr>
            <a:xfrm>
              <a:off x="3502825" y="786601"/>
              <a:ext cx="131763" cy="150813"/>
            </a:xfrm>
            <a:custGeom>
              <a:avLst/>
              <a:gdLst/>
              <a:ahLst/>
              <a:cxnLst/>
              <a:rect l="l" t="t" r="r" b="b"/>
              <a:pathLst>
                <a:path w="36" h="41" extrusionOk="0">
                  <a:moveTo>
                    <a:pt x="36" y="14"/>
                  </a:moveTo>
                  <a:cubicBezTo>
                    <a:pt x="36" y="14"/>
                    <a:pt x="20" y="8"/>
                    <a:pt x="10" y="4"/>
                  </a:cubicBezTo>
                  <a:cubicBezTo>
                    <a:pt x="0" y="0"/>
                    <a:pt x="25" y="41"/>
                    <a:pt x="36" y="14"/>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43"/>
            <p:cNvSpPr/>
            <p:nvPr/>
          </p:nvSpPr>
          <p:spPr>
            <a:xfrm>
              <a:off x="3558388" y="4394988"/>
              <a:ext cx="215900" cy="344488"/>
            </a:xfrm>
            <a:custGeom>
              <a:avLst/>
              <a:gdLst/>
              <a:ahLst/>
              <a:cxnLst/>
              <a:rect l="l" t="t" r="r" b="b"/>
              <a:pathLst>
                <a:path w="59" h="94" extrusionOk="0">
                  <a:moveTo>
                    <a:pt x="0" y="2"/>
                  </a:moveTo>
                  <a:cubicBezTo>
                    <a:pt x="8" y="57"/>
                    <a:pt x="8" y="57"/>
                    <a:pt x="8" y="57"/>
                  </a:cubicBezTo>
                  <a:cubicBezTo>
                    <a:pt x="8" y="57"/>
                    <a:pt x="21" y="94"/>
                    <a:pt x="32" y="79"/>
                  </a:cubicBezTo>
                  <a:cubicBezTo>
                    <a:pt x="44" y="65"/>
                    <a:pt x="55" y="58"/>
                    <a:pt x="55" y="58"/>
                  </a:cubicBezTo>
                  <a:cubicBezTo>
                    <a:pt x="59" y="0"/>
                    <a:pt x="59" y="0"/>
                    <a:pt x="59" y="0"/>
                  </a:cubicBezTo>
                  <a:lnTo>
                    <a:pt x="0" y="2"/>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43"/>
            <p:cNvSpPr/>
            <p:nvPr/>
          </p:nvSpPr>
          <p:spPr>
            <a:xfrm>
              <a:off x="2701138" y="4383876"/>
              <a:ext cx="182563" cy="246063"/>
            </a:xfrm>
            <a:custGeom>
              <a:avLst/>
              <a:gdLst/>
              <a:ahLst/>
              <a:cxnLst/>
              <a:rect l="l" t="t" r="r" b="b"/>
              <a:pathLst>
                <a:path w="50" h="67" extrusionOk="0">
                  <a:moveTo>
                    <a:pt x="50" y="0"/>
                  </a:moveTo>
                  <a:cubicBezTo>
                    <a:pt x="33" y="56"/>
                    <a:pt x="33" y="56"/>
                    <a:pt x="33" y="56"/>
                  </a:cubicBezTo>
                  <a:cubicBezTo>
                    <a:pt x="33" y="56"/>
                    <a:pt x="19" y="67"/>
                    <a:pt x="15" y="67"/>
                  </a:cubicBezTo>
                  <a:cubicBezTo>
                    <a:pt x="6" y="66"/>
                    <a:pt x="2" y="51"/>
                    <a:pt x="2" y="51"/>
                  </a:cubicBezTo>
                  <a:cubicBezTo>
                    <a:pt x="0" y="0"/>
                    <a:pt x="0" y="0"/>
                    <a:pt x="0" y="0"/>
                  </a:cubicBezTo>
                  <a:lnTo>
                    <a:pt x="50" y="0"/>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43"/>
            <p:cNvSpPr/>
            <p:nvPr/>
          </p:nvSpPr>
          <p:spPr>
            <a:xfrm>
              <a:off x="3564738" y="4571200"/>
              <a:ext cx="388938" cy="190500"/>
            </a:xfrm>
            <a:custGeom>
              <a:avLst/>
              <a:gdLst/>
              <a:ahLst/>
              <a:cxnLst/>
              <a:rect l="l" t="t" r="r" b="b"/>
              <a:pathLst>
                <a:path w="106" h="52" extrusionOk="0">
                  <a:moveTo>
                    <a:pt x="57" y="9"/>
                  </a:moveTo>
                  <a:cubicBezTo>
                    <a:pt x="103" y="47"/>
                    <a:pt x="103" y="47"/>
                    <a:pt x="103" y="47"/>
                  </a:cubicBezTo>
                  <a:cubicBezTo>
                    <a:pt x="106" y="49"/>
                    <a:pt x="104" y="52"/>
                    <a:pt x="101" y="52"/>
                  </a:cubicBezTo>
                  <a:cubicBezTo>
                    <a:pt x="32" y="52"/>
                    <a:pt x="32" y="52"/>
                    <a:pt x="32" y="52"/>
                  </a:cubicBezTo>
                  <a:cubicBezTo>
                    <a:pt x="31" y="52"/>
                    <a:pt x="29" y="52"/>
                    <a:pt x="29" y="50"/>
                  </a:cubicBezTo>
                  <a:cubicBezTo>
                    <a:pt x="24" y="40"/>
                    <a:pt x="24" y="40"/>
                    <a:pt x="24" y="40"/>
                  </a:cubicBezTo>
                  <a:cubicBezTo>
                    <a:pt x="22" y="37"/>
                    <a:pt x="19" y="37"/>
                    <a:pt x="19" y="40"/>
                  </a:cubicBezTo>
                  <a:cubicBezTo>
                    <a:pt x="17" y="50"/>
                    <a:pt x="17" y="50"/>
                    <a:pt x="17" y="50"/>
                  </a:cubicBezTo>
                  <a:cubicBezTo>
                    <a:pt x="17" y="52"/>
                    <a:pt x="1" y="51"/>
                    <a:pt x="1" y="50"/>
                  </a:cubicBezTo>
                  <a:cubicBezTo>
                    <a:pt x="0" y="41"/>
                    <a:pt x="2" y="11"/>
                    <a:pt x="3" y="3"/>
                  </a:cubicBezTo>
                  <a:cubicBezTo>
                    <a:pt x="3" y="1"/>
                    <a:pt x="5" y="1"/>
                    <a:pt x="6" y="0"/>
                  </a:cubicBezTo>
                  <a:cubicBezTo>
                    <a:pt x="6" y="0"/>
                    <a:pt x="6" y="0"/>
                    <a:pt x="6" y="0"/>
                  </a:cubicBezTo>
                  <a:cubicBezTo>
                    <a:pt x="8" y="0"/>
                    <a:pt x="9" y="1"/>
                    <a:pt x="10" y="1"/>
                  </a:cubicBezTo>
                  <a:cubicBezTo>
                    <a:pt x="15" y="6"/>
                    <a:pt x="29" y="19"/>
                    <a:pt x="37" y="17"/>
                  </a:cubicBezTo>
                  <a:cubicBezTo>
                    <a:pt x="43" y="15"/>
                    <a:pt x="49" y="11"/>
                    <a:pt x="52" y="10"/>
                  </a:cubicBezTo>
                  <a:cubicBezTo>
                    <a:pt x="53" y="8"/>
                    <a:pt x="56" y="8"/>
                    <a:pt x="57" y="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43"/>
            <p:cNvSpPr/>
            <p:nvPr/>
          </p:nvSpPr>
          <p:spPr>
            <a:xfrm>
              <a:off x="2597950" y="4563263"/>
              <a:ext cx="252413" cy="263525"/>
            </a:xfrm>
            <a:custGeom>
              <a:avLst/>
              <a:gdLst/>
              <a:ahLst/>
              <a:cxnLst/>
              <a:rect l="l" t="t" r="r" b="b"/>
              <a:pathLst>
                <a:path w="69" h="72" extrusionOk="0">
                  <a:moveTo>
                    <a:pt x="29" y="0"/>
                  </a:moveTo>
                  <a:cubicBezTo>
                    <a:pt x="3" y="44"/>
                    <a:pt x="3" y="44"/>
                    <a:pt x="3" y="44"/>
                  </a:cubicBezTo>
                  <a:cubicBezTo>
                    <a:pt x="0" y="49"/>
                    <a:pt x="1" y="54"/>
                    <a:pt x="7" y="57"/>
                  </a:cubicBezTo>
                  <a:cubicBezTo>
                    <a:pt x="15" y="62"/>
                    <a:pt x="21" y="72"/>
                    <a:pt x="27" y="72"/>
                  </a:cubicBezTo>
                  <a:cubicBezTo>
                    <a:pt x="36" y="72"/>
                    <a:pt x="51" y="62"/>
                    <a:pt x="59" y="58"/>
                  </a:cubicBezTo>
                  <a:cubicBezTo>
                    <a:pt x="65" y="56"/>
                    <a:pt x="69" y="52"/>
                    <a:pt x="68" y="48"/>
                  </a:cubicBezTo>
                  <a:cubicBezTo>
                    <a:pt x="62" y="3"/>
                    <a:pt x="62" y="3"/>
                    <a:pt x="62" y="3"/>
                  </a:cubicBezTo>
                  <a:cubicBezTo>
                    <a:pt x="62" y="3"/>
                    <a:pt x="61" y="3"/>
                    <a:pt x="60" y="3"/>
                  </a:cubicBezTo>
                  <a:cubicBezTo>
                    <a:pt x="50" y="12"/>
                    <a:pt x="50" y="12"/>
                    <a:pt x="50" y="12"/>
                  </a:cubicBezTo>
                  <a:cubicBezTo>
                    <a:pt x="47" y="15"/>
                    <a:pt x="38" y="15"/>
                    <a:pt x="36" y="11"/>
                  </a:cubicBezTo>
                  <a:cubicBezTo>
                    <a:pt x="34" y="9"/>
                    <a:pt x="31" y="0"/>
                    <a:pt x="31" y="0"/>
                  </a:cubicBezTo>
                  <a:cubicBezTo>
                    <a:pt x="30" y="0"/>
                    <a:pt x="29" y="0"/>
                    <a:pt x="2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43"/>
            <p:cNvSpPr/>
            <p:nvPr/>
          </p:nvSpPr>
          <p:spPr>
            <a:xfrm>
              <a:off x="2678913" y="1667663"/>
              <a:ext cx="1370013" cy="2811463"/>
            </a:xfrm>
            <a:custGeom>
              <a:avLst/>
              <a:gdLst/>
              <a:ahLst/>
              <a:cxnLst/>
              <a:rect l="l" t="t" r="r" b="b"/>
              <a:pathLst>
                <a:path w="374" h="766" extrusionOk="0">
                  <a:moveTo>
                    <a:pt x="163" y="2"/>
                  </a:moveTo>
                  <a:cubicBezTo>
                    <a:pt x="142" y="39"/>
                    <a:pt x="114" y="79"/>
                    <a:pt x="102" y="127"/>
                  </a:cubicBezTo>
                  <a:cubicBezTo>
                    <a:pt x="88" y="182"/>
                    <a:pt x="7" y="652"/>
                    <a:pt x="0" y="753"/>
                  </a:cubicBezTo>
                  <a:cubicBezTo>
                    <a:pt x="18" y="757"/>
                    <a:pt x="44" y="754"/>
                    <a:pt x="55" y="754"/>
                  </a:cubicBezTo>
                  <a:cubicBezTo>
                    <a:pt x="90" y="653"/>
                    <a:pt x="196" y="286"/>
                    <a:pt x="211" y="222"/>
                  </a:cubicBezTo>
                  <a:cubicBezTo>
                    <a:pt x="213" y="213"/>
                    <a:pt x="228" y="215"/>
                    <a:pt x="227" y="225"/>
                  </a:cubicBezTo>
                  <a:cubicBezTo>
                    <a:pt x="218" y="297"/>
                    <a:pt x="240" y="564"/>
                    <a:pt x="240" y="762"/>
                  </a:cubicBezTo>
                  <a:cubicBezTo>
                    <a:pt x="249" y="766"/>
                    <a:pt x="289" y="763"/>
                    <a:pt x="299" y="762"/>
                  </a:cubicBezTo>
                  <a:cubicBezTo>
                    <a:pt x="311" y="638"/>
                    <a:pt x="374" y="163"/>
                    <a:pt x="282" y="11"/>
                  </a:cubicBezTo>
                  <a:cubicBezTo>
                    <a:pt x="240" y="5"/>
                    <a:pt x="206" y="0"/>
                    <a:pt x="1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43"/>
            <p:cNvSpPr/>
            <p:nvPr/>
          </p:nvSpPr>
          <p:spPr>
            <a:xfrm>
              <a:off x="3034513" y="918363"/>
              <a:ext cx="812800" cy="896938"/>
            </a:xfrm>
            <a:custGeom>
              <a:avLst/>
              <a:gdLst/>
              <a:ahLst/>
              <a:cxnLst/>
              <a:rect l="l" t="t" r="r" b="b"/>
              <a:pathLst>
                <a:path w="222" h="244" extrusionOk="0">
                  <a:moveTo>
                    <a:pt x="166" y="16"/>
                  </a:moveTo>
                  <a:cubicBezTo>
                    <a:pt x="170" y="20"/>
                    <a:pt x="209" y="112"/>
                    <a:pt x="208" y="141"/>
                  </a:cubicBezTo>
                  <a:cubicBezTo>
                    <a:pt x="206" y="170"/>
                    <a:pt x="222" y="226"/>
                    <a:pt x="222" y="226"/>
                  </a:cubicBezTo>
                  <a:cubicBezTo>
                    <a:pt x="222" y="226"/>
                    <a:pt x="174" y="244"/>
                    <a:pt x="49" y="224"/>
                  </a:cubicBezTo>
                  <a:cubicBezTo>
                    <a:pt x="18" y="157"/>
                    <a:pt x="0" y="79"/>
                    <a:pt x="41" y="37"/>
                  </a:cubicBezTo>
                  <a:cubicBezTo>
                    <a:pt x="41" y="37"/>
                    <a:pt x="98" y="1"/>
                    <a:pt x="109" y="0"/>
                  </a:cubicBezTo>
                  <a:cubicBezTo>
                    <a:pt x="109" y="0"/>
                    <a:pt x="146" y="55"/>
                    <a:pt x="162" y="55"/>
                  </a:cubicBezTo>
                  <a:cubicBezTo>
                    <a:pt x="169" y="54"/>
                    <a:pt x="167" y="27"/>
                    <a:pt x="166" y="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43"/>
            <p:cNvSpPr/>
            <p:nvPr/>
          </p:nvSpPr>
          <p:spPr>
            <a:xfrm>
              <a:off x="3407575" y="850101"/>
              <a:ext cx="374650" cy="388938"/>
            </a:xfrm>
            <a:custGeom>
              <a:avLst/>
              <a:gdLst/>
              <a:ahLst/>
              <a:cxnLst/>
              <a:rect l="l" t="t" r="r" b="b"/>
              <a:pathLst>
                <a:path w="102" h="106" extrusionOk="0">
                  <a:moveTo>
                    <a:pt x="0" y="22"/>
                  </a:moveTo>
                  <a:cubicBezTo>
                    <a:pt x="1" y="0"/>
                    <a:pt x="1" y="0"/>
                    <a:pt x="1" y="0"/>
                  </a:cubicBezTo>
                  <a:cubicBezTo>
                    <a:pt x="81" y="20"/>
                    <a:pt x="81" y="20"/>
                    <a:pt x="81" y="20"/>
                  </a:cubicBezTo>
                  <a:cubicBezTo>
                    <a:pt x="76" y="45"/>
                    <a:pt x="76" y="45"/>
                    <a:pt x="76" y="45"/>
                  </a:cubicBezTo>
                  <a:cubicBezTo>
                    <a:pt x="76" y="45"/>
                    <a:pt x="102" y="106"/>
                    <a:pt x="69" y="97"/>
                  </a:cubicBezTo>
                  <a:cubicBezTo>
                    <a:pt x="35" y="87"/>
                    <a:pt x="0" y="22"/>
                    <a:pt x="0" y="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3"/>
            <p:cNvSpPr/>
            <p:nvPr/>
          </p:nvSpPr>
          <p:spPr>
            <a:xfrm>
              <a:off x="3118650" y="1091400"/>
              <a:ext cx="277813" cy="674688"/>
            </a:xfrm>
            <a:custGeom>
              <a:avLst/>
              <a:gdLst/>
              <a:ahLst/>
              <a:cxnLst/>
              <a:rect l="l" t="t" r="r" b="b"/>
              <a:pathLst>
                <a:path w="76" h="184" extrusionOk="0">
                  <a:moveTo>
                    <a:pt x="30" y="26"/>
                  </a:moveTo>
                  <a:cubicBezTo>
                    <a:pt x="37" y="66"/>
                    <a:pt x="54" y="103"/>
                    <a:pt x="65" y="142"/>
                  </a:cubicBezTo>
                  <a:cubicBezTo>
                    <a:pt x="69" y="156"/>
                    <a:pt x="72" y="170"/>
                    <a:pt x="76" y="184"/>
                  </a:cubicBezTo>
                  <a:cubicBezTo>
                    <a:pt x="62" y="182"/>
                    <a:pt x="45" y="180"/>
                    <a:pt x="26" y="177"/>
                  </a:cubicBezTo>
                  <a:cubicBezTo>
                    <a:pt x="1" y="124"/>
                    <a:pt x="0" y="49"/>
                    <a:pt x="21" y="0"/>
                  </a:cubicBezTo>
                  <a:cubicBezTo>
                    <a:pt x="24" y="9"/>
                    <a:pt x="27" y="17"/>
                    <a:pt x="30" y="26"/>
                  </a:cubicBezTo>
                  <a:close/>
                </a:path>
              </a:pathLst>
            </a:custGeom>
            <a:solidFill>
              <a:srgbClr val="3919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43"/>
            <p:cNvSpPr/>
            <p:nvPr/>
          </p:nvSpPr>
          <p:spPr>
            <a:xfrm>
              <a:off x="3093250" y="1483513"/>
              <a:ext cx="1095375" cy="547688"/>
            </a:xfrm>
            <a:custGeom>
              <a:avLst/>
              <a:gdLst/>
              <a:ahLst/>
              <a:cxnLst/>
              <a:rect l="l" t="t" r="r" b="b"/>
              <a:pathLst>
                <a:path w="299" h="149" extrusionOk="0">
                  <a:moveTo>
                    <a:pt x="195" y="115"/>
                  </a:moveTo>
                  <a:cubicBezTo>
                    <a:pt x="195" y="115"/>
                    <a:pt x="22" y="149"/>
                    <a:pt x="12" y="118"/>
                  </a:cubicBezTo>
                  <a:cubicBezTo>
                    <a:pt x="0" y="22"/>
                    <a:pt x="0" y="22"/>
                    <a:pt x="0" y="22"/>
                  </a:cubicBezTo>
                  <a:cubicBezTo>
                    <a:pt x="76" y="0"/>
                    <a:pt x="76" y="0"/>
                    <a:pt x="76" y="0"/>
                  </a:cubicBezTo>
                  <a:cubicBezTo>
                    <a:pt x="85" y="69"/>
                    <a:pt x="85" y="69"/>
                    <a:pt x="85" y="69"/>
                  </a:cubicBezTo>
                  <a:cubicBezTo>
                    <a:pt x="84" y="71"/>
                    <a:pt x="217" y="84"/>
                    <a:pt x="217" y="84"/>
                  </a:cubicBezTo>
                  <a:cubicBezTo>
                    <a:pt x="217" y="84"/>
                    <a:pt x="244" y="84"/>
                    <a:pt x="259" y="91"/>
                  </a:cubicBezTo>
                  <a:cubicBezTo>
                    <a:pt x="260" y="92"/>
                    <a:pt x="289" y="114"/>
                    <a:pt x="299" y="127"/>
                  </a:cubicBezTo>
                  <a:cubicBezTo>
                    <a:pt x="242" y="131"/>
                    <a:pt x="242" y="131"/>
                    <a:pt x="242" y="131"/>
                  </a:cubicBezTo>
                  <a:cubicBezTo>
                    <a:pt x="236" y="131"/>
                    <a:pt x="195" y="115"/>
                    <a:pt x="195" y="11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43"/>
            <p:cNvSpPr/>
            <p:nvPr/>
          </p:nvSpPr>
          <p:spPr>
            <a:xfrm>
              <a:off x="2905925" y="1007263"/>
              <a:ext cx="498475" cy="573088"/>
            </a:xfrm>
            <a:custGeom>
              <a:avLst/>
              <a:gdLst/>
              <a:ahLst/>
              <a:cxnLst/>
              <a:rect l="l" t="t" r="r" b="b"/>
              <a:pathLst>
                <a:path w="136" h="156" extrusionOk="0">
                  <a:moveTo>
                    <a:pt x="108" y="5"/>
                  </a:moveTo>
                  <a:cubicBezTo>
                    <a:pt x="108" y="5"/>
                    <a:pt x="136" y="25"/>
                    <a:pt x="130" y="50"/>
                  </a:cubicBezTo>
                  <a:cubicBezTo>
                    <a:pt x="125" y="75"/>
                    <a:pt x="129" y="135"/>
                    <a:pt x="129" y="135"/>
                  </a:cubicBezTo>
                  <a:cubicBezTo>
                    <a:pt x="48" y="156"/>
                    <a:pt x="48" y="156"/>
                    <a:pt x="48" y="156"/>
                  </a:cubicBezTo>
                  <a:cubicBezTo>
                    <a:pt x="48" y="156"/>
                    <a:pt x="0" y="0"/>
                    <a:pt x="108"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43"/>
            <p:cNvSpPr/>
            <p:nvPr/>
          </p:nvSpPr>
          <p:spPr>
            <a:xfrm>
              <a:off x="3536163" y="1931188"/>
              <a:ext cx="571500" cy="69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43"/>
            <p:cNvSpPr/>
            <p:nvPr/>
          </p:nvSpPr>
          <p:spPr>
            <a:xfrm>
              <a:off x="3536163" y="1931188"/>
              <a:ext cx="369888" cy="69850"/>
            </a:xfrm>
            <a:custGeom>
              <a:avLst/>
              <a:gdLst/>
              <a:ahLst/>
              <a:cxnLst/>
              <a:rect l="l" t="t" r="r" b="b"/>
              <a:pathLst>
                <a:path w="233" h="44" extrusionOk="0">
                  <a:moveTo>
                    <a:pt x="0" y="0"/>
                  </a:moveTo>
                  <a:lnTo>
                    <a:pt x="233" y="0"/>
                  </a:lnTo>
                  <a:lnTo>
                    <a:pt x="215" y="44"/>
                  </a:lnTo>
                  <a:lnTo>
                    <a:pt x="0" y="44"/>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3"/>
            <p:cNvSpPr/>
            <p:nvPr/>
          </p:nvSpPr>
          <p:spPr>
            <a:xfrm>
              <a:off x="3920338" y="1377150"/>
              <a:ext cx="1117600" cy="623888"/>
            </a:xfrm>
            <a:custGeom>
              <a:avLst/>
              <a:gdLst/>
              <a:ahLst/>
              <a:cxnLst/>
              <a:rect l="l" t="t" r="r" b="b"/>
              <a:pathLst>
                <a:path w="704" h="393" extrusionOk="0">
                  <a:moveTo>
                    <a:pt x="568" y="393"/>
                  </a:moveTo>
                  <a:lnTo>
                    <a:pt x="0" y="393"/>
                  </a:lnTo>
                  <a:lnTo>
                    <a:pt x="136" y="0"/>
                  </a:lnTo>
                  <a:lnTo>
                    <a:pt x="704" y="0"/>
                  </a:lnTo>
                  <a:lnTo>
                    <a:pt x="568" y="3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3"/>
            <p:cNvSpPr/>
            <p:nvPr/>
          </p:nvSpPr>
          <p:spPr>
            <a:xfrm>
              <a:off x="4418813" y="1648613"/>
              <a:ext cx="114300" cy="114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3"/>
            <p:cNvSpPr/>
            <p:nvPr/>
          </p:nvSpPr>
          <p:spPr>
            <a:xfrm>
              <a:off x="3379000" y="2001038"/>
              <a:ext cx="2000100" cy="88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3" name="Google Shape;1513;p43"/>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sp>
        <p:nvSpPr>
          <p:cNvPr id="1514" name="Google Shape;1514;p43"/>
          <p:cNvSpPr/>
          <p:nvPr/>
        </p:nvSpPr>
        <p:spPr>
          <a:xfrm>
            <a:off x="7004949" y="1844099"/>
            <a:ext cx="2078665" cy="1708175"/>
          </a:xfrm>
          <a:prstGeom prst="roundRect">
            <a:avLst>
              <a:gd name="adj" fmla="val 16667"/>
            </a:avLst>
          </a:prstGeom>
          <a:solidFill>
            <a:srgbClr val="F2F2F2">
              <a:alpha val="0"/>
            </a:srgbClr>
          </a:solid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lnSpc>
                <a:spcPct val="150000"/>
              </a:lnSpc>
              <a:spcBef>
                <a:spcPts val="0"/>
              </a:spcBef>
              <a:spcAft>
                <a:spcPts val="0"/>
              </a:spcAft>
              <a:buSzPts val="1400"/>
              <a:buFont typeface="DM Sans"/>
              <a:buChar char="●"/>
            </a:pPr>
            <a:r>
              <a:rPr lang="en" sz="1300" dirty="0">
                <a:latin typeface="DM Sans"/>
                <a:ea typeface="DM Sans"/>
                <a:cs typeface="DM Sans"/>
                <a:sym typeface="DM Sans"/>
              </a:rPr>
              <a:t>data.info()</a:t>
            </a:r>
            <a:endParaRPr sz="1300" dirty="0">
              <a:latin typeface="DM Sans"/>
              <a:ea typeface="DM Sans"/>
              <a:cs typeface="DM Sans"/>
              <a:sym typeface="DM Sans"/>
            </a:endParaRPr>
          </a:p>
          <a:p>
            <a:pPr marL="457200" lvl="0" indent="-317500" algn="l" rtl="0">
              <a:lnSpc>
                <a:spcPct val="150000"/>
              </a:lnSpc>
              <a:spcBef>
                <a:spcPts val="0"/>
              </a:spcBef>
              <a:spcAft>
                <a:spcPts val="0"/>
              </a:spcAft>
              <a:buSzPts val="1400"/>
              <a:buFont typeface="DM Sans"/>
              <a:buChar char="●"/>
            </a:pPr>
            <a:r>
              <a:rPr lang="en" sz="1300" dirty="0">
                <a:latin typeface="DM Sans"/>
                <a:ea typeface="DM Sans"/>
                <a:cs typeface="DM Sans"/>
                <a:sym typeface="DM Sans"/>
              </a:rPr>
              <a:t>data.describe()</a:t>
            </a:r>
          </a:p>
          <a:p>
            <a:pPr marL="457200" lvl="0" indent="-317500" algn="l" rtl="0">
              <a:lnSpc>
                <a:spcPct val="150000"/>
              </a:lnSpc>
              <a:spcBef>
                <a:spcPts val="0"/>
              </a:spcBef>
              <a:spcAft>
                <a:spcPts val="0"/>
              </a:spcAft>
              <a:buSzPts val="1400"/>
              <a:buFont typeface="DM Sans"/>
              <a:buChar char="●"/>
            </a:pPr>
            <a:r>
              <a:rPr lang="en-ID" sz="1300" dirty="0">
                <a:latin typeface="DM Sans"/>
                <a:ea typeface="DM Sans"/>
                <a:cs typeface="DM Sans"/>
                <a:sym typeface="DM Sans"/>
              </a:rPr>
              <a:t>Duplicate</a:t>
            </a:r>
          </a:p>
          <a:p>
            <a:pPr marL="457200" lvl="0" indent="-317500" algn="l" rtl="0">
              <a:lnSpc>
                <a:spcPct val="150000"/>
              </a:lnSpc>
              <a:spcBef>
                <a:spcPts val="0"/>
              </a:spcBef>
              <a:spcAft>
                <a:spcPts val="0"/>
              </a:spcAft>
              <a:buSzPts val="1400"/>
              <a:buFont typeface="DM Sans"/>
              <a:buChar char="●"/>
            </a:pPr>
            <a:r>
              <a:rPr lang="en-ID" sz="1300" dirty="0">
                <a:latin typeface="DM Sans"/>
                <a:ea typeface="DM Sans"/>
                <a:cs typeface="DM Sans"/>
                <a:sym typeface="DM Sans"/>
              </a:rPr>
              <a:t>Missing value</a:t>
            </a:r>
          </a:p>
          <a:p>
            <a:pPr marL="457200" lvl="0" indent="-317500" algn="l" rtl="0">
              <a:lnSpc>
                <a:spcPct val="150000"/>
              </a:lnSpc>
              <a:spcBef>
                <a:spcPts val="0"/>
              </a:spcBef>
              <a:spcAft>
                <a:spcPts val="0"/>
              </a:spcAft>
              <a:buSzPts val="1400"/>
              <a:buFont typeface="DM Sans"/>
              <a:buChar char="●"/>
            </a:pPr>
            <a:r>
              <a:rPr lang="en-ID" sz="1300" dirty="0">
                <a:latin typeface="DM Sans"/>
                <a:ea typeface="DM Sans"/>
                <a:cs typeface="DM Sans"/>
                <a:sym typeface="DM Sans"/>
              </a:rPr>
              <a:t>Noise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518"/>
        <p:cNvGrpSpPr/>
        <p:nvPr/>
      </p:nvGrpSpPr>
      <p:grpSpPr>
        <a:xfrm>
          <a:off x="0" y="0"/>
          <a:ext cx="0" cy="0"/>
          <a:chOff x="0" y="0"/>
          <a:chExt cx="0" cy="0"/>
        </a:xfrm>
      </p:grpSpPr>
      <p:sp>
        <p:nvSpPr>
          <p:cNvPr id="1519" name="Google Shape;1519;p44"/>
          <p:cNvSpPr txBox="1">
            <a:spLocks noGrp="1"/>
          </p:cNvSpPr>
          <p:nvPr>
            <p:ph type="title"/>
          </p:nvPr>
        </p:nvSpPr>
        <p:spPr>
          <a:xfrm>
            <a:off x="3652775" y="2466150"/>
            <a:ext cx="178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4C1130"/>
                </a:solidFill>
              </a:rPr>
              <a:t>Methodology</a:t>
            </a:r>
            <a:endParaRPr sz="2000">
              <a:solidFill>
                <a:srgbClr val="4C1130"/>
              </a:solidFill>
            </a:endParaRPr>
          </a:p>
        </p:txBody>
      </p:sp>
      <p:grpSp>
        <p:nvGrpSpPr>
          <p:cNvPr id="1520" name="Google Shape;1520;p44"/>
          <p:cNvGrpSpPr/>
          <p:nvPr/>
        </p:nvGrpSpPr>
        <p:grpSpPr>
          <a:xfrm>
            <a:off x="2440377" y="1136651"/>
            <a:ext cx="4447246" cy="3271238"/>
            <a:chOff x="3729467" y="2889422"/>
            <a:chExt cx="437243" cy="410763"/>
          </a:xfrm>
        </p:grpSpPr>
        <p:sp>
          <p:nvSpPr>
            <p:cNvPr id="1521" name="Google Shape;1521;p44"/>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1155CC"/>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4"/>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rgbClr val="A4C2F4"/>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4"/>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1C4587"/>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4"/>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6D9EEB"/>
            </a:solid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4"/>
            <p:cNvSpPr/>
            <p:nvPr/>
          </p:nvSpPr>
          <p:spPr>
            <a:xfrm>
              <a:off x="4008253" y="3148980"/>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3C78D8"/>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4"/>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C9DAF8"/>
            </a:soli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4"/>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CFE2F3"/>
            </a:solid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44"/>
          <p:cNvSpPr txBox="1"/>
          <p:nvPr/>
        </p:nvSpPr>
        <p:spPr>
          <a:xfrm>
            <a:off x="4428350" y="1225125"/>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Bussiness Understanding</a:t>
            </a:r>
            <a:endParaRPr sz="1300">
              <a:solidFill>
                <a:schemeClr val="dk2"/>
              </a:solidFill>
              <a:latin typeface="Baloo 2 ExtraBold"/>
              <a:ea typeface="Baloo 2 ExtraBold"/>
              <a:cs typeface="Baloo 2 ExtraBold"/>
              <a:sym typeface="Baloo 2 ExtraBold"/>
            </a:endParaRPr>
          </a:p>
        </p:txBody>
      </p:sp>
      <p:sp>
        <p:nvSpPr>
          <p:cNvPr id="1529" name="Google Shape;1529;p44"/>
          <p:cNvSpPr txBox="1"/>
          <p:nvPr/>
        </p:nvSpPr>
        <p:spPr>
          <a:xfrm>
            <a:off x="5034900" y="2130900"/>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Preprocessing </a:t>
            </a:r>
            <a:endParaRPr sz="1300">
              <a:solidFill>
                <a:schemeClr val="dk2"/>
              </a:solidFill>
              <a:latin typeface="Baloo 2 ExtraBold"/>
              <a:ea typeface="Baloo 2 ExtraBold"/>
              <a:cs typeface="Baloo 2 ExtraBold"/>
              <a:sym typeface="Baloo 2 ExtraBold"/>
            </a:endParaRPr>
          </a:p>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a:t>
            </a:r>
            <a:endParaRPr sz="1300">
              <a:solidFill>
                <a:schemeClr val="dk2"/>
              </a:solidFill>
              <a:latin typeface="Baloo 2 ExtraBold"/>
              <a:ea typeface="Baloo 2 ExtraBold"/>
              <a:cs typeface="Baloo 2 ExtraBold"/>
              <a:sym typeface="Baloo 2 ExtraBold"/>
            </a:endParaRPr>
          </a:p>
        </p:txBody>
      </p:sp>
      <p:sp>
        <p:nvSpPr>
          <p:cNvPr id="1530" name="Google Shape;1530;p44"/>
          <p:cNvSpPr txBox="1"/>
          <p:nvPr/>
        </p:nvSpPr>
        <p:spPr>
          <a:xfrm>
            <a:off x="5305525" y="3552275"/>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 Exploration</a:t>
            </a:r>
            <a:endParaRPr sz="1300">
              <a:solidFill>
                <a:schemeClr val="dk2"/>
              </a:solidFill>
              <a:latin typeface="Baloo 2 ExtraBold"/>
              <a:ea typeface="Baloo 2 ExtraBold"/>
              <a:cs typeface="Baloo 2 ExtraBold"/>
              <a:sym typeface="Baloo 2 ExtraBold"/>
            </a:endParaRPr>
          </a:p>
        </p:txBody>
      </p:sp>
      <p:sp>
        <p:nvSpPr>
          <p:cNvPr id="1531" name="Google Shape;1531;p44"/>
          <p:cNvSpPr txBox="1"/>
          <p:nvPr/>
        </p:nvSpPr>
        <p:spPr>
          <a:xfrm>
            <a:off x="3652775" y="3637125"/>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rgbClr val="F2F2F2"/>
                </a:solidFill>
                <a:latin typeface="Baloo 2 ExtraBold"/>
                <a:ea typeface="Baloo 2 ExtraBold"/>
                <a:cs typeface="Baloo 2 ExtraBold"/>
                <a:sym typeface="Baloo 2 ExtraBold"/>
              </a:rPr>
              <a:t>Feature Engineering</a:t>
            </a:r>
            <a:endParaRPr sz="1300">
              <a:solidFill>
                <a:srgbClr val="F2F2F2"/>
              </a:solidFill>
              <a:latin typeface="Baloo 2 ExtraBold"/>
              <a:ea typeface="Baloo 2 ExtraBold"/>
              <a:cs typeface="Baloo 2 ExtraBold"/>
              <a:sym typeface="Baloo 2 ExtraBold"/>
            </a:endParaRPr>
          </a:p>
        </p:txBody>
      </p:sp>
      <p:sp>
        <p:nvSpPr>
          <p:cNvPr id="1532" name="Google Shape;1532;p44"/>
          <p:cNvSpPr txBox="1"/>
          <p:nvPr/>
        </p:nvSpPr>
        <p:spPr>
          <a:xfrm>
            <a:off x="2612075" y="3141275"/>
            <a:ext cx="1230600" cy="4110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Modeling</a:t>
            </a:r>
            <a:endParaRPr sz="1300">
              <a:solidFill>
                <a:schemeClr val="dk1"/>
              </a:solidFill>
              <a:latin typeface="Baloo 2 ExtraBold"/>
              <a:ea typeface="Baloo 2 ExtraBold"/>
              <a:cs typeface="Baloo 2 ExtraBold"/>
              <a:sym typeface="Baloo 2 ExtraBold"/>
            </a:endParaRPr>
          </a:p>
        </p:txBody>
      </p:sp>
      <p:sp>
        <p:nvSpPr>
          <p:cNvPr id="1533" name="Google Shape;1533;p44"/>
          <p:cNvSpPr txBox="1"/>
          <p:nvPr/>
        </p:nvSpPr>
        <p:spPr>
          <a:xfrm>
            <a:off x="2515525" y="1944950"/>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Prediction</a:t>
            </a:r>
            <a:endParaRPr sz="1300">
              <a:solidFill>
                <a:schemeClr val="dk1"/>
              </a:solidFill>
              <a:latin typeface="Baloo 2 ExtraBold"/>
              <a:ea typeface="Baloo 2 ExtraBold"/>
              <a:cs typeface="Baloo 2 ExtraBold"/>
              <a:sym typeface="Baloo 2 ExtraBold"/>
            </a:endParaRPr>
          </a:p>
        </p:txBody>
      </p:sp>
      <p:sp>
        <p:nvSpPr>
          <p:cNvPr id="1534" name="Google Shape;1534;p44"/>
          <p:cNvSpPr txBox="1"/>
          <p:nvPr/>
        </p:nvSpPr>
        <p:spPr>
          <a:xfrm>
            <a:off x="3400500" y="1271400"/>
            <a:ext cx="13422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Interpretation</a:t>
            </a:r>
            <a:endParaRPr sz="1300">
              <a:solidFill>
                <a:schemeClr val="dk1"/>
              </a:solidFill>
              <a:latin typeface="Baloo 2 ExtraBold"/>
              <a:ea typeface="Baloo 2 ExtraBold"/>
              <a:cs typeface="Baloo 2 ExtraBold"/>
              <a:sym typeface="Baloo 2 ExtraBold"/>
            </a:endParaRPr>
          </a:p>
        </p:txBody>
      </p:sp>
      <p:sp>
        <p:nvSpPr>
          <p:cNvPr id="1535" name="Google Shape;1535;p44"/>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sp>
        <p:nvSpPr>
          <p:cNvPr id="1536" name="Google Shape;1536;p44"/>
          <p:cNvSpPr/>
          <p:nvPr/>
        </p:nvSpPr>
        <p:spPr>
          <a:xfrm>
            <a:off x="6536125" y="3839825"/>
            <a:ext cx="1594500" cy="727800"/>
          </a:xfrm>
          <a:prstGeom prst="roundRect">
            <a:avLst>
              <a:gd name="adj" fmla="val 16667"/>
            </a:avLst>
          </a:prstGeom>
          <a:solidFill>
            <a:srgbClr val="F2F2F2">
              <a:alpha val="0"/>
            </a:srgbClr>
          </a:solid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DM Sans"/>
              <a:buChar char="●"/>
            </a:pPr>
            <a:r>
              <a:rPr lang="en" dirty="0">
                <a:latin typeface="DM Sans"/>
                <a:ea typeface="DM Sans"/>
                <a:cs typeface="DM Sans"/>
                <a:sym typeface="DM Sans"/>
              </a:rPr>
              <a:t>Count plot</a:t>
            </a:r>
            <a:endParaRPr dirty="0">
              <a:latin typeface="DM Sans"/>
              <a:ea typeface="DM Sans"/>
              <a:cs typeface="DM Sans"/>
              <a:sym typeface="DM Sans"/>
            </a:endParaRPr>
          </a:p>
          <a:p>
            <a:pPr marL="457200" lvl="0" indent="-317500" algn="l" rtl="0">
              <a:spcBef>
                <a:spcPts val="0"/>
              </a:spcBef>
              <a:spcAft>
                <a:spcPts val="0"/>
              </a:spcAft>
              <a:buSzPts val="1400"/>
              <a:buFont typeface="DM Sans"/>
              <a:buChar char="●"/>
            </a:pPr>
            <a:r>
              <a:rPr lang="en" dirty="0">
                <a:latin typeface="DM Sans"/>
                <a:ea typeface="DM Sans"/>
                <a:cs typeface="DM Sans"/>
                <a:sym typeface="DM Sans"/>
              </a:rPr>
              <a:t>Bar plot</a:t>
            </a:r>
            <a:endParaRPr dirty="0">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540"/>
        <p:cNvGrpSpPr/>
        <p:nvPr/>
      </p:nvGrpSpPr>
      <p:grpSpPr>
        <a:xfrm>
          <a:off x="0" y="0"/>
          <a:ext cx="0" cy="0"/>
          <a:chOff x="0" y="0"/>
          <a:chExt cx="0" cy="0"/>
        </a:xfrm>
      </p:grpSpPr>
      <p:sp>
        <p:nvSpPr>
          <p:cNvPr id="1557" name="Google Shape;1557;p45"/>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pic>
        <p:nvPicPr>
          <p:cNvPr id="1558" name="Google Shape;1558;p45"/>
          <p:cNvPicPr preferRelativeResize="0"/>
          <p:nvPr/>
        </p:nvPicPr>
        <p:blipFill>
          <a:blip r:embed="rId3">
            <a:alphaModFix/>
          </a:blip>
          <a:stretch>
            <a:fillRect/>
          </a:stretch>
        </p:blipFill>
        <p:spPr>
          <a:xfrm>
            <a:off x="2040617" y="825475"/>
            <a:ext cx="5062766" cy="37190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562"/>
        <p:cNvGrpSpPr/>
        <p:nvPr/>
      </p:nvGrpSpPr>
      <p:grpSpPr>
        <a:xfrm>
          <a:off x="0" y="0"/>
          <a:ext cx="0" cy="0"/>
          <a:chOff x="0" y="0"/>
          <a:chExt cx="0" cy="0"/>
        </a:xfrm>
      </p:grpSpPr>
      <p:sp>
        <p:nvSpPr>
          <p:cNvPr id="1579" name="Google Shape;1579;p46"/>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pic>
        <p:nvPicPr>
          <p:cNvPr id="2056" name="Picture 8">
            <a:extLst>
              <a:ext uri="{FF2B5EF4-FFF2-40B4-BE49-F238E27FC236}">
                <a16:creationId xmlns:a16="http://schemas.microsoft.com/office/drawing/2014/main" id="{C7CEE9F2-5AE4-3073-8887-AD45FDD2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28" y="754577"/>
            <a:ext cx="7593344" cy="421061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584"/>
        <p:cNvGrpSpPr/>
        <p:nvPr/>
      </p:nvGrpSpPr>
      <p:grpSpPr>
        <a:xfrm>
          <a:off x="0" y="0"/>
          <a:ext cx="0" cy="0"/>
          <a:chOff x="0" y="0"/>
          <a:chExt cx="0" cy="0"/>
        </a:xfrm>
      </p:grpSpPr>
      <p:sp>
        <p:nvSpPr>
          <p:cNvPr id="1585" name="Google Shape;1585;p47"/>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pic>
        <p:nvPicPr>
          <p:cNvPr id="1028" name="Picture 4">
            <a:extLst>
              <a:ext uri="{FF2B5EF4-FFF2-40B4-BE49-F238E27FC236}">
                <a16:creationId xmlns:a16="http://schemas.microsoft.com/office/drawing/2014/main" id="{AA24F1FF-A961-5FCB-FFC4-4F42FF705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591" y="1952684"/>
            <a:ext cx="4136460" cy="26997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a:extLst>
              <a:ext uri="{FF2B5EF4-FFF2-40B4-BE49-F238E27FC236}">
                <a16:creationId xmlns:a16="http://schemas.microsoft.com/office/drawing/2014/main" id="{B7BF85BE-BD8B-2D5C-5B19-F8F0E467B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50" y="1952686"/>
            <a:ext cx="4037162" cy="26997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1536;p44">
            <a:extLst>
              <a:ext uri="{FF2B5EF4-FFF2-40B4-BE49-F238E27FC236}">
                <a16:creationId xmlns:a16="http://schemas.microsoft.com/office/drawing/2014/main" id="{F7732A6A-ADBE-061F-C1BF-48FB52D4C90C}"/>
              </a:ext>
            </a:extLst>
          </p:cNvPr>
          <p:cNvSpPr/>
          <p:nvPr/>
        </p:nvSpPr>
        <p:spPr>
          <a:xfrm>
            <a:off x="5823394" y="1185625"/>
            <a:ext cx="1928853" cy="406908"/>
          </a:xfrm>
          <a:prstGeom prst="roundRect">
            <a:avLst>
              <a:gd name="adj" fmla="val 16667"/>
            </a:avLst>
          </a:prstGeom>
          <a:solidFill>
            <a:srgbClr val="F2F2F2">
              <a:alpha val="0"/>
            </a:srgbClr>
          </a:solid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139700" lvl="0" algn="l" rtl="0">
              <a:spcBef>
                <a:spcPts val="0"/>
              </a:spcBef>
              <a:spcAft>
                <a:spcPts val="0"/>
              </a:spcAft>
              <a:buSzPts val="1400"/>
            </a:pPr>
            <a:r>
              <a:rPr lang="en-US" dirty="0">
                <a:latin typeface="DM Sans"/>
                <a:ea typeface="DM Sans"/>
                <a:cs typeface="DM Sans"/>
                <a:sym typeface="DM Sans"/>
              </a:rPr>
              <a:t>International Plan</a:t>
            </a:r>
            <a:endParaRPr dirty="0">
              <a:latin typeface="DM Sans"/>
              <a:ea typeface="DM Sans"/>
              <a:cs typeface="DM Sans"/>
              <a:sym typeface="DM Sans"/>
            </a:endParaRPr>
          </a:p>
        </p:txBody>
      </p:sp>
      <p:sp>
        <p:nvSpPr>
          <p:cNvPr id="5" name="Google Shape;1536;p44">
            <a:extLst>
              <a:ext uri="{FF2B5EF4-FFF2-40B4-BE49-F238E27FC236}">
                <a16:creationId xmlns:a16="http://schemas.microsoft.com/office/drawing/2014/main" id="{DE68529F-3786-8685-1315-E2FC2A08787F}"/>
              </a:ext>
            </a:extLst>
          </p:cNvPr>
          <p:cNvSpPr/>
          <p:nvPr/>
        </p:nvSpPr>
        <p:spPr>
          <a:xfrm>
            <a:off x="1417121" y="1185625"/>
            <a:ext cx="1778819" cy="406908"/>
          </a:xfrm>
          <a:prstGeom prst="roundRect">
            <a:avLst>
              <a:gd name="adj" fmla="val 16667"/>
            </a:avLst>
          </a:prstGeom>
          <a:solidFill>
            <a:srgbClr val="F2F2F2">
              <a:alpha val="0"/>
            </a:srgbClr>
          </a:solid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139700" lvl="0" algn="l" rtl="0">
              <a:spcBef>
                <a:spcPts val="0"/>
              </a:spcBef>
              <a:spcAft>
                <a:spcPts val="0"/>
              </a:spcAft>
              <a:buSzPts val="1400"/>
            </a:pPr>
            <a:r>
              <a:rPr lang="en-US" dirty="0">
                <a:latin typeface="DM Sans"/>
                <a:ea typeface="DM Sans"/>
                <a:cs typeface="DM Sans"/>
                <a:sym typeface="DM Sans"/>
              </a:rPr>
              <a:t>Voice Mail Plan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584"/>
        <p:cNvGrpSpPr/>
        <p:nvPr/>
      </p:nvGrpSpPr>
      <p:grpSpPr>
        <a:xfrm>
          <a:off x="0" y="0"/>
          <a:ext cx="0" cy="0"/>
          <a:chOff x="0" y="0"/>
          <a:chExt cx="0" cy="0"/>
        </a:xfrm>
      </p:grpSpPr>
      <p:sp>
        <p:nvSpPr>
          <p:cNvPr id="1585" name="Google Shape;1585;p47"/>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pic>
        <p:nvPicPr>
          <p:cNvPr id="1026" name="Picture 2">
            <a:extLst>
              <a:ext uri="{FF2B5EF4-FFF2-40B4-BE49-F238E27FC236}">
                <a16:creationId xmlns:a16="http://schemas.microsoft.com/office/drawing/2014/main" id="{37738712-1570-B7E9-EA17-EFA60D4B0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40" y="1534421"/>
            <a:ext cx="3881202" cy="300100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61949EA6-96B6-87B3-4E2E-2E32E230D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075" y="1534421"/>
            <a:ext cx="4690453" cy="300100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536;p44">
            <a:extLst>
              <a:ext uri="{FF2B5EF4-FFF2-40B4-BE49-F238E27FC236}">
                <a16:creationId xmlns:a16="http://schemas.microsoft.com/office/drawing/2014/main" id="{248DFEDB-B79D-8F65-7D87-28C20DB4269A}"/>
              </a:ext>
            </a:extLst>
          </p:cNvPr>
          <p:cNvSpPr/>
          <p:nvPr/>
        </p:nvSpPr>
        <p:spPr>
          <a:xfrm>
            <a:off x="1457871" y="1017642"/>
            <a:ext cx="1291139" cy="406908"/>
          </a:xfrm>
          <a:prstGeom prst="roundRect">
            <a:avLst>
              <a:gd name="adj" fmla="val 16667"/>
            </a:avLst>
          </a:prstGeom>
          <a:solidFill>
            <a:srgbClr val="F2F2F2">
              <a:alpha val="0"/>
            </a:srgbClr>
          </a:solid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139700" lvl="0" algn="l" rtl="0">
              <a:spcBef>
                <a:spcPts val="0"/>
              </a:spcBef>
              <a:spcAft>
                <a:spcPts val="0"/>
              </a:spcAft>
              <a:buSzPts val="1400"/>
            </a:pPr>
            <a:r>
              <a:rPr lang="en-US" dirty="0">
                <a:latin typeface="DM Sans"/>
                <a:ea typeface="DM Sans"/>
                <a:cs typeface="DM Sans"/>
                <a:sym typeface="DM Sans"/>
              </a:rPr>
              <a:t>Area Code</a:t>
            </a:r>
            <a:endParaRPr dirty="0">
              <a:latin typeface="DM Sans"/>
              <a:ea typeface="DM Sans"/>
              <a:cs typeface="DM Sans"/>
              <a:sym typeface="DM Sans"/>
            </a:endParaRPr>
          </a:p>
        </p:txBody>
      </p:sp>
      <p:sp>
        <p:nvSpPr>
          <p:cNvPr id="5" name="Google Shape;1536;p44">
            <a:extLst>
              <a:ext uri="{FF2B5EF4-FFF2-40B4-BE49-F238E27FC236}">
                <a16:creationId xmlns:a16="http://schemas.microsoft.com/office/drawing/2014/main" id="{59638ED5-A3BF-1DE8-42E3-5BDEFD30D3B5}"/>
              </a:ext>
            </a:extLst>
          </p:cNvPr>
          <p:cNvSpPr/>
          <p:nvPr/>
        </p:nvSpPr>
        <p:spPr>
          <a:xfrm>
            <a:off x="5723891" y="1017642"/>
            <a:ext cx="1778819" cy="406908"/>
          </a:xfrm>
          <a:prstGeom prst="roundRect">
            <a:avLst>
              <a:gd name="adj" fmla="val 16667"/>
            </a:avLst>
          </a:prstGeom>
          <a:solidFill>
            <a:srgbClr val="F2F2F2">
              <a:alpha val="0"/>
            </a:srgbClr>
          </a:solid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139700" lvl="0" algn="l" rtl="0">
              <a:spcBef>
                <a:spcPts val="0"/>
              </a:spcBef>
              <a:spcAft>
                <a:spcPts val="0"/>
              </a:spcAft>
              <a:buSzPts val="1400"/>
            </a:pPr>
            <a:r>
              <a:rPr lang="en-US" dirty="0">
                <a:latin typeface="DM Sans"/>
                <a:ea typeface="DM Sans"/>
                <a:cs typeface="DM Sans"/>
                <a:sym typeface="DM Sans"/>
              </a:rPr>
              <a:t>Total Eve Charge</a:t>
            </a:r>
            <a:endParaRPr dirty="0">
              <a:latin typeface="DM Sans"/>
              <a:ea typeface="DM Sans"/>
              <a:cs typeface="DM Sans"/>
              <a:sym typeface="DM Sans"/>
            </a:endParaRPr>
          </a:p>
        </p:txBody>
      </p:sp>
    </p:spTree>
    <p:extLst>
      <p:ext uri="{BB962C8B-B14F-4D97-AF65-F5344CB8AC3E}">
        <p14:creationId xmlns:p14="http://schemas.microsoft.com/office/powerpoint/2010/main" val="2967105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592"/>
        <p:cNvGrpSpPr/>
        <p:nvPr/>
      </p:nvGrpSpPr>
      <p:grpSpPr>
        <a:xfrm>
          <a:off x="0" y="0"/>
          <a:ext cx="0" cy="0"/>
          <a:chOff x="0" y="0"/>
          <a:chExt cx="0" cy="0"/>
        </a:xfrm>
      </p:grpSpPr>
      <p:sp>
        <p:nvSpPr>
          <p:cNvPr id="1593" name="Google Shape;1593;p48"/>
          <p:cNvSpPr txBox="1">
            <a:spLocks noGrp="1"/>
          </p:cNvSpPr>
          <p:nvPr>
            <p:ph type="title"/>
          </p:nvPr>
        </p:nvSpPr>
        <p:spPr>
          <a:xfrm>
            <a:off x="3652775" y="2466150"/>
            <a:ext cx="178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4C1130"/>
                </a:solidFill>
              </a:rPr>
              <a:t>Methodology</a:t>
            </a:r>
            <a:endParaRPr sz="2000">
              <a:solidFill>
                <a:srgbClr val="4C1130"/>
              </a:solidFill>
            </a:endParaRPr>
          </a:p>
        </p:txBody>
      </p:sp>
      <p:grpSp>
        <p:nvGrpSpPr>
          <p:cNvPr id="1594" name="Google Shape;1594;p48"/>
          <p:cNvGrpSpPr/>
          <p:nvPr/>
        </p:nvGrpSpPr>
        <p:grpSpPr>
          <a:xfrm>
            <a:off x="2440377" y="1136651"/>
            <a:ext cx="4263245" cy="3492108"/>
            <a:chOff x="3729467" y="2889422"/>
            <a:chExt cx="419153" cy="438498"/>
          </a:xfrm>
        </p:grpSpPr>
        <p:sp>
          <p:nvSpPr>
            <p:cNvPr id="1595" name="Google Shape;1595;p48"/>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1155CC"/>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8"/>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rgbClr val="A4C2F4"/>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8"/>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1C4587"/>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8"/>
            <p:cNvSpPr/>
            <p:nvPr/>
          </p:nvSpPr>
          <p:spPr>
            <a:xfrm>
              <a:off x="3848667" y="3205610"/>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6D9EEB"/>
            </a:solid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8"/>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3C78D8"/>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8"/>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C9DAF8"/>
            </a:soli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8"/>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CFE2F3"/>
            </a:solid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48"/>
          <p:cNvSpPr txBox="1"/>
          <p:nvPr/>
        </p:nvSpPr>
        <p:spPr>
          <a:xfrm>
            <a:off x="4428350" y="1225125"/>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Bussiness Understanding</a:t>
            </a:r>
            <a:endParaRPr sz="1300">
              <a:solidFill>
                <a:schemeClr val="dk2"/>
              </a:solidFill>
              <a:latin typeface="Baloo 2 ExtraBold"/>
              <a:ea typeface="Baloo 2 ExtraBold"/>
              <a:cs typeface="Baloo 2 ExtraBold"/>
              <a:sym typeface="Baloo 2 ExtraBold"/>
            </a:endParaRPr>
          </a:p>
        </p:txBody>
      </p:sp>
      <p:sp>
        <p:nvSpPr>
          <p:cNvPr id="1603" name="Google Shape;1603;p48"/>
          <p:cNvSpPr txBox="1"/>
          <p:nvPr/>
        </p:nvSpPr>
        <p:spPr>
          <a:xfrm>
            <a:off x="5034900" y="2130900"/>
            <a:ext cx="1979400" cy="881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Preprocessing </a:t>
            </a:r>
            <a:endParaRPr sz="1300">
              <a:solidFill>
                <a:schemeClr val="dk2"/>
              </a:solidFill>
              <a:latin typeface="Baloo 2 ExtraBold"/>
              <a:ea typeface="Baloo 2 ExtraBold"/>
              <a:cs typeface="Baloo 2 ExtraBold"/>
              <a:sym typeface="Baloo 2 ExtraBold"/>
            </a:endParaRPr>
          </a:p>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a:t>
            </a:r>
            <a:endParaRPr sz="1300">
              <a:solidFill>
                <a:schemeClr val="dk2"/>
              </a:solidFill>
              <a:latin typeface="Baloo 2 ExtraBold"/>
              <a:ea typeface="Baloo 2 ExtraBold"/>
              <a:cs typeface="Baloo 2 ExtraBold"/>
              <a:sym typeface="Baloo 2 ExtraBold"/>
            </a:endParaRPr>
          </a:p>
        </p:txBody>
      </p:sp>
      <p:sp>
        <p:nvSpPr>
          <p:cNvPr id="1604" name="Google Shape;1604;p48"/>
          <p:cNvSpPr txBox="1"/>
          <p:nvPr/>
        </p:nvSpPr>
        <p:spPr>
          <a:xfrm>
            <a:off x="4937475" y="3398150"/>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2"/>
                </a:solidFill>
                <a:latin typeface="Baloo 2 ExtraBold"/>
                <a:ea typeface="Baloo 2 ExtraBold"/>
                <a:cs typeface="Baloo 2 ExtraBold"/>
                <a:sym typeface="Baloo 2 ExtraBold"/>
              </a:rPr>
              <a:t>Data Exploration</a:t>
            </a:r>
            <a:endParaRPr sz="1300">
              <a:solidFill>
                <a:schemeClr val="dk2"/>
              </a:solidFill>
              <a:latin typeface="Baloo 2 ExtraBold"/>
              <a:ea typeface="Baloo 2 ExtraBold"/>
              <a:cs typeface="Baloo 2 ExtraBold"/>
              <a:sym typeface="Baloo 2 ExtraBold"/>
            </a:endParaRPr>
          </a:p>
        </p:txBody>
      </p:sp>
      <p:sp>
        <p:nvSpPr>
          <p:cNvPr id="1605" name="Google Shape;1605;p48"/>
          <p:cNvSpPr txBox="1"/>
          <p:nvPr/>
        </p:nvSpPr>
        <p:spPr>
          <a:xfrm>
            <a:off x="3652775" y="3907725"/>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rgbClr val="F2F2F2"/>
                </a:solidFill>
                <a:latin typeface="Baloo 2 ExtraBold"/>
                <a:ea typeface="Baloo 2 ExtraBold"/>
                <a:cs typeface="Baloo 2 ExtraBold"/>
                <a:sym typeface="Baloo 2 ExtraBold"/>
              </a:rPr>
              <a:t>Feature Engineering</a:t>
            </a:r>
            <a:endParaRPr sz="1300">
              <a:solidFill>
                <a:srgbClr val="F2F2F2"/>
              </a:solidFill>
              <a:latin typeface="Baloo 2 ExtraBold"/>
              <a:ea typeface="Baloo 2 ExtraBold"/>
              <a:cs typeface="Baloo 2 ExtraBold"/>
              <a:sym typeface="Baloo 2 ExtraBold"/>
            </a:endParaRPr>
          </a:p>
        </p:txBody>
      </p:sp>
      <p:sp>
        <p:nvSpPr>
          <p:cNvPr id="1606" name="Google Shape;1606;p48"/>
          <p:cNvSpPr txBox="1"/>
          <p:nvPr/>
        </p:nvSpPr>
        <p:spPr>
          <a:xfrm>
            <a:off x="2612075" y="3141275"/>
            <a:ext cx="1230600" cy="4110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Modeling</a:t>
            </a:r>
            <a:endParaRPr sz="1300">
              <a:solidFill>
                <a:schemeClr val="dk1"/>
              </a:solidFill>
              <a:latin typeface="Baloo 2 ExtraBold"/>
              <a:ea typeface="Baloo 2 ExtraBold"/>
              <a:cs typeface="Baloo 2 ExtraBold"/>
              <a:sym typeface="Baloo 2 ExtraBold"/>
            </a:endParaRPr>
          </a:p>
        </p:txBody>
      </p:sp>
      <p:sp>
        <p:nvSpPr>
          <p:cNvPr id="1607" name="Google Shape;1607;p48"/>
          <p:cNvSpPr txBox="1"/>
          <p:nvPr/>
        </p:nvSpPr>
        <p:spPr>
          <a:xfrm>
            <a:off x="2515525" y="1944950"/>
            <a:ext cx="123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Prediction</a:t>
            </a:r>
            <a:endParaRPr sz="1300">
              <a:solidFill>
                <a:schemeClr val="dk1"/>
              </a:solidFill>
              <a:latin typeface="Baloo 2 ExtraBold"/>
              <a:ea typeface="Baloo 2 ExtraBold"/>
              <a:cs typeface="Baloo 2 ExtraBold"/>
              <a:sym typeface="Baloo 2 ExtraBold"/>
            </a:endParaRPr>
          </a:p>
        </p:txBody>
      </p:sp>
      <p:sp>
        <p:nvSpPr>
          <p:cNvPr id="1608" name="Google Shape;1608;p48"/>
          <p:cNvSpPr txBox="1"/>
          <p:nvPr/>
        </p:nvSpPr>
        <p:spPr>
          <a:xfrm>
            <a:off x="3400500" y="1271400"/>
            <a:ext cx="13422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300">
                <a:solidFill>
                  <a:schemeClr val="dk1"/>
                </a:solidFill>
                <a:latin typeface="Baloo 2 ExtraBold"/>
                <a:ea typeface="Baloo 2 ExtraBold"/>
                <a:cs typeface="Baloo 2 ExtraBold"/>
                <a:sym typeface="Baloo 2 ExtraBold"/>
              </a:rPr>
              <a:t>Interpretation</a:t>
            </a:r>
            <a:endParaRPr sz="1300">
              <a:solidFill>
                <a:schemeClr val="dk1"/>
              </a:solidFill>
              <a:latin typeface="Baloo 2 ExtraBold"/>
              <a:ea typeface="Baloo 2 ExtraBold"/>
              <a:cs typeface="Baloo 2 ExtraBold"/>
              <a:sym typeface="Baloo 2 ExtraBold"/>
            </a:endParaRPr>
          </a:p>
        </p:txBody>
      </p:sp>
      <p:grpSp>
        <p:nvGrpSpPr>
          <p:cNvPr id="1609" name="Google Shape;1609;p48"/>
          <p:cNvGrpSpPr/>
          <p:nvPr/>
        </p:nvGrpSpPr>
        <p:grpSpPr>
          <a:xfrm>
            <a:off x="510589" y="841768"/>
            <a:ext cx="1322715" cy="2144997"/>
            <a:chOff x="2597950" y="316701"/>
            <a:chExt cx="2781150" cy="4510087"/>
          </a:xfrm>
        </p:grpSpPr>
        <p:sp>
          <p:nvSpPr>
            <p:cNvPr id="1610" name="Google Shape;1610;p48"/>
            <p:cNvSpPr/>
            <p:nvPr/>
          </p:nvSpPr>
          <p:spPr>
            <a:xfrm>
              <a:off x="3891763" y="1007263"/>
              <a:ext cx="854075" cy="895350"/>
            </a:xfrm>
            <a:custGeom>
              <a:avLst/>
              <a:gdLst/>
              <a:ahLst/>
              <a:cxnLst/>
              <a:rect l="l" t="t" r="r" b="b"/>
              <a:pathLst>
                <a:path w="233" h="244" extrusionOk="0">
                  <a:moveTo>
                    <a:pt x="155" y="106"/>
                  </a:moveTo>
                  <a:cubicBezTo>
                    <a:pt x="155" y="106"/>
                    <a:pt x="23" y="244"/>
                    <a:pt x="0" y="222"/>
                  </a:cubicBezTo>
                  <a:cubicBezTo>
                    <a:pt x="43" y="141"/>
                    <a:pt x="43" y="141"/>
                    <a:pt x="43" y="141"/>
                  </a:cubicBezTo>
                  <a:cubicBezTo>
                    <a:pt x="43" y="143"/>
                    <a:pt x="135" y="71"/>
                    <a:pt x="135" y="71"/>
                  </a:cubicBezTo>
                  <a:cubicBezTo>
                    <a:pt x="135" y="71"/>
                    <a:pt x="154" y="23"/>
                    <a:pt x="162" y="23"/>
                  </a:cubicBezTo>
                  <a:cubicBezTo>
                    <a:pt x="169" y="23"/>
                    <a:pt x="154" y="50"/>
                    <a:pt x="156" y="54"/>
                  </a:cubicBezTo>
                  <a:cubicBezTo>
                    <a:pt x="159" y="57"/>
                    <a:pt x="204" y="0"/>
                    <a:pt x="209" y="7"/>
                  </a:cubicBezTo>
                  <a:cubicBezTo>
                    <a:pt x="212" y="11"/>
                    <a:pt x="181" y="41"/>
                    <a:pt x="183" y="46"/>
                  </a:cubicBezTo>
                  <a:cubicBezTo>
                    <a:pt x="185" y="48"/>
                    <a:pt x="219" y="27"/>
                    <a:pt x="223" y="28"/>
                  </a:cubicBezTo>
                  <a:cubicBezTo>
                    <a:pt x="233" y="31"/>
                    <a:pt x="185" y="54"/>
                    <a:pt x="187" y="55"/>
                  </a:cubicBezTo>
                  <a:cubicBezTo>
                    <a:pt x="190" y="57"/>
                    <a:pt x="226" y="34"/>
                    <a:pt x="227" y="42"/>
                  </a:cubicBezTo>
                  <a:cubicBezTo>
                    <a:pt x="227" y="47"/>
                    <a:pt x="194" y="63"/>
                    <a:pt x="194" y="66"/>
                  </a:cubicBezTo>
                  <a:cubicBezTo>
                    <a:pt x="195" y="69"/>
                    <a:pt x="213" y="57"/>
                    <a:pt x="219" y="59"/>
                  </a:cubicBezTo>
                  <a:cubicBezTo>
                    <a:pt x="225" y="61"/>
                    <a:pt x="194" y="77"/>
                    <a:pt x="192" y="79"/>
                  </a:cubicBezTo>
                  <a:cubicBezTo>
                    <a:pt x="190" y="82"/>
                    <a:pt x="173" y="98"/>
                    <a:pt x="155" y="106"/>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48"/>
            <p:cNvSpPr/>
            <p:nvPr/>
          </p:nvSpPr>
          <p:spPr>
            <a:xfrm>
              <a:off x="3404400" y="1021551"/>
              <a:ext cx="658813" cy="800100"/>
            </a:xfrm>
            <a:custGeom>
              <a:avLst/>
              <a:gdLst/>
              <a:ahLst/>
              <a:cxnLst/>
              <a:rect l="l" t="t" r="r" b="b"/>
              <a:pathLst>
                <a:path w="180" h="218" extrusionOk="0">
                  <a:moveTo>
                    <a:pt x="98" y="0"/>
                  </a:moveTo>
                  <a:cubicBezTo>
                    <a:pt x="98" y="0"/>
                    <a:pt x="130" y="11"/>
                    <a:pt x="138" y="36"/>
                  </a:cubicBezTo>
                  <a:cubicBezTo>
                    <a:pt x="146" y="60"/>
                    <a:pt x="180" y="133"/>
                    <a:pt x="180" y="133"/>
                  </a:cubicBezTo>
                  <a:cubicBezTo>
                    <a:pt x="134" y="218"/>
                    <a:pt x="134" y="218"/>
                    <a:pt x="134" y="218"/>
                  </a:cubicBezTo>
                  <a:cubicBezTo>
                    <a:pt x="134" y="218"/>
                    <a:pt x="0" y="48"/>
                    <a:pt x="98" y="0"/>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48"/>
            <p:cNvSpPr/>
            <p:nvPr/>
          </p:nvSpPr>
          <p:spPr>
            <a:xfrm>
              <a:off x="3359950" y="973925"/>
              <a:ext cx="703263" cy="654050"/>
            </a:xfrm>
            <a:custGeom>
              <a:avLst/>
              <a:gdLst/>
              <a:ahLst/>
              <a:cxnLst/>
              <a:rect l="l" t="t" r="r" b="b"/>
              <a:pathLst>
                <a:path w="192" h="178" extrusionOk="0">
                  <a:moveTo>
                    <a:pt x="107" y="5"/>
                  </a:moveTo>
                  <a:cubicBezTo>
                    <a:pt x="142" y="0"/>
                    <a:pt x="161" y="40"/>
                    <a:pt x="192" y="115"/>
                  </a:cubicBezTo>
                  <a:cubicBezTo>
                    <a:pt x="113" y="178"/>
                    <a:pt x="113" y="178"/>
                    <a:pt x="113" y="178"/>
                  </a:cubicBezTo>
                  <a:cubicBezTo>
                    <a:pt x="113" y="178"/>
                    <a:pt x="0" y="22"/>
                    <a:pt x="107"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48"/>
            <p:cNvSpPr/>
            <p:nvPr/>
          </p:nvSpPr>
          <p:spPr>
            <a:xfrm>
              <a:off x="3312325" y="316701"/>
              <a:ext cx="476250" cy="506413"/>
            </a:xfrm>
            <a:custGeom>
              <a:avLst/>
              <a:gdLst/>
              <a:ahLst/>
              <a:cxnLst/>
              <a:rect l="l" t="t" r="r" b="b"/>
              <a:pathLst>
                <a:path w="130" h="138" extrusionOk="0">
                  <a:moveTo>
                    <a:pt x="121" y="35"/>
                  </a:moveTo>
                  <a:cubicBezTo>
                    <a:pt x="104" y="14"/>
                    <a:pt x="66" y="0"/>
                    <a:pt x="35" y="13"/>
                  </a:cubicBezTo>
                  <a:cubicBezTo>
                    <a:pt x="34" y="13"/>
                    <a:pt x="34" y="13"/>
                    <a:pt x="34" y="13"/>
                  </a:cubicBezTo>
                  <a:cubicBezTo>
                    <a:pt x="14" y="20"/>
                    <a:pt x="0" y="39"/>
                    <a:pt x="1" y="60"/>
                  </a:cubicBezTo>
                  <a:cubicBezTo>
                    <a:pt x="1" y="74"/>
                    <a:pt x="5" y="88"/>
                    <a:pt x="11" y="99"/>
                  </a:cubicBezTo>
                  <a:cubicBezTo>
                    <a:pt x="25" y="124"/>
                    <a:pt x="52" y="135"/>
                    <a:pt x="80" y="133"/>
                  </a:cubicBezTo>
                  <a:cubicBezTo>
                    <a:pt x="85" y="133"/>
                    <a:pt x="90" y="134"/>
                    <a:pt x="93" y="138"/>
                  </a:cubicBezTo>
                  <a:cubicBezTo>
                    <a:pt x="126" y="82"/>
                    <a:pt x="126" y="82"/>
                    <a:pt x="126" y="82"/>
                  </a:cubicBezTo>
                  <a:cubicBezTo>
                    <a:pt x="130" y="74"/>
                    <a:pt x="130" y="47"/>
                    <a:pt x="121"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48"/>
            <p:cNvSpPr/>
            <p:nvPr/>
          </p:nvSpPr>
          <p:spPr>
            <a:xfrm>
              <a:off x="3129763" y="529426"/>
              <a:ext cx="222300" cy="223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48"/>
            <p:cNvSpPr/>
            <p:nvPr/>
          </p:nvSpPr>
          <p:spPr>
            <a:xfrm>
              <a:off x="3334550" y="445288"/>
              <a:ext cx="447675" cy="766763"/>
            </a:xfrm>
            <a:custGeom>
              <a:avLst/>
              <a:gdLst/>
              <a:ahLst/>
              <a:cxnLst/>
              <a:rect l="l" t="t" r="r" b="b"/>
              <a:pathLst>
                <a:path w="122" h="209" extrusionOk="0">
                  <a:moveTo>
                    <a:pt x="37" y="55"/>
                  </a:moveTo>
                  <a:cubicBezTo>
                    <a:pt x="37" y="56"/>
                    <a:pt x="33" y="48"/>
                    <a:pt x="32" y="47"/>
                  </a:cubicBezTo>
                  <a:cubicBezTo>
                    <a:pt x="27" y="46"/>
                    <a:pt x="17" y="41"/>
                    <a:pt x="11" y="52"/>
                  </a:cubicBezTo>
                  <a:cubicBezTo>
                    <a:pt x="6" y="64"/>
                    <a:pt x="15" y="74"/>
                    <a:pt x="21" y="77"/>
                  </a:cubicBezTo>
                  <a:cubicBezTo>
                    <a:pt x="23" y="78"/>
                    <a:pt x="30" y="82"/>
                    <a:pt x="31" y="84"/>
                  </a:cubicBezTo>
                  <a:cubicBezTo>
                    <a:pt x="39" y="101"/>
                    <a:pt x="28" y="135"/>
                    <a:pt x="27" y="149"/>
                  </a:cubicBezTo>
                  <a:cubicBezTo>
                    <a:pt x="24" y="178"/>
                    <a:pt x="0" y="146"/>
                    <a:pt x="0" y="146"/>
                  </a:cubicBezTo>
                  <a:cubicBezTo>
                    <a:pt x="0" y="146"/>
                    <a:pt x="80" y="209"/>
                    <a:pt x="92" y="174"/>
                  </a:cubicBezTo>
                  <a:cubicBezTo>
                    <a:pt x="82" y="157"/>
                    <a:pt x="76" y="104"/>
                    <a:pt x="84" y="107"/>
                  </a:cubicBezTo>
                  <a:cubicBezTo>
                    <a:pt x="95" y="111"/>
                    <a:pt x="119" y="97"/>
                    <a:pt x="122" y="47"/>
                  </a:cubicBezTo>
                  <a:cubicBezTo>
                    <a:pt x="109" y="9"/>
                    <a:pt x="93" y="3"/>
                    <a:pt x="92" y="0"/>
                  </a:cubicBezTo>
                  <a:cubicBezTo>
                    <a:pt x="91" y="27"/>
                    <a:pt x="76" y="44"/>
                    <a:pt x="37"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48"/>
            <p:cNvSpPr/>
            <p:nvPr/>
          </p:nvSpPr>
          <p:spPr>
            <a:xfrm>
              <a:off x="3390113" y="610388"/>
              <a:ext cx="53975" cy="84138"/>
            </a:xfrm>
            <a:custGeom>
              <a:avLst/>
              <a:gdLst/>
              <a:ahLst/>
              <a:cxnLst/>
              <a:rect l="l" t="t" r="r" b="b"/>
              <a:pathLst>
                <a:path w="15" h="23" extrusionOk="0">
                  <a:moveTo>
                    <a:pt x="0" y="12"/>
                  </a:moveTo>
                  <a:cubicBezTo>
                    <a:pt x="0" y="12"/>
                    <a:pt x="13" y="0"/>
                    <a:pt x="15" y="23"/>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48"/>
            <p:cNvSpPr/>
            <p:nvPr/>
          </p:nvSpPr>
          <p:spPr>
            <a:xfrm>
              <a:off x="3543316" y="683352"/>
              <a:ext cx="95248" cy="30278"/>
            </a:xfrm>
            <a:custGeom>
              <a:avLst/>
              <a:gdLst/>
              <a:ahLst/>
              <a:cxnLst/>
              <a:rect l="l" t="t" r="r" b="b"/>
              <a:pathLst>
                <a:path w="26" h="25" extrusionOk="0">
                  <a:moveTo>
                    <a:pt x="17" y="2"/>
                  </a:moveTo>
                  <a:cubicBezTo>
                    <a:pt x="22" y="4"/>
                    <a:pt x="26" y="10"/>
                    <a:pt x="24" y="16"/>
                  </a:cubicBezTo>
                  <a:cubicBezTo>
                    <a:pt x="22" y="22"/>
                    <a:pt x="15" y="25"/>
                    <a:pt x="9" y="23"/>
                  </a:cubicBezTo>
                  <a:cubicBezTo>
                    <a:pt x="4" y="21"/>
                    <a:pt x="0" y="15"/>
                    <a:pt x="2" y="9"/>
                  </a:cubicBezTo>
                  <a:cubicBezTo>
                    <a:pt x="4" y="3"/>
                    <a:pt x="11" y="0"/>
                    <a:pt x="17" y="2"/>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48"/>
            <p:cNvSpPr/>
            <p:nvPr/>
          </p:nvSpPr>
          <p:spPr>
            <a:xfrm>
              <a:off x="3628238" y="581813"/>
              <a:ext cx="42863" cy="28575"/>
            </a:xfrm>
            <a:custGeom>
              <a:avLst/>
              <a:gdLst/>
              <a:ahLst/>
              <a:cxnLst/>
              <a:rect l="l" t="t" r="r" b="b"/>
              <a:pathLst>
                <a:path w="12" h="8" extrusionOk="0">
                  <a:moveTo>
                    <a:pt x="2" y="6"/>
                  </a:moveTo>
                  <a:cubicBezTo>
                    <a:pt x="0" y="8"/>
                    <a:pt x="3" y="1"/>
                    <a:pt x="6" y="0"/>
                  </a:cubicBezTo>
                  <a:cubicBezTo>
                    <a:pt x="9" y="0"/>
                    <a:pt x="12" y="1"/>
                    <a:pt x="12" y="3"/>
                  </a:cubicBezTo>
                  <a:cubicBezTo>
                    <a:pt x="12" y="3"/>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48"/>
            <p:cNvSpPr/>
            <p:nvPr/>
          </p:nvSpPr>
          <p:spPr>
            <a:xfrm>
              <a:off x="3723488" y="577050"/>
              <a:ext cx="47625" cy="30163"/>
            </a:xfrm>
            <a:custGeom>
              <a:avLst/>
              <a:gdLst/>
              <a:ahLst/>
              <a:cxnLst/>
              <a:rect l="l" t="t" r="r" b="b"/>
              <a:pathLst>
                <a:path w="13" h="8" extrusionOk="0">
                  <a:moveTo>
                    <a:pt x="11" y="6"/>
                  </a:moveTo>
                  <a:cubicBezTo>
                    <a:pt x="13" y="8"/>
                    <a:pt x="9" y="1"/>
                    <a:pt x="7" y="1"/>
                  </a:cubicBezTo>
                  <a:cubicBezTo>
                    <a:pt x="4" y="0"/>
                    <a:pt x="1" y="1"/>
                    <a:pt x="0" y="4"/>
                  </a:cubicBezTo>
                  <a:cubicBezTo>
                    <a:pt x="0" y="4"/>
                    <a:pt x="6" y="3"/>
                    <a:pt x="1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48"/>
            <p:cNvSpPr/>
            <p:nvPr/>
          </p:nvSpPr>
          <p:spPr>
            <a:xfrm>
              <a:off x="3656813" y="632613"/>
              <a:ext cx="14400" cy="30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48"/>
            <p:cNvSpPr/>
            <p:nvPr/>
          </p:nvSpPr>
          <p:spPr>
            <a:xfrm>
              <a:off x="3723488" y="626263"/>
              <a:ext cx="14288" cy="28575"/>
            </a:xfrm>
            <a:custGeom>
              <a:avLst/>
              <a:gdLst/>
              <a:ahLst/>
              <a:cxnLst/>
              <a:rect l="l" t="t" r="r" b="b"/>
              <a:pathLst>
                <a:path w="4" h="8" extrusionOk="0">
                  <a:moveTo>
                    <a:pt x="0" y="4"/>
                  </a:moveTo>
                  <a:cubicBezTo>
                    <a:pt x="0" y="6"/>
                    <a:pt x="1" y="8"/>
                    <a:pt x="2" y="8"/>
                  </a:cubicBezTo>
                  <a:cubicBezTo>
                    <a:pt x="3" y="8"/>
                    <a:pt x="4" y="6"/>
                    <a:pt x="3" y="4"/>
                  </a:cubicBezTo>
                  <a:cubicBezTo>
                    <a:pt x="3" y="2"/>
                    <a:pt x="2" y="0"/>
                    <a:pt x="1" y="0"/>
                  </a:cubicBezTo>
                  <a:cubicBezTo>
                    <a:pt x="0" y="0"/>
                    <a:pt x="0" y="2"/>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48"/>
            <p:cNvSpPr/>
            <p:nvPr/>
          </p:nvSpPr>
          <p:spPr>
            <a:xfrm>
              <a:off x="3502825" y="786601"/>
              <a:ext cx="131763" cy="150813"/>
            </a:xfrm>
            <a:custGeom>
              <a:avLst/>
              <a:gdLst/>
              <a:ahLst/>
              <a:cxnLst/>
              <a:rect l="l" t="t" r="r" b="b"/>
              <a:pathLst>
                <a:path w="36" h="41" extrusionOk="0">
                  <a:moveTo>
                    <a:pt x="36" y="14"/>
                  </a:moveTo>
                  <a:cubicBezTo>
                    <a:pt x="36" y="14"/>
                    <a:pt x="20" y="8"/>
                    <a:pt x="10" y="4"/>
                  </a:cubicBezTo>
                  <a:cubicBezTo>
                    <a:pt x="0" y="0"/>
                    <a:pt x="25" y="41"/>
                    <a:pt x="36" y="14"/>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48"/>
            <p:cNvSpPr/>
            <p:nvPr/>
          </p:nvSpPr>
          <p:spPr>
            <a:xfrm>
              <a:off x="3558388" y="4394988"/>
              <a:ext cx="215900" cy="344488"/>
            </a:xfrm>
            <a:custGeom>
              <a:avLst/>
              <a:gdLst/>
              <a:ahLst/>
              <a:cxnLst/>
              <a:rect l="l" t="t" r="r" b="b"/>
              <a:pathLst>
                <a:path w="59" h="94" extrusionOk="0">
                  <a:moveTo>
                    <a:pt x="0" y="2"/>
                  </a:moveTo>
                  <a:cubicBezTo>
                    <a:pt x="8" y="57"/>
                    <a:pt x="8" y="57"/>
                    <a:pt x="8" y="57"/>
                  </a:cubicBezTo>
                  <a:cubicBezTo>
                    <a:pt x="8" y="57"/>
                    <a:pt x="21" y="94"/>
                    <a:pt x="32" y="79"/>
                  </a:cubicBezTo>
                  <a:cubicBezTo>
                    <a:pt x="44" y="65"/>
                    <a:pt x="55" y="58"/>
                    <a:pt x="55" y="58"/>
                  </a:cubicBezTo>
                  <a:cubicBezTo>
                    <a:pt x="59" y="0"/>
                    <a:pt x="59" y="0"/>
                    <a:pt x="59" y="0"/>
                  </a:cubicBezTo>
                  <a:lnTo>
                    <a:pt x="0" y="2"/>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48"/>
            <p:cNvSpPr/>
            <p:nvPr/>
          </p:nvSpPr>
          <p:spPr>
            <a:xfrm>
              <a:off x="2701138" y="4383876"/>
              <a:ext cx="182563" cy="246063"/>
            </a:xfrm>
            <a:custGeom>
              <a:avLst/>
              <a:gdLst/>
              <a:ahLst/>
              <a:cxnLst/>
              <a:rect l="l" t="t" r="r" b="b"/>
              <a:pathLst>
                <a:path w="50" h="67" extrusionOk="0">
                  <a:moveTo>
                    <a:pt x="50" y="0"/>
                  </a:moveTo>
                  <a:cubicBezTo>
                    <a:pt x="33" y="56"/>
                    <a:pt x="33" y="56"/>
                    <a:pt x="33" y="56"/>
                  </a:cubicBezTo>
                  <a:cubicBezTo>
                    <a:pt x="33" y="56"/>
                    <a:pt x="19" y="67"/>
                    <a:pt x="15" y="67"/>
                  </a:cubicBezTo>
                  <a:cubicBezTo>
                    <a:pt x="6" y="66"/>
                    <a:pt x="2" y="51"/>
                    <a:pt x="2" y="51"/>
                  </a:cubicBezTo>
                  <a:cubicBezTo>
                    <a:pt x="0" y="0"/>
                    <a:pt x="0" y="0"/>
                    <a:pt x="0" y="0"/>
                  </a:cubicBezTo>
                  <a:lnTo>
                    <a:pt x="50" y="0"/>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48"/>
            <p:cNvSpPr/>
            <p:nvPr/>
          </p:nvSpPr>
          <p:spPr>
            <a:xfrm>
              <a:off x="3564738" y="4571200"/>
              <a:ext cx="388938" cy="190500"/>
            </a:xfrm>
            <a:custGeom>
              <a:avLst/>
              <a:gdLst/>
              <a:ahLst/>
              <a:cxnLst/>
              <a:rect l="l" t="t" r="r" b="b"/>
              <a:pathLst>
                <a:path w="106" h="52" extrusionOk="0">
                  <a:moveTo>
                    <a:pt x="57" y="9"/>
                  </a:moveTo>
                  <a:cubicBezTo>
                    <a:pt x="103" y="47"/>
                    <a:pt x="103" y="47"/>
                    <a:pt x="103" y="47"/>
                  </a:cubicBezTo>
                  <a:cubicBezTo>
                    <a:pt x="106" y="49"/>
                    <a:pt x="104" y="52"/>
                    <a:pt x="101" y="52"/>
                  </a:cubicBezTo>
                  <a:cubicBezTo>
                    <a:pt x="32" y="52"/>
                    <a:pt x="32" y="52"/>
                    <a:pt x="32" y="52"/>
                  </a:cubicBezTo>
                  <a:cubicBezTo>
                    <a:pt x="31" y="52"/>
                    <a:pt x="29" y="52"/>
                    <a:pt x="29" y="50"/>
                  </a:cubicBezTo>
                  <a:cubicBezTo>
                    <a:pt x="24" y="40"/>
                    <a:pt x="24" y="40"/>
                    <a:pt x="24" y="40"/>
                  </a:cubicBezTo>
                  <a:cubicBezTo>
                    <a:pt x="22" y="37"/>
                    <a:pt x="19" y="37"/>
                    <a:pt x="19" y="40"/>
                  </a:cubicBezTo>
                  <a:cubicBezTo>
                    <a:pt x="17" y="50"/>
                    <a:pt x="17" y="50"/>
                    <a:pt x="17" y="50"/>
                  </a:cubicBezTo>
                  <a:cubicBezTo>
                    <a:pt x="17" y="52"/>
                    <a:pt x="1" y="51"/>
                    <a:pt x="1" y="50"/>
                  </a:cubicBezTo>
                  <a:cubicBezTo>
                    <a:pt x="0" y="41"/>
                    <a:pt x="2" y="11"/>
                    <a:pt x="3" y="3"/>
                  </a:cubicBezTo>
                  <a:cubicBezTo>
                    <a:pt x="3" y="1"/>
                    <a:pt x="5" y="1"/>
                    <a:pt x="6" y="0"/>
                  </a:cubicBezTo>
                  <a:cubicBezTo>
                    <a:pt x="6" y="0"/>
                    <a:pt x="6" y="0"/>
                    <a:pt x="6" y="0"/>
                  </a:cubicBezTo>
                  <a:cubicBezTo>
                    <a:pt x="8" y="0"/>
                    <a:pt x="9" y="1"/>
                    <a:pt x="10" y="1"/>
                  </a:cubicBezTo>
                  <a:cubicBezTo>
                    <a:pt x="15" y="6"/>
                    <a:pt x="29" y="19"/>
                    <a:pt x="37" y="17"/>
                  </a:cubicBezTo>
                  <a:cubicBezTo>
                    <a:pt x="43" y="15"/>
                    <a:pt x="49" y="11"/>
                    <a:pt x="52" y="10"/>
                  </a:cubicBezTo>
                  <a:cubicBezTo>
                    <a:pt x="53" y="8"/>
                    <a:pt x="56" y="8"/>
                    <a:pt x="57" y="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48"/>
            <p:cNvSpPr/>
            <p:nvPr/>
          </p:nvSpPr>
          <p:spPr>
            <a:xfrm>
              <a:off x="2597950" y="4563263"/>
              <a:ext cx="252413" cy="263525"/>
            </a:xfrm>
            <a:custGeom>
              <a:avLst/>
              <a:gdLst/>
              <a:ahLst/>
              <a:cxnLst/>
              <a:rect l="l" t="t" r="r" b="b"/>
              <a:pathLst>
                <a:path w="69" h="72" extrusionOk="0">
                  <a:moveTo>
                    <a:pt x="29" y="0"/>
                  </a:moveTo>
                  <a:cubicBezTo>
                    <a:pt x="3" y="44"/>
                    <a:pt x="3" y="44"/>
                    <a:pt x="3" y="44"/>
                  </a:cubicBezTo>
                  <a:cubicBezTo>
                    <a:pt x="0" y="49"/>
                    <a:pt x="1" y="54"/>
                    <a:pt x="7" y="57"/>
                  </a:cubicBezTo>
                  <a:cubicBezTo>
                    <a:pt x="15" y="62"/>
                    <a:pt x="21" y="72"/>
                    <a:pt x="27" y="72"/>
                  </a:cubicBezTo>
                  <a:cubicBezTo>
                    <a:pt x="36" y="72"/>
                    <a:pt x="51" y="62"/>
                    <a:pt x="59" y="58"/>
                  </a:cubicBezTo>
                  <a:cubicBezTo>
                    <a:pt x="65" y="56"/>
                    <a:pt x="69" y="52"/>
                    <a:pt x="68" y="48"/>
                  </a:cubicBezTo>
                  <a:cubicBezTo>
                    <a:pt x="62" y="3"/>
                    <a:pt x="62" y="3"/>
                    <a:pt x="62" y="3"/>
                  </a:cubicBezTo>
                  <a:cubicBezTo>
                    <a:pt x="62" y="3"/>
                    <a:pt x="61" y="3"/>
                    <a:pt x="60" y="3"/>
                  </a:cubicBezTo>
                  <a:cubicBezTo>
                    <a:pt x="50" y="12"/>
                    <a:pt x="50" y="12"/>
                    <a:pt x="50" y="12"/>
                  </a:cubicBezTo>
                  <a:cubicBezTo>
                    <a:pt x="47" y="15"/>
                    <a:pt x="38" y="15"/>
                    <a:pt x="36" y="11"/>
                  </a:cubicBezTo>
                  <a:cubicBezTo>
                    <a:pt x="34" y="9"/>
                    <a:pt x="31" y="0"/>
                    <a:pt x="31" y="0"/>
                  </a:cubicBezTo>
                  <a:cubicBezTo>
                    <a:pt x="30" y="0"/>
                    <a:pt x="29" y="0"/>
                    <a:pt x="2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48"/>
            <p:cNvSpPr/>
            <p:nvPr/>
          </p:nvSpPr>
          <p:spPr>
            <a:xfrm>
              <a:off x="2678913" y="1667663"/>
              <a:ext cx="1370013" cy="2811463"/>
            </a:xfrm>
            <a:custGeom>
              <a:avLst/>
              <a:gdLst/>
              <a:ahLst/>
              <a:cxnLst/>
              <a:rect l="l" t="t" r="r" b="b"/>
              <a:pathLst>
                <a:path w="374" h="766" extrusionOk="0">
                  <a:moveTo>
                    <a:pt x="163" y="2"/>
                  </a:moveTo>
                  <a:cubicBezTo>
                    <a:pt x="142" y="39"/>
                    <a:pt x="114" y="79"/>
                    <a:pt x="102" y="127"/>
                  </a:cubicBezTo>
                  <a:cubicBezTo>
                    <a:pt x="88" y="182"/>
                    <a:pt x="7" y="652"/>
                    <a:pt x="0" y="753"/>
                  </a:cubicBezTo>
                  <a:cubicBezTo>
                    <a:pt x="18" y="757"/>
                    <a:pt x="44" y="754"/>
                    <a:pt x="55" y="754"/>
                  </a:cubicBezTo>
                  <a:cubicBezTo>
                    <a:pt x="90" y="653"/>
                    <a:pt x="196" y="286"/>
                    <a:pt x="211" y="222"/>
                  </a:cubicBezTo>
                  <a:cubicBezTo>
                    <a:pt x="213" y="213"/>
                    <a:pt x="228" y="215"/>
                    <a:pt x="227" y="225"/>
                  </a:cubicBezTo>
                  <a:cubicBezTo>
                    <a:pt x="218" y="297"/>
                    <a:pt x="240" y="564"/>
                    <a:pt x="240" y="762"/>
                  </a:cubicBezTo>
                  <a:cubicBezTo>
                    <a:pt x="249" y="766"/>
                    <a:pt x="289" y="763"/>
                    <a:pt x="299" y="762"/>
                  </a:cubicBezTo>
                  <a:cubicBezTo>
                    <a:pt x="311" y="638"/>
                    <a:pt x="374" y="163"/>
                    <a:pt x="282" y="11"/>
                  </a:cubicBezTo>
                  <a:cubicBezTo>
                    <a:pt x="240" y="5"/>
                    <a:pt x="206" y="0"/>
                    <a:pt x="1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48"/>
            <p:cNvSpPr/>
            <p:nvPr/>
          </p:nvSpPr>
          <p:spPr>
            <a:xfrm>
              <a:off x="3034513" y="918363"/>
              <a:ext cx="812800" cy="896938"/>
            </a:xfrm>
            <a:custGeom>
              <a:avLst/>
              <a:gdLst/>
              <a:ahLst/>
              <a:cxnLst/>
              <a:rect l="l" t="t" r="r" b="b"/>
              <a:pathLst>
                <a:path w="222" h="244" extrusionOk="0">
                  <a:moveTo>
                    <a:pt x="166" y="16"/>
                  </a:moveTo>
                  <a:cubicBezTo>
                    <a:pt x="170" y="20"/>
                    <a:pt x="209" y="112"/>
                    <a:pt x="208" y="141"/>
                  </a:cubicBezTo>
                  <a:cubicBezTo>
                    <a:pt x="206" y="170"/>
                    <a:pt x="222" y="226"/>
                    <a:pt x="222" y="226"/>
                  </a:cubicBezTo>
                  <a:cubicBezTo>
                    <a:pt x="222" y="226"/>
                    <a:pt x="174" y="244"/>
                    <a:pt x="49" y="224"/>
                  </a:cubicBezTo>
                  <a:cubicBezTo>
                    <a:pt x="18" y="157"/>
                    <a:pt x="0" y="79"/>
                    <a:pt x="41" y="37"/>
                  </a:cubicBezTo>
                  <a:cubicBezTo>
                    <a:pt x="41" y="37"/>
                    <a:pt x="98" y="1"/>
                    <a:pt x="109" y="0"/>
                  </a:cubicBezTo>
                  <a:cubicBezTo>
                    <a:pt x="109" y="0"/>
                    <a:pt x="146" y="55"/>
                    <a:pt x="162" y="55"/>
                  </a:cubicBezTo>
                  <a:cubicBezTo>
                    <a:pt x="169" y="54"/>
                    <a:pt x="167" y="27"/>
                    <a:pt x="166" y="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48"/>
            <p:cNvSpPr/>
            <p:nvPr/>
          </p:nvSpPr>
          <p:spPr>
            <a:xfrm>
              <a:off x="3407575" y="850101"/>
              <a:ext cx="374650" cy="388938"/>
            </a:xfrm>
            <a:custGeom>
              <a:avLst/>
              <a:gdLst/>
              <a:ahLst/>
              <a:cxnLst/>
              <a:rect l="l" t="t" r="r" b="b"/>
              <a:pathLst>
                <a:path w="102" h="106" extrusionOk="0">
                  <a:moveTo>
                    <a:pt x="0" y="22"/>
                  </a:moveTo>
                  <a:cubicBezTo>
                    <a:pt x="1" y="0"/>
                    <a:pt x="1" y="0"/>
                    <a:pt x="1" y="0"/>
                  </a:cubicBezTo>
                  <a:cubicBezTo>
                    <a:pt x="81" y="20"/>
                    <a:pt x="81" y="20"/>
                    <a:pt x="81" y="20"/>
                  </a:cubicBezTo>
                  <a:cubicBezTo>
                    <a:pt x="76" y="45"/>
                    <a:pt x="76" y="45"/>
                    <a:pt x="76" y="45"/>
                  </a:cubicBezTo>
                  <a:cubicBezTo>
                    <a:pt x="76" y="45"/>
                    <a:pt x="102" y="106"/>
                    <a:pt x="69" y="97"/>
                  </a:cubicBezTo>
                  <a:cubicBezTo>
                    <a:pt x="35" y="87"/>
                    <a:pt x="0" y="22"/>
                    <a:pt x="0" y="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48"/>
            <p:cNvSpPr/>
            <p:nvPr/>
          </p:nvSpPr>
          <p:spPr>
            <a:xfrm>
              <a:off x="3118650" y="1091400"/>
              <a:ext cx="277813" cy="674688"/>
            </a:xfrm>
            <a:custGeom>
              <a:avLst/>
              <a:gdLst/>
              <a:ahLst/>
              <a:cxnLst/>
              <a:rect l="l" t="t" r="r" b="b"/>
              <a:pathLst>
                <a:path w="76" h="184" extrusionOk="0">
                  <a:moveTo>
                    <a:pt x="30" y="26"/>
                  </a:moveTo>
                  <a:cubicBezTo>
                    <a:pt x="37" y="66"/>
                    <a:pt x="54" y="103"/>
                    <a:pt x="65" y="142"/>
                  </a:cubicBezTo>
                  <a:cubicBezTo>
                    <a:pt x="69" y="156"/>
                    <a:pt x="72" y="170"/>
                    <a:pt x="76" y="184"/>
                  </a:cubicBezTo>
                  <a:cubicBezTo>
                    <a:pt x="62" y="182"/>
                    <a:pt x="45" y="180"/>
                    <a:pt x="26" y="177"/>
                  </a:cubicBezTo>
                  <a:cubicBezTo>
                    <a:pt x="1" y="124"/>
                    <a:pt x="0" y="49"/>
                    <a:pt x="21" y="0"/>
                  </a:cubicBezTo>
                  <a:cubicBezTo>
                    <a:pt x="24" y="9"/>
                    <a:pt x="27" y="17"/>
                    <a:pt x="30" y="26"/>
                  </a:cubicBezTo>
                  <a:close/>
                </a:path>
              </a:pathLst>
            </a:custGeom>
            <a:solidFill>
              <a:srgbClr val="3919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48"/>
            <p:cNvSpPr/>
            <p:nvPr/>
          </p:nvSpPr>
          <p:spPr>
            <a:xfrm>
              <a:off x="3093250" y="1483513"/>
              <a:ext cx="1095375" cy="547688"/>
            </a:xfrm>
            <a:custGeom>
              <a:avLst/>
              <a:gdLst/>
              <a:ahLst/>
              <a:cxnLst/>
              <a:rect l="l" t="t" r="r" b="b"/>
              <a:pathLst>
                <a:path w="299" h="149" extrusionOk="0">
                  <a:moveTo>
                    <a:pt x="195" y="115"/>
                  </a:moveTo>
                  <a:cubicBezTo>
                    <a:pt x="195" y="115"/>
                    <a:pt x="22" y="149"/>
                    <a:pt x="12" y="118"/>
                  </a:cubicBezTo>
                  <a:cubicBezTo>
                    <a:pt x="0" y="22"/>
                    <a:pt x="0" y="22"/>
                    <a:pt x="0" y="22"/>
                  </a:cubicBezTo>
                  <a:cubicBezTo>
                    <a:pt x="76" y="0"/>
                    <a:pt x="76" y="0"/>
                    <a:pt x="76" y="0"/>
                  </a:cubicBezTo>
                  <a:cubicBezTo>
                    <a:pt x="85" y="69"/>
                    <a:pt x="85" y="69"/>
                    <a:pt x="85" y="69"/>
                  </a:cubicBezTo>
                  <a:cubicBezTo>
                    <a:pt x="84" y="71"/>
                    <a:pt x="217" y="84"/>
                    <a:pt x="217" y="84"/>
                  </a:cubicBezTo>
                  <a:cubicBezTo>
                    <a:pt x="217" y="84"/>
                    <a:pt x="244" y="84"/>
                    <a:pt x="259" y="91"/>
                  </a:cubicBezTo>
                  <a:cubicBezTo>
                    <a:pt x="260" y="92"/>
                    <a:pt x="289" y="114"/>
                    <a:pt x="299" y="127"/>
                  </a:cubicBezTo>
                  <a:cubicBezTo>
                    <a:pt x="242" y="131"/>
                    <a:pt x="242" y="131"/>
                    <a:pt x="242" y="131"/>
                  </a:cubicBezTo>
                  <a:cubicBezTo>
                    <a:pt x="236" y="131"/>
                    <a:pt x="195" y="115"/>
                    <a:pt x="195" y="11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48"/>
            <p:cNvSpPr/>
            <p:nvPr/>
          </p:nvSpPr>
          <p:spPr>
            <a:xfrm>
              <a:off x="2905925" y="1007263"/>
              <a:ext cx="498475" cy="573088"/>
            </a:xfrm>
            <a:custGeom>
              <a:avLst/>
              <a:gdLst/>
              <a:ahLst/>
              <a:cxnLst/>
              <a:rect l="l" t="t" r="r" b="b"/>
              <a:pathLst>
                <a:path w="136" h="156" extrusionOk="0">
                  <a:moveTo>
                    <a:pt x="108" y="5"/>
                  </a:moveTo>
                  <a:cubicBezTo>
                    <a:pt x="108" y="5"/>
                    <a:pt x="136" y="25"/>
                    <a:pt x="130" y="50"/>
                  </a:cubicBezTo>
                  <a:cubicBezTo>
                    <a:pt x="125" y="75"/>
                    <a:pt x="129" y="135"/>
                    <a:pt x="129" y="135"/>
                  </a:cubicBezTo>
                  <a:cubicBezTo>
                    <a:pt x="48" y="156"/>
                    <a:pt x="48" y="156"/>
                    <a:pt x="48" y="156"/>
                  </a:cubicBezTo>
                  <a:cubicBezTo>
                    <a:pt x="48" y="156"/>
                    <a:pt x="0" y="0"/>
                    <a:pt x="108"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48"/>
            <p:cNvSpPr/>
            <p:nvPr/>
          </p:nvSpPr>
          <p:spPr>
            <a:xfrm>
              <a:off x="3536163" y="1931188"/>
              <a:ext cx="571500" cy="69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48"/>
            <p:cNvSpPr/>
            <p:nvPr/>
          </p:nvSpPr>
          <p:spPr>
            <a:xfrm>
              <a:off x="3536163" y="1931188"/>
              <a:ext cx="369888" cy="69850"/>
            </a:xfrm>
            <a:custGeom>
              <a:avLst/>
              <a:gdLst/>
              <a:ahLst/>
              <a:cxnLst/>
              <a:rect l="l" t="t" r="r" b="b"/>
              <a:pathLst>
                <a:path w="233" h="44" extrusionOk="0">
                  <a:moveTo>
                    <a:pt x="0" y="0"/>
                  </a:moveTo>
                  <a:lnTo>
                    <a:pt x="233" y="0"/>
                  </a:lnTo>
                  <a:lnTo>
                    <a:pt x="215" y="44"/>
                  </a:lnTo>
                  <a:lnTo>
                    <a:pt x="0" y="44"/>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48"/>
            <p:cNvSpPr/>
            <p:nvPr/>
          </p:nvSpPr>
          <p:spPr>
            <a:xfrm>
              <a:off x="3920338" y="1377150"/>
              <a:ext cx="1117600" cy="623888"/>
            </a:xfrm>
            <a:custGeom>
              <a:avLst/>
              <a:gdLst/>
              <a:ahLst/>
              <a:cxnLst/>
              <a:rect l="l" t="t" r="r" b="b"/>
              <a:pathLst>
                <a:path w="704" h="393" extrusionOk="0">
                  <a:moveTo>
                    <a:pt x="568" y="393"/>
                  </a:moveTo>
                  <a:lnTo>
                    <a:pt x="0" y="393"/>
                  </a:lnTo>
                  <a:lnTo>
                    <a:pt x="136" y="0"/>
                  </a:lnTo>
                  <a:lnTo>
                    <a:pt x="704" y="0"/>
                  </a:lnTo>
                  <a:lnTo>
                    <a:pt x="568" y="3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48"/>
            <p:cNvSpPr/>
            <p:nvPr/>
          </p:nvSpPr>
          <p:spPr>
            <a:xfrm>
              <a:off x="4418813" y="1648613"/>
              <a:ext cx="114300" cy="114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48"/>
            <p:cNvSpPr/>
            <p:nvPr/>
          </p:nvSpPr>
          <p:spPr>
            <a:xfrm>
              <a:off x="3379000" y="2001038"/>
              <a:ext cx="2000100" cy="88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38" name="Google Shape;1638;p48"/>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sp>
        <p:nvSpPr>
          <p:cNvPr id="1639" name="Google Shape;1639;p48"/>
          <p:cNvSpPr/>
          <p:nvPr/>
        </p:nvSpPr>
        <p:spPr>
          <a:xfrm>
            <a:off x="6407750" y="3326750"/>
            <a:ext cx="2642100" cy="1491000"/>
          </a:xfrm>
          <a:prstGeom prst="roundRect">
            <a:avLst>
              <a:gd name="adj" fmla="val 16667"/>
            </a:avLst>
          </a:prstGeom>
          <a:solidFill>
            <a:srgbClr val="F2F2F2">
              <a:alpha val="0"/>
            </a:srgbClr>
          </a:solid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DM Sans"/>
              <a:buChar char="●"/>
            </a:pPr>
            <a:r>
              <a:rPr lang="en" dirty="0">
                <a:latin typeface="DM Sans"/>
                <a:ea typeface="DM Sans"/>
                <a:cs typeface="DM Sans"/>
                <a:sym typeface="DM Sans"/>
              </a:rPr>
              <a:t>One-hot encoding</a:t>
            </a:r>
            <a:endParaRPr dirty="0">
              <a:latin typeface="DM Sans"/>
              <a:ea typeface="DM Sans"/>
              <a:cs typeface="DM Sans"/>
              <a:sym typeface="DM Sans"/>
            </a:endParaRPr>
          </a:p>
          <a:p>
            <a:pPr marL="457200" lvl="0" indent="-317500" algn="l" rtl="0">
              <a:spcBef>
                <a:spcPts val="0"/>
              </a:spcBef>
              <a:spcAft>
                <a:spcPts val="0"/>
              </a:spcAft>
              <a:buSzPts val="1400"/>
              <a:buFont typeface="DM Sans"/>
              <a:buChar char="●"/>
            </a:pPr>
            <a:r>
              <a:rPr lang="en" dirty="0">
                <a:latin typeface="DM Sans"/>
                <a:ea typeface="DM Sans"/>
                <a:cs typeface="DM Sans"/>
                <a:sym typeface="DM Sans"/>
              </a:rPr>
              <a:t>Target count encoding</a:t>
            </a:r>
            <a:endParaRPr dirty="0">
              <a:latin typeface="DM Sans"/>
              <a:ea typeface="DM Sans"/>
              <a:cs typeface="DM Sans"/>
              <a:sym typeface="DM Sans"/>
            </a:endParaRPr>
          </a:p>
        </p:txBody>
      </p:sp>
      <p:sp>
        <p:nvSpPr>
          <p:cNvPr id="1640" name="Google Shape;1640;p48"/>
          <p:cNvSpPr/>
          <p:nvPr/>
        </p:nvSpPr>
        <p:spPr>
          <a:xfrm>
            <a:off x="5359175" y="4404225"/>
            <a:ext cx="1026300" cy="165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644"/>
        <p:cNvGrpSpPr/>
        <p:nvPr/>
      </p:nvGrpSpPr>
      <p:grpSpPr>
        <a:xfrm>
          <a:off x="0" y="0"/>
          <a:ext cx="0" cy="0"/>
          <a:chOff x="0" y="0"/>
          <a:chExt cx="0" cy="0"/>
        </a:xfrm>
      </p:grpSpPr>
      <p:grpSp>
        <p:nvGrpSpPr>
          <p:cNvPr id="1661" name="Google Shape;1661;p49"/>
          <p:cNvGrpSpPr/>
          <p:nvPr/>
        </p:nvGrpSpPr>
        <p:grpSpPr>
          <a:xfrm>
            <a:off x="0" y="30707"/>
            <a:ext cx="1322715" cy="2144997"/>
            <a:chOff x="2597950" y="316701"/>
            <a:chExt cx="2781150" cy="4510087"/>
          </a:xfrm>
        </p:grpSpPr>
        <p:sp>
          <p:nvSpPr>
            <p:cNvPr id="1662" name="Google Shape;1662;p49"/>
            <p:cNvSpPr/>
            <p:nvPr/>
          </p:nvSpPr>
          <p:spPr>
            <a:xfrm>
              <a:off x="3891763" y="1007263"/>
              <a:ext cx="854075" cy="895350"/>
            </a:xfrm>
            <a:custGeom>
              <a:avLst/>
              <a:gdLst/>
              <a:ahLst/>
              <a:cxnLst/>
              <a:rect l="l" t="t" r="r" b="b"/>
              <a:pathLst>
                <a:path w="233" h="244" extrusionOk="0">
                  <a:moveTo>
                    <a:pt x="155" y="106"/>
                  </a:moveTo>
                  <a:cubicBezTo>
                    <a:pt x="155" y="106"/>
                    <a:pt x="23" y="244"/>
                    <a:pt x="0" y="222"/>
                  </a:cubicBezTo>
                  <a:cubicBezTo>
                    <a:pt x="43" y="141"/>
                    <a:pt x="43" y="141"/>
                    <a:pt x="43" y="141"/>
                  </a:cubicBezTo>
                  <a:cubicBezTo>
                    <a:pt x="43" y="143"/>
                    <a:pt x="135" y="71"/>
                    <a:pt x="135" y="71"/>
                  </a:cubicBezTo>
                  <a:cubicBezTo>
                    <a:pt x="135" y="71"/>
                    <a:pt x="154" y="23"/>
                    <a:pt x="162" y="23"/>
                  </a:cubicBezTo>
                  <a:cubicBezTo>
                    <a:pt x="169" y="23"/>
                    <a:pt x="154" y="50"/>
                    <a:pt x="156" y="54"/>
                  </a:cubicBezTo>
                  <a:cubicBezTo>
                    <a:pt x="159" y="57"/>
                    <a:pt x="204" y="0"/>
                    <a:pt x="209" y="7"/>
                  </a:cubicBezTo>
                  <a:cubicBezTo>
                    <a:pt x="212" y="11"/>
                    <a:pt x="181" y="41"/>
                    <a:pt x="183" y="46"/>
                  </a:cubicBezTo>
                  <a:cubicBezTo>
                    <a:pt x="185" y="48"/>
                    <a:pt x="219" y="27"/>
                    <a:pt x="223" y="28"/>
                  </a:cubicBezTo>
                  <a:cubicBezTo>
                    <a:pt x="233" y="31"/>
                    <a:pt x="185" y="54"/>
                    <a:pt x="187" y="55"/>
                  </a:cubicBezTo>
                  <a:cubicBezTo>
                    <a:pt x="190" y="57"/>
                    <a:pt x="226" y="34"/>
                    <a:pt x="227" y="42"/>
                  </a:cubicBezTo>
                  <a:cubicBezTo>
                    <a:pt x="227" y="47"/>
                    <a:pt x="194" y="63"/>
                    <a:pt x="194" y="66"/>
                  </a:cubicBezTo>
                  <a:cubicBezTo>
                    <a:pt x="195" y="69"/>
                    <a:pt x="213" y="57"/>
                    <a:pt x="219" y="59"/>
                  </a:cubicBezTo>
                  <a:cubicBezTo>
                    <a:pt x="225" y="61"/>
                    <a:pt x="194" y="77"/>
                    <a:pt x="192" y="79"/>
                  </a:cubicBezTo>
                  <a:cubicBezTo>
                    <a:pt x="190" y="82"/>
                    <a:pt x="173" y="98"/>
                    <a:pt x="155" y="106"/>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49"/>
            <p:cNvSpPr/>
            <p:nvPr/>
          </p:nvSpPr>
          <p:spPr>
            <a:xfrm>
              <a:off x="3404400" y="1021551"/>
              <a:ext cx="658813" cy="800100"/>
            </a:xfrm>
            <a:custGeom>
              <a:avLst/>
              <a:gdLst/>
              <a:ahLst/>
              <a:cxnLst/>
              <a:rect l="l" t="t" r="r" b="b"/>
              <a:pathLst>
                <a:path w="180" h="218" extrusionOk="0">
                  <a:moveTo>
                    <a:pt x="98" y="0"/>
                  </a:moveTo>
                  <a:cubicBezTo>
                    <a:pt x="98" y="0"/>
                    <a:pt x="130" y="11"/>
                    <a:pt x="138" y="36"/>
                  </a:cubicBezTo>
                  <a:cubicBezTo>
                    <a:pt x="146" y="60"/>
                    <a:pt x="180" y="133"/>
                    <a:pt x="180" y="133"/>
                  </a:cubicBezTo>
                  <a:cubicBezTo>
                    <a:pt x="134" y="218"/>
                    <a:pt x="134" y="218"/>
                    <a:pt x="134" y="218"/>
                  </a:cubicBezTo>
                  <a:cubicBezTo>
                    <a:pt x="134" y="218"/>
                    <a:pt x="0" y="48"/>
                    <a:pt x="98" y="0"/>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49"/>
            <p:cNvSpPr/>
            <p:nvPr/>
          </p:nvSpPr>
          <p:spPr>
            <a:xfrm>
              <a:off x="3359950" y="973925"/>
              <a:ext cx="703263" cy="654050"/>
            </a:xfrm>
            <a:custGeom>
              <a:avLst/>
              <a:gdLst/>
              <a:ahLst/>
              <a:cxnLst/>
              <a:rect l="l" t="t" r="r" b="b"/>
              <a:pathLst>
                <a:path w="192" h="178" extrusionOk="0">
                  <a:moveTo>
                    <a:pt x="107" y="5"/>
                  </a:moveTo>
                  <a:cubicBezTo>
                    <a:pt x="142" y="0"/>
                    <a:pt x="161" y="40"/>
                    <a:pt x="192" y="115"/>
                  </a:cubicBezTo>
                  <a:cubicBezTo>
                    <a:pt x="113" y="178"/>
                    <a:pt x="113" y="178"/>
                    <a:pt x="113" y="178"/>
                  </a:cubicBezTo>
                  <a:cubicBezTo>
                    <a:pt x="113" y="178"/>
                    <a:pt x="0" y="22"/>
                    <a:pt x="107"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49"/>
            <p:cNvSpPr/>
            <p:nvPr/>
          </p:nvSpPr>
          <p:spPr>
            <a:xfrm>
              <a:off x="3312325" y="316701"/>
              <a:ext cx="476250" cy="506413"/>
            </a:xfrm>
            <a:custGeom>
              <a:avLst/>
              <a:gdLst/>
              <a:ahLst/>
              <a:cxnLst/>
              <a:rect l="l" t="t" r="r" b="b"/>
              <a:pathLst>
                <a:path w="130" h="138" extrusionOk="0">
                  <a:moveTo>
                    <a:pt x="121" y="35"/>
                  </a:moveTo>
                  <a:cubicBezTo>
                    <a:pt x="104" y="14"/>
                    <a:pt x="66" y="0"/>
                    <a:pt x="35" y="13"/>
                  </a:cubicBezTo>
                  <a:cubicBezTo>
                    <a:pt x="34" y="13"/>
                    <a:pt x="34" y="13"/>
                    <a:pt x="34" y="13"/>
                  </a:cubicBezTo>
                  <a:cubicBezTo>
                    <a:pt x="14" y="20"/>
                    <a:pt x="0" y="39"/>
                    <a:pt x="1" y="60"/>
                  </a:cubicBezTo>
                  <a:cubicBezTo>
                    <a:pt x="1" y="74"/>
                    <a:pt x="5" y="88"/>
                    <a:pt x="11" y="99"/>
                  </a:cubicBezTo>
                  <a:cubicBezTo>
                    <a:pt x="25" y="124"/>
                    <a:pt x="52" y="135"/>
                    <a:pt x="80" y="133"/>
                  </a:cubicBezTo>
                  <a:cubicBezTo>
                    <a:pt x="85" y="133"/>
                    <a:pt x="90" y="134"/>
                    <a:pt x="93" y="138"/>
                  </a:cubicBezTo>
                  <a:cubicBezTo>
                    <a:pt x="126" y="82"/>
                    <a:pt x="126" y="82"/>
                    <a:pt x="126" y="82"/>
                  </a:cubicBezTo>
                  <a:cubicBezTo>
                    <a:pt x="130" y="74"/>
                    <a:pt x="130" y="47"/>
                    <a:pt x="121"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49"/>
            <p:cNvSpPr/>
            <p:nvPr/>
          </p:nvSpPr>
          <p:spPr>
            <a:xfrm>
              <a:off x="3129763" y="529426"/>
              <a:ext cx="222300" cy="223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49"/>
            <p:cNvSpPr/>
            <p:nvPr/>
          </p:nvSpPr>
          <p:spPr>
            <a:xfrm>
              <a:off x="3334550" y="445288"/>
              <a:ext cx="447675" cy="766763"/>
            </a:xfrm>
            <a:custGeom>
              <a:avLst/>
              <a:gdLst/>
              <a:ahLst/>
              <a:cxnLst/>
              <a:rect l="l" t="t" r="r" b="b"/>
              <a:pathLst>
                <a:path w="122" h="209" extrusionOk="0">
                  <a:moveTo>
                    <a:pt x="37" y="55"/>
                  </a:moveTo>
                  <a:cubicBezTo>
                    <a:pt x="37" y="56"/>
                    <a:pt x="33" y="48"/>
                    <a:pt x="32" y="47"/>
                  </a:cubicBezTo>
                  <a:cubicBezTo>
                    <a:pt x="27" y="46"/>
                    <a:pt x="17" y="41"/>
                    <a:pt x="11" y="52"/>
                  </a:cubicBezTo>
                  <a:cubicBezTo>
                    <a:pt x="6" y="64"/>
                    <a:pt x="15" y="74"/>
                    <a:pt x="21" y="77"/>
                  </a:cubicBezTo>
                  <a:cubicBezTo>
                    <a:pt x="23" y="78"/>
                    <a:pt x="30" y="82"/>
                    <a:pt x="31" y="84"/>
                  </a:cubicBezTo>
                  <a:cubicBezTo>
                    <a:pt x="39" y="101"/>
                    <a:pt x="28" y="135"/>
                    <a:pt x="27" y="149"/>
                  </a:cubicBezTo>
                  <a:cubicBezTo>
                    <a:pt x="24" y="178"/>
                    <a:pt x="0" y="146"/>
                    <a:pt x="0" y="146"/>
                  </a:cubicBezTo>
                  <a:cubicBezTo>
                    <a:pt x="0" y="146"/>
                    <a:pt x="80" y="209"/>
                    <a:pt x="92" y="174"/>
                  </a:cubicBezTo>
                  <a:cubicBezTo>
                    <a:pt x="82" y="157"/>
                    <a:pt x="76" y="104"/>
                    <a:pt x="84" y="107"/>
                  </a:cubicBezTo>
                  <a:cubicBezTo>
                    <a:pt x="95" y="111"/>
                    <a:pt x="119" y="97"/>
                    <a:pt x="122" y="47"/>
                  </a:cubicBezTo>
                  <a:cubicBezTo>
                    <a:pt x="109" y="9"/>
                    <a:pt x="93" y="3"/>
                    <a:pt x="92" y="0"/>
                  </a:cubicBezTo>
                  <a:cubicBezTo>
                    <a:pt x="91" y="27"/>
                    <a:pt x="76" y="44"/>
                    <a:pt x="37"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49"/>
            <p:cNvSpPr/>
            <p:nvPr/>
          </p:nvSpPr>
          <p:spPr>
            <a:xfrm>
              <a:off x="3390113" y="610388"/>
              <a:ext cx="53975" cy="84138"/>
            </a:xfrm>
            <a:custGeom>
              <a:avLst/>
              <a:gdLst/>
              <a:ahLst/>
              <a:cxnLst/>
              <a:rect l="l" t="t" r="r" b="b"/>
              <a:pathLst>
                <a:path w="15" h="23" extrusionOk="0">
                  <a:moveTo>
                    <a:pt x="0" y="12"/>
                  </a:moveTo>
                  <a:cubicBezTo>
                    <a:pt x="0" y="12"/>
                    <a:pt x="13" y="0"/>
                    <a:pt x="15" y="23"/>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49"/>
            <p:cNvSpPr/>
            <p:nvPr/>
          </p:nvSpPr>
          <p:spPr>
            <a:xfrm>
              <a:off x="3543316" y="683352"/>
              <a:ext cx="95248" cy="30278"/>
            </a:xfrm>
            <a:custGeom>
              <a:avLst/>
              <a:gdLst/>
              <a:ahLst/>
              <a:cxnLst/>
              <a:rect l="l" t="t" r="r" b="b"/>
              <a:pathLst>
                <a:path w="26" h="25" extrusionOk="0">
                  <a:moveTo>
                    <a:pt x="17" y="2"/>
                  </a:moveTo>
                  <a:cubicBezTo>
                    <a:pt x="22" y="4"/>
                    <a:pt x="26" y="10"/>
                    <a:pt x="24" y="16"/>
                  </a:cubicBezTo>
                  <a:cubicBezTo>
                    <a:pt x="22" y="22"/>
                    <a:pt x="15" y="25"/>
                    <a:pt x="9" y="23"/>
                  </a:cubicBezTo>
                  <a:cubicBezTo>
                    <a:pt x="4" y="21"/>
                    <a:pt x="0" y="15"/>
                    <a:pt x="2" y="9"/>
                  </a:cubicBezTo>
                  <a:cubicBezTo>
                    <a:pt x="4" y="3"/>
                    <a:pt x="11" y="0"/>
                    <a:pt x="17" y="2"/>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49"/>
            <p:cNvSpPr/>
            <p:nvPr/>
          </p:nvSpPr>
          <p:spPr>
            <a:xfrm>
              <a:off x="3628238" y="581813"/>
              <a:ext cx="42863" cy="28575"/>
            </a:xfrm>
            <a:custGeom>
              <a:avLst/>
              <a:gdLst/>
              <a:ahLst/>
              <a:cxnLst/>
              <a:rect l="l" t="t" r="r" b="b"/>
              <a:pathLst>
                <a:path w="12" h="8" extrusionOk="0">
                  <a:moveTo>
                    <a:pt x="2" y="6"/>
                  </a:moveTo>
                  <a:cubicBezTo>
                    <a:pt x="0" y="8"/>
                    <a:pt x="3" y="1"/>
                    <a:pt x="6" y="0"/>
                  </a:cubicBezTo>
                  <a:cubicBezTo>
                    <a:pt x="9" y="0"/>
                    <a:pt x="12" y="1"/>
                    <a:pt x="12" y="3"/>
                  </a:cubicBezTo>
                  <a:cubicBezTo>
                    <a:pt x="12" y="3"/>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49"/>
            <p:cNvSpPr/>
            <p:nvPr/>
          </p:nvSpPr>
          <p:spPr>
            <a:xfrm>
              <a:off x="3723488" y="577050"/>
              <a:ext cx="47625" cy="30163"/>
            </a:xfrm>
            <a:custGeom>
              <a:avLst/>
              <a:gdLst/>
              <a:ahLst/>
              <a:cxnLst/>
              <a:rect l="l" t="t" r="r" b="b"/>
              <a:pathLst>
                <a:path w="13" h="8" extrusionOk="0">
                  <a:moveTo>
                    <a:pt x="11" y="6"/>
                  </a:moveTo>
                  <a:cubicBezTo>
                    <a:pt x="13" y="8"/>
                    <a:pt x="9" y="1"/>
                    <a:pt x="7" y="1"/>
                  </a:cubicBezTo>
                  <a:cubicBezTo>
                    <a:pt x="4" y="0"/>
                    <a:pt x="1" y="1"/>
                    <a:pt x="0" y="4"/>
                  </a:cubicBezTo>
                  <a:cubicBezTo>
                    <a:pt x="0" y="4"/>
                    <a:pt x="6" y="3"/>
                    <a:pt x="1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49"/>
            <p:cNvSpPr/>
            <p:nvPr/>
          </p:nvSpPr>
          <p:spPr>
            <a:xfrm>
              <a:off x="3656813" y="632613"/>
              <a:ext cx="14400" cy="30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49"/>
            <p:cNvSpPr/>
            <p:nvPr/>
          </p:nvSpPr>
          <p:spPr>
            <a:xfrm>
              <a:off x="3723488" y="626263"/>
              <a:ext cx="14288" cy="28575"/>
            </a:xfrm>
            <a:custGeom>
              <a:avLst/>
              <a:gdLst/>
              <a:ahLst/>
              <a:cxnLst/>
              <a:rect l="l" t="t" r="r" b="b"/>
              <a:pathLst>
                <a:path w="4" h="8" extrusionOk="0">
                  <a:moveTo>
                    <a:pt x="0" y="4"/>
                  </a:moveTo>
                  <a:cubicBezTo>
                    <a:pt x="0" y="6"/>
                    <a:pt x="1" y="8"/>
                    <a:pt x="2" y="8"/>
                  </a:cubicBezTo>
                  <a:cubicBezTo>
                    <a:pt x="3" y="8"/>
                    <a:pt x="4" y="6"/>
                    <a:pt x="3" y="4"/>
                  </a:cubicBezTo>
                  <a:cubicBezTo>
                    <a:pt x="3" y="2"/>
                    <a:pt x="2" y="0"/>
                    <a:pt x="1" y="0"/>
                  </a:cubicBezTo>
                  <a:cubicBezTo>
                    <a:pt x="0" y="0"/>
                    <a:pt x="0" y="2"/>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49"/>
            <p:cNvSpPr/>
            <p:nvPr/>
          </p:nvSpPr>
          <p:spPr>
            <a:xfrm>
              <a:off x="3502825" y="786601"/>
              <a:ext cx="131763" cy="150813"/>
            </a:xfrm>
            <a:custGeom>
              <a:avLst/>
              <a:gdLst/>
              <a:ahLst/>
              <a:cxnLst/>
              <a:rect l="l" t="t" r="r" b="b"/>
              <a:pathLst>
                <a:path w="36" h="41" extrusionOk="0">
                  <a:moveTo>
                    <a:pt x="36" y="14"/>
                  </a:moveTo>
                  <a:cubicBezTo>
                    <a:pt x="36" y="14"/>
                    <a:pt x="20" y="8"/>
                    <a:pt x="10" y="4"/>
                  </a:cubicBezTo>
                  <a:cubicBezTo>
                    <a:pt x="0" y="0"/>
                    <a:pt x="25" y="41"/>
                    <a:pt x="36" y="14"/>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49"/>
            <p:cNvSpPr/>
            <p:nvPr/>
          </p:nvSpPr>
          <p:spPr>
            <a:xfrm>
              <a:off x="3558388" y="4394988"/>
              <a:ext cx="215900" cy="344488"/>
            </a:xfrm>
            <a:custGeom>
              <a:avLst/>
              <a:gdLst/>
              <a:ahLst/>
              <a:cxnLst/>
              <a:rect l="l" t="t" r="r" b="b"/>
              <a:pathLst>
                <a:path w="59" h="94" extrusionOk="0">
                  <a:moveTo>
                    <a:pt x="0" y="2"/>
                  </a:moveTo>
                  <a:cubicBezTo>
                    <a:pt x="8" y="57"/>
                    <a:pt x="8" y="57"/>
                    <a:pt x="8" y="57"/>
                  </a:cubicBezTo>
                  <a:cubicBezTo>
                    <a:pt x="8" y="57"/>
                    <a:pt x="21" y="94"/>
                    <a:pt x="32" y="79"/>
                  </a:cubicBezTo>
                  <a:cubicBezTo>
                    <a:pt x="44" y="65"/>
                    <a:pt x="55" y="58"/>
                    <a:pt x="55" y="58"/>
                  </a:cubicBezTo>
                  <a:cubicBezTo>
                    <a:pt x="59" y="0"/>
                    <a:pt x="59" y="0"/>
                    <a:pt x="59" y="0"/>
                  </a:cubicBezTo>
                  <a:lnTo>
                    <a:pt x="0" y="2"/>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49"/>
            <p:cNvSpPr/>
            <p:nvPr/>
          </p:nvSpPr>
          <p:spPr>
            <a:xfrm>
              <a:off x="2701138" y="4383876"/>
              <a:ext cx="182563" cy="246063"/>
            </a:xfrm>
            <a:custGeom>
              <a:avLst/>
              <a:gdLst/>
              <a:ahLst/>
              <a:cxnLst/>
              <a:rect l="l" t="t" r="r" b="b"/>
              <a:pathLst>
                <a:path w="50" h="67" extrusionOk="0">
                  <a:moveTo>
                    <a:pt x="50" y="0"/>
                  </a:moveTo>
                  <a:cubicBezTo>
                    <a:pt x="33" y="56"/>
                    <a:pt x="33" y="56"/>
                    <a:pt x="33" y="56"/>
                  </a:cubicBezTo>
                  <a:cubicBezTo>
                    <a:pt x="33" y="56"/>
                    <a:pt x="19" y="67"/>
                    <a:pt x="15" y="67"/>
                  </a:cubicBezTo>
                  <a:cubicBezTo>
                    <a:pt x="6" y="66"/>
                    <a:pt x="2" y="51"/>
                    <a:pt x="2" y="51"/>
                  </a:cubicBezTo>
                  <a:cubicBezTo>
                    <a:pt x="0" y="0"/>
                    <a:pt x="0" y="0"/>
                    <a:pt x="0" y="0"/>
                  </a:cubicBezTo>
                  <a:lnTo>
                    <a:pt x="50" y="0"/>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49"/>
            <p:cNvSpPr/>
            <p:nvPr/>
          </p:nvSpPr>
          <p:spPr>
            <a:xfrm>
              <a:off x="3564738" y="4571200"/>
              <a:ext cx="388938" cy="190500"/>
            </a:xfrm>
            <a:custGeom>
              <a:avLst/>
              <a:gdLst/>
              <a:ahLst/>
              <a:cxnLst/>
              <a:rect l="l" t="t" r="r" b="b"/>
              <a:pathLst>
                <a:path w="106" h="52" extrusionOk="0">
                  <a:moveTo>
                    <a:pt x="57" y="9"/>
                  </a:moveTo>
                  <a:cubicBezTo>
                    <a:pt x="103" y="47"/>
                    <a:pt x="103" y="47"/>
                    <a:pt x="103" y="47"/>
                  </a:cubicBezTo>
                  <a:cubicBezTo>
                    <a:pt x="106" y="49"/>
                    <a:pt x="104" y="52"/>
                    <a:pt x="101" y="52"/>
                  </a:cubicBezTo>
                  <a:cubicBezTo>
                    <a:pt x="32" y="52"/>
                    <a:pt x="32" y="52"/>
                    <a:pt x="32" y="52"/>
                  </a:cubicBezTo>
                  <a:cubicBezTo>
                    <a:pt x="31" y="52"/>
                    <a:pt x="29" y="52"/>
                    <a:pt x="29" y="50"/>
                  </a:cubicBezTo>
                  <a:cubicBezTo>
                    <a:pt x="24" y="40"/>
                    <a:pt x="24" y="40"/>
                    <a:pt x="24" y="40"/>
                  </a:cubicBezTo>
                  <a:cubicBezTo>
                    <a:pt x="22" y="37"/>
                    <a:pt x="19" y="37"/>
                    <a:pt x="19" y="40"/>
                  </a:cubicBezTo>
                  <a:cubicBezTo>
                    <a:pt x="17" y="50"/>
                    <a:pt x="17" y="50"/>
                    <a:pt x="17" y="50"/>
                  </a:cubicBezTo>
                  <a:cubicBezTo>
                    <a:pt x="17" y="52"/>
                    <a:pt x="1" y="51"/>
                    <a:pt x="1" y="50"/>
                  </a:cubicBezTo>
                  <a:cubicBezTo>
                    <a:pt x="0" y="41"/>
                    <a:pt x="2" y="11"/>
                    <a:pt x="3" y="3"/>
                  </a:cubicBezTo>
                  <a:cubicBezTo>
                    <a:pt x="3" y="1"/>
                    <a:pt x="5" y="1"/>
                    <a:pt x="6" y="0"/>
                  </a:cubicBezTo>
                  <a:cubicBezTo>
                    <a:pt x="6" y="0"/>
                    <a:pt x="6" y="0"/>
                    <a:pt x="6" y="0"/>
                  </a:cubicBezTo>
                  <a:cubicBezTo>
                    <a:pt x="8" y="0"/>
                    <a:pt x="9" y="1"/>
                    <a:pt x="10" y="1"/>
                  </a:cubicBezTo>
                  <a:cubicBezTo>
                    <a:pt x="15" y="6"/>
                    <a:pt x="29" y="19"/>
                    <a:pt x="37" y="17"/>
                  </a:cubicBezTo>
                  <a:cubicBezTo>
                    <a:pt x="43" y="15"/>
                    <a:pt x="49" y="11"/>
                    <a:pt x="52" y="10"/>
                  </a:cubicBezTo>
                  <a:cubicBezTo>
                    <a:pt x="53" y="8"/>
                    <a:pt x="56" y="8"/>
                    <a:pt x="57" y="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49"/>
            <p:cNvSpPr/>
            <p:nvPr/>
          </p:nvSpPr>
          <p:spPr>
            <a:xfrm>
              <a:off x="2597950" y="4563263"/>
              <a:ext cx="252413" cy="263525"/>
            </a:xfrm>
            <a:custGeom>
              <a:avLst/>
              <a:gdLst/>
              <a:ahLst/>
              <a:cxnLst/>
              <a:rect l="l" t="t" r="r" b="b"/>
              <a:pathLst>
                <a:path w="69" h="72" extrusionOk="0">
                  <a:moveTo>
                    <a:pt x="29" y="0"/>
                  </a:moveTo>
                  <a:cubicBezTo>
                    <a:pt x="3" y="44"/>
                    <a:pt x="3" y="44"/>
                    <a:pt x="3" y="44"/>
                  </a:cubicBezTo>
                  <a:cubicBezTo>
                    <a:pt x="0" y="49"/>
                    <a:pt x="1" y="54"/>
                    <a:pt x="7" y="57"/>
                  </a:cubicBezTo>
                  <a:cubicBezTo>
                    <a:pt x="15" y="62"/>
                    <a:pt x="21" y="72"/>
                    <a:pt x="27" y="72"/>
                  </a:cubicBezTo>
                  <a:cubicBezTo>
                    <a:pt x="36" y="72"/>
                    <a:pt x="51" y="62"/>
                    <a:pt x="59" y="58"/>
                  </a:cubicBezTo>
                  <a:cubicBezTo>
                    <a:pt x="65" y="56"/>
                    <a:pt x="69" y="52"/>
                    <a:pt x="68" y="48"/>
                  </a:cubicBezTo>
                  <a:cubicBezTo>
                    <a:pt x="62" y="3"/>
                    <a:pt x="62" y="3"/>
                    <a:pt x="62" y="3"/>
                  </a:cubicBezTo>
                  <a:cubicBezTo>
                    <a:pt x="62" y="3"/>
                    <a:pt x="61" y="3"/>
                    <a:pt x="60" y="3"/>
                  </a:cubicBezTo>
                  <a:cubicBezTo>
                    <a:pt x="50" y="12"/>
                    <a:pt x="50" y="12"/>
                    <a:pt x="50" y="12"/>
                  </a:cubicBezTo>
                  <a:cubicBezTo>
                    <a:pt x="47" y="15"/>
                    <a:pt x="38" y="15"/>
                    <a:pt x="36" y="11"/>
                  </a:cubicBezTo>
                  <a:cubicBezTo>
                    <a:pt x="34" y="9"/>
                    <a:pt x="31" y="0"/>
                    <a:pt x="31" y="0"/>
                  </a:cubicBezTo>
                  <a:cubicBezTo>
                    <a:pt x="30" y="0"/>
                    <a:pt x="29" y="0"/>
                    <a:pt x="2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49"/>
            <p:cNvSpPr/>
            <p:nvPr/>
          </p:nvSpPr>
          <p:spPr>
            <a:xfrm>
              <a:off x="2678913" y="1667663"/>
              <a:ext cx="1370013" cy="2811463"/>
            </a:xfrm>
            <a:custGeom>
              <a:avLst/>
              <a:gdLst/>
              <a:ahLst/>
              <a:cxnLst/>
              <a:rect l="l" t="t" r="r" b="b"/>
              <a:pathLst>
                <a:path w="374" h="766" extrusionOk="0">
                  <a:moveTo>
                    <a:pt x="163" y="2"/>
                  </a:moveTo>
                  <a:cubicBezTo>
                    <a:pt x="142" y="39"/>
                    <a:pt x="114" y="79"/>
                    <a:pt x="102" y="127"/>
                  </a:cubicBezTo>
                  <a:cubicBezTo>
                    <a:pt x="88" y="182"/>
                    <a:pt x="7" y="652"/>
                    <a:pt x="0" y="753"/>
                  </a:cubicBezTo>
                  <a:cubicBezTo>
                    <a:pt x="18" y="757"/>
                    <a:pt x="44" y="754"/>
                    <a:pt x="55" y="754"/>
                  </a:cubicBezTo>
                  <a:cubicBezTo>
                    <a:pt x="90" y="653"/>
                    <a:pt x="196" y="286"/>
                    <a:pt x="211" y="222"/>
                  </a:cubicBezTo>
                  <a:cubicBezTo>
                    <a:pt x="213" y="213"/>
                    <a:pt x="228" y="215"/>
                    <a:pt x="227" y="225"/>
                  </a:cubicBezTo>
                  <a:cubicBezTo>
                    <a:pt x="218" y="297"/>
                    <a:pt x="240" y="564"/>
                    <a:pt x="240" y="762"/>
                  </a:cubicBezTo>
                  <a:cubicBezTo>
                    <a:pt x="249" y="766"/>
                    <a:pt x="289" y="763"/>
                    <a:pt x="299" y="762"/>
                  </a:cubicBezTo>
                  <a:cubicBezTo>
                    <a:pt x="311" y="638"/>
                    <a:pt x="374" y="163"/>
                    <a:pt x="282" y="11"/>
                  </a:cubicBezTo>
                  <a:cubicBezTo>
                    <a:pt x="240" y="5"/>
                    <a:pt x="206" y="0"/>
                    <a:pt x="1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49"/>
            <p:cNvSpPr/>
            <p:nvPr/>
          </p:nvSpPr>
          <p:spPr>
            <a:xfrm>
              <a:off x="3034513" y="918363"/>
              <a:ext cx="812800" cy="896938"/>
            </a:xfrm>
            <a:custGeom>
              <a:avLst/>
              <a:gdLst/>
              <a:ahLst/>
              <a:cxnLst/>
              <a:rect l="l" t="t" r="r" b="b"/>
              <a:pathLst>
                <a:path w="222" h="244" extrusionOk="0">
                  <a:moveTo>
                    <a:pt x="166" y="16"/>
                  </a:moveTo>
                  <a:cubicBezTo>
                    <a:pt x="170" y="20"/>
                    <a:pt x="209" y="112"/>
                    <a:pt x="208" y="141"/>
                  </a:cubicBezTo>
                  <a:cubicBezTo>
                    <a:pt x="206" y="170"/>
                    <a:pt x="222" y="226"/>
                    <a:pt x="222" y="226"/>
                  </a:cubicBezTo>
                  <a:cubicBezTo>
                    <a:pt x="222" y="226"/>
                    <a:pt x="174" y="244"/>
                    <a:pt x="49" y="224"/>
                  </a:cubicBezTo>
                  <a:cubicBezTo>
                    <a:pt x="18" y="157"/>
                    <a:pt x="0" y="79"/>
                    <a:pt x="41" y="37"/>
                  </a:cubicBezTo>
                  <a:cubicBezTo>
                    <a:pt x="41" y="37"/>
                    <a:pt x="98" y="1"/>
                    <a:pt x="109" y="0"/>
                  </a:cubicBezTo>
                  <a:cubicBezTo>
                    <a:pt x="109" y="0"/>
                    <a:pt x="146" y="55"/>
                    <a:pt x="162" y="55"/>
                  </a:cubicBezTo>
                  <a:cubicBezTo>
                    <a:pt x="169" y="54"/>
                    <a:pt x="167" y="27"/>
                    <a:pt x="166" y="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49"/>
            <p:cNvSpPr/>
            <p:nvPr/>
          </p:nvSpPr>
          <p:spPr>
            <a:xfrm>
              <a:off x="3407575" y="850101"/>
              <a:ext cx="374650" cy="388938"/>
            </a:xfrm>
            <a:custGeom>
              <a:avLst/>
              <a:gdLst/>
              <a:ahLst/>
              <a:cxnLst/>
              <a:rect l="l" t="t" r="r" b="b"/>
              <a:pathLst>
                <a:path w="102" h="106" extrusionOk="0">
                  <a:moveTo>
                    <a:pt x="0" y="22"/>
                  </a:moveTo>
                  <a:cubicBezTo>
                    <a:pt x="1" y="0"/>
                    <a:pt x="1" y="0"/>
                    <a:pt x="1" y="0"/>
                  </a:cubicBezTo>
                  <a:cubicBezTo>
                    <a:pt x="81" y="20"/>
                    <a:pt x="81" y="20"/>
                    <a:pt x="81" y="20"/>
                  </a:cubicBezTo>
                  <a:cubicBezTo>
                    <a:pt x="76" y="45"/>
                    <a:pt x="76" y="45"/>
                    <a:pt x="76" y="45"/>
                  </a:cubicBezTo>
                  <a:cubicBezTo>
                    <a:pt x="76" y="45"/>
                    <a:pt x="102" y="106"/>
                    <a:pt x="69" y="97"/>
                  </a:cubicBezTo>
                  <a:cubicBezTo>
                    <a:pt x="35" y="87"/>
                    <a:pt x="0" y="22"/>
                    <a:pt x="0" y="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49"/>
            <p:cNvSpPr/>
            <p:nvPr/>
          </p:nvSpPr>
          <p:spPr>
            <a:xfrm>
              <a:off x="3118650" y="1091400"/>
              <a:ext cx="277813" cy="674688"/>
            </a:xfrm>
            <a:custGeom>
              <a:avLst/>
              <a:gdLst/>
              <a:ahLst/>
              <a:cxnLst/>
              <a:rect l="l" t="t" r="r" b="b"/>
              <a:pathLst>
                <a:path w="76" h="184" extrusionOk="0">
                  <a:moveTo>
                    <a:pt x="30" y="26"/>
                  </a:moveTo>
                  <a:cubicBezTo>
                    <a:pt x="37" y="66"/>
                    <a:pt x="54" y="103"/>
                    <a:pt x="65" y="142"/>
                  </a:cubicBezTo>
                  <a:cubicBezTo>
                    <a:pt x="69" y="156"/>
                    <a:pt x="72" y="170"/>
                    <a:pt x="76" y="184"/>
                  </a:cubicBezTo>
                  <a:cubicBezTo>
                    <a:pt x="62" y="182"/>
                    <a:pt x="45" y="180"/>
                    <a:pt x="26" y="177"/>
                  </a:cubicBezTo>
                  <a:cubicBezTo>
                    <a:pt x="1" y="124"/>
                    <a:pt x="0" y="49"/>
                    <a:pt x="21" y="0"/>
                  </a:cubicBezTo>
                  <a:cubicBezTo>
                    <a:pt x="24" y="9"/>
                    <a:pt x="27" y="17"/>
                    <a:pt x="30" y="26"/>
                  </a:cubicBezTo>
                  <a:close/>
                </a:path>
              </a:pathLst>
            </a:custGeom>
            <a:solidFill>
              <a:srgbClr val="3919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49"/>
            <p:cNvSpPr/>
            <p:nvPr/>
          </p:nvSpPr>
          <p:spPr>
            <a:xfrm>
              <a:off x="3093250" y="1483513"/>
              <a:ext cx="1095375" cy="547688"/>
            </a:xfrm>
            <a:custGeom>
              <a:avLst/>
              <a:gdLst/>
              <a:ahLst/>
              <a:cxnLst/>
              <a:rect l="l" t="t" r="r" b="b"/>
              <a:pathLst>
                <a:path w="299" h="149" extrusionOk="0">
                  <a:moveTo>
                    <a:pt x="195" y="115"/>
                  </a:moveTo>
                  <a:cubicBezTo>
                    <a:pt x="195" y="115"/>
                    <a:pt x="22" y="149"/>
                    <a:pt x="12" y="118"/>
                  </a:cubicBezTo>
                  <a:cubicBezTo>
                    <a:pt x="0" y="22"/>
                    <a:pt x="0" y="22"/>
                    <a:pt x="0" y="22"/>
                  </a:cubicBezTo>
                  <a:cubicBezTo>
                    <a:pt x="76" y="0"/>
                    <a:pt x="76" y="0"/>
                    <a:pt x="76" y="0"/>
                  </a:cubicBezTo>
                  <a:cubicBezTo>
                    <a:pt x="85" y="69"/>
                    <a:pt x="85" y="69"/>
                    <a:pt x="85" y="69"/>
                  </a:cubicBezTo>
                  <a:cubicBezTo>
                    <a:pt x="84" y="71"/>
                    <a:pt x="217" y="84"/>
                    <a:pt x="217" y="84"/>
                  </a:cubicBezTo>
                  <a:cubicBezTo>
                    <a:pt x="217" y="84"/>
                    <a:pt x="244" y="84"/>
                    <a:pt x="259" y="91"/>
                  </a:cubicBezTo>
                  <a:cubicBezTo>
                    <a:pt x="260" y="92"/>
                    <a:pt x="289" y="114"/>
                    <a:pt x="299" y="127"/>
                  </a:cubicBezTo>
                  <a:cubicBezTo>
                    <a:pt x="242" y="131"/>
                    <a:pt x="242" y="131"/>
                    <a:pt x="242" y="131"/>
                  </a:cubicBezTo>
                  <a:cubicBezTo>
                    <a:pt x="236" y="131"/>
                    <a:pt x="195" y="115"/>
                    <a:pt x="195" y="11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49"/>
            <p:cNvSpPr/>
            <p:nvPr/>
          </p:nvSpPr>
          <p:spPr>
            <a:xfrm>
              <a:off x="2905925" y="1007263"/>
              <a:ext cx="498475" cy="573088"/>
            </a:xfrm>
            <a:custGeom>
              <a:avLst/>
              <a:gdLst/>
              <a:ahLst/>
              <a:cxnLst/>
              <a:rect l="l" t="t" r="r" b="b"/>
              <a:pathLst>
                <a:path w="136" h="156" extrusionOk="0">
                  <a:moveTo>
                    <a:pt x="108" y="5"/>
                  </a:moveTo>
                  <a:cubicBezTo>
                    <a:pt x="108" y="5"/>
                    <a:pt x="136" y="25"/>
                    <a:pt x="130" y="50"/>
                  </a:cubicBezTo>
                  <a:cubicBezTo>
                    <a:pt x="125" y="75"/>
                    <a:pt x="129" y="135"/>
                    <a:pt x="129" y="135"/>
                  </a:cubicBezTo>
                  <a:cubicBezTo>
                    <a:pt x="48" y="156"/>
                    <a:pt x="48" y="156"/>
                    <a:pt x="48" y="156"/>
                  </a:cubicBezTo>
                  <a:cubicBezTo>
                    <a:pt x="48" y="156"/>
                    <a:pt x="0" y="0"/>
                    <a:pt x="108"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49"/>
            <p:cNvSpPr/>
            <p:nvPr/>
          </p:nvSpPr>
          <p:spPr>
            <a:xfrm>
              <a:off x="3536163" y="1931188"/>
              <a:ext cx="571500" cy="69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49"/>
            <p:cNvSpPr/>
            <p:nvPr/>
          </p:nvSpPr>
          <p:spPr>
            <a:xfrm>
              <a:off x="3536163" y="1931188"/>
              <a:ext cx="369888" cy="69850"/>
            </a:xfrm>
            <a:custGeom>
              <a:avLst/>
              <a:gdLst/>
              <a:ahLst/>
              <a:cxnLst/>
              <a:rect l="l" t="t" r="r" b="b"/>
              <a:pathLst>
                <a:path w="233" h="44" extrusionOk="0">
                  <a:moveTo>
                    <a:pt x="0" y="0"/>
                  </a:moveTo>
                  <a:lnTo>
                    <a:pt x="233" y="0"/>
                  </a:lnTo>
                  <a:lnTo>
                    <a:pt x="215" y="44"/>
                  </a:lnTo>
                  <a:lnTo>
                    <a:pt x="0" y="44"/>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49"/>
            <p:cNvSpPr/>
            <p:nvPr/>
          </p:nvSpPr>
          <p:spPr>
            <a:xfrm>
              <a:off x="3920338" y="1377150"/>
              <a:ext cx="1117600" cy="623888"/>
            </a:xfrm>
            <a:custGeom>
              <a:avLst/>
              <a:gdLst/>
              <a:ahLst/>
              <a:cxnLst/>
              <a:rect l="l" t="t" r="r" b="b"/>
              <a:pathLst>
                <a:path w="704" h="393" extrusionOk="0">
                  <a:moveTo>
                    <a:pt x="568" y="393"/>
                  </a:moveTo>
                  <a:lnTo>
                    <a:pt x="0" y="393"/>
                  </a:lnTo>
                  <a:lnTo>
                    <a:pt x="136" y="0"/>
                  </a:lnTo>
                  <a:lnTo>
                    <a:pt x="704" y="0"/>
                  </a:lnTo>
                  <a:lnTo>
                    <a:pt x="568" y="3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49"/>
            <p:cNvSpPr/>
            <p:nvPr/>
          </p:nvSpPr>
          <p:spPr>
            <a:xfrm>
              <a:off x="4418813" y="1648613"/>
              <a:ext cx="114300" cy="114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9" name="Google Shape;1689;p49"/>
            <p:cNvSpPr/>
            <p:nvPr/>
          </p:nvSpPr>
          <p:spPr>
            <a:xfrm>
              <a:off x="3379000" y="2001038"/>
              <a:ext cx="2000100" cy="88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0" name="Google Shape;1690;p49"/>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pic>
        <p:nvPicPr>
          <p:cNvPr id="1691" name="Google Shape;1691;p49"/>
          <p:cNvPicPr preferRelativeResize="0"/>
          <p:nvPr/>
        </p:nvPicPr>
        <p:blipFill>
          <a:blip r:embed="rId3">
            <a:alphaModFix/>
          </a:blip>
          <a:stretch>
            <a:fillRect/>
          </a:stretch>
        </p:blipFill>
        <p:spPr>
          <a:xfrm>
            <a:off x="207629" y="1170800"/>
            <a:ext cx="8763000" cy="2152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92" name="Google Shape;1692;p49"/>
          <p:cNvSpPr txBox="1"/>
          <p:nvPr/>
        </p:nvSpPr>
        <p:spPr>
          <a:xfrm>
            <a:off x="594197" y="2546899"/>
            <a:ext cx="8237100" cy="3744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696"/>
        <p:cNvGrpSpPr/>
        <p:nvPr/>
      </p:nvGrpSpPr>
      <p:grpSpPr>
        <a:xfrm>
          <a:off x="0" y="0"/>
          <a:ext cx="0" cy="0"/>
          <a:chOff x="0" y="0"/>
          <a:chExt cx="0" cy="0"/>
        </a:xfrm>
      </p:grpSpPr>
      <p:grpSp>
        <p:nvGrpSpPr>
          <p:cNvPr id="1713" name="Google Shape;1713;p50"/>
          <p:cNvGrpSpPr/>
          <p:nvPr/>
        </p:nvGrpSpPr>
        <p:grpSpPr>
          <a:xfrm>
            <a:off x="510589" y="841768"/>
            <a:ext cx="1322715" cy="2144997"/>
            <a:chOff x="2597950" y="316701"/>
            <a:chExt cx="2781150" cy="4510087"/>
          </a:xfrm>
        </p:grpSpPr>
        <p:sp>
          <p:nvSpPr>
            <p:cNvPr id="1714" name="Google Shape;1714;p50"/>
            <p:cNvSpPr/>
            <p:nvPr/>
          </p:nvSpPr>
          <p:spPr>
            <a:xfrm>
              <a:off x="3891763" y="1007263"/>
              <a:ext cx="854075" cy="895350"/>
            </a:xfrm>
            <a:custGeom>
              <a:avLst/>
              <a:gdLst/>
              <a:ahLst/>
              <a:cxnLst/>
              <a:rect l="l" t="t" r="r" b="b"/>
              <a:pathLst>
                <a:path w="233" h="244" extrusionOk="0">
                  <a:moveTo>
                    <a:pt x="155" y="106"/>
                  </a:moveTo>
                  <a:cubicBezTo>
                    <a:pt x="155" y="106"/>
                    <a:pt x="23" y="244"/>
                    <a:pt x="0" y="222"/>
                  </a:cubicBezTo>
                  <a:cubicBezTo>
                    <a:pt x="43" y="141"/>
                    <a:pt x="43" y="141"/>
                    <a:pt x="43" y="141"/>
                  </a:cubicBezTo>
                  <a:cubicBezTo>
                    <a:pt x="43" y="143"/>
                    <a:pt x="135" y="71"/>
                    <a:pt x="135" y="71"/>
                  </a:cubicBezTo>
                  <a:cubicBezTo>
                    <a:pt x="135" y="71"/>
                    <a:pt x="154" y="23"/>
                    <a:pt x="162" y="23"/>
                  </a:cubicBezTo>
                  <a:cubicBezTo>
                    <a:pt x="169" y="23"/>
                    <a:pt x="154" y="50"/>
                    <a:pt x="156" y="54"/>
                  </a:cubicBezTo>
                  <a:cubicBezTo>
                    <a:pt x="159" y="57"/>
                    <a:pt x="204" y="0"/>
                    <a:pt x="209" y="7"/>
                  </a:cubicBezTo>
                  <a:cubicBezTo>
                    <a:pt x="212" y="11"/>
                    <a:pt x="181" y="41"/>
                    <a:pt x="183" y="46"/>
                  </a:cubicBezTo>
                  <a:cubicBezTo>
                    <a:pt x="185" y="48"/>
                    <a:pt x="219" y="27"/>
                    <a:pt x="223" y="28"/>
                  </a:cubicBezTo>
                  <a:cubicBezTo>
                    <a:pt x="233" y="31"/>
                    <a:pt x="185" y="54"/>
                    <a:pt x="187" y="55"/>
                  </a:cubicBezTo>
                  <a:cubicBezTo>
                    <a:pt x="190" y="57"/>
                    <a:pt x="226" y="34"/>
                    <a:pt x="227" y="42"/>
                  </a:cubicBezTo>
                  <a:cubicBezTo>
                    <a:pt x="227" y="47"/>
                    <a:pt x="194" y="63"/>
                    <a:pt x="194" y="66"/>
                  </a:cubicBezTo>
                  <a:cubicBezTo>
                    <a:pt x="195" y="69"/>
                    <a:pt x="213" y="57"/>
                    <a:pt x="219" y="59"/>
                  </a:cubicBezTo>
                  <a:cubicBezTo>
                    <a:pt x="225" y="61"/>
                    <a:pt x="194" y="77"/>
                    <a:pt x="192" y="79"/>
                  </a:cubicBezTo>
                  <a:cubicBezTo>
                    <a:pt x="190" y="82"/>
                    <a:pt x="173" y="98"/>
                    <a:pt x="155" y="106"/>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50"/>
            <p:cNvSpPr/>
            <p:nvPr/>
          </p:nvSpPr>
          <p:spPr>
            <a:xfrm>
              <a:off x="3404400" y="1021551"/>
              <a:ext cx="658813" cy="800100"/>
            </a:xfrm>
            <a:custGeom>
              <a:avLst/>
              <a:gdLst/>
              <a:ahLst/>
              <a:cxnLst/>
              <a:rect l="l" t="t" r="r" b="b"/>
              <a:pathLst>
                <a:path w="180" h="218" extrusionOk="0">
                  <a:moveTo>
                    <a:pt x="98" y="0"/>
                  </a:moveTo>
                  <a:cubicBezTo>
                    <a:pt x="98" y="0"/>
                    <a:pt x="130" y="11"/>
                    <a:pt x="138" y="36"/>
                  </a:cubicBezTo>
                  <a:cubicBezTo>
                    <a:pt x="146" y="60"/>
                    <a:pt x="180" y="133"/>
                    <a:pt x="180" y="133"/>
                  </a:cubicBezTo>
                  <a:cubicBezTo>
                    <a:pt x="134" y="218"/>
                    <a:pt x="134" y="218"/>
                    <a:pt x="134" y="218"/>
                  </a:cubicBezTo>
                  <a:cubicBezTo>
                    <a:pt x="134" y="218"/>
                    <a:pt x="0" y="48"/>
                    <a:pt x="98" y="0"/>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50"/>
            <p:cNvSpPr/>
            <p:nvPr/>
          </p:nvSpPr>
          <p:spPr>
            <a:xfrm>
              <a:off x="3359950" y="973925"/>
              <a:ext cx="703263" cy="654050"/>
            </a:xfrm>
            <a:custGeom>
              <a:avLst/>
              <a:gdLst/>
              <a:ahLst/>
              <a:cxnLst/>
              <a:rect l="l" t="t" r="r" b="b"/>
              <a:pathLst>
                <a:path w="192" h="178" extrusionOk="0">
                  <a:moveTo>
                    <a:pt x="107" y="5"/>
                  </a:moveTo>
                  <a:cubicBezTo>
                    <a:pt x="142" y="0"/>
                    <a:pt x="161" y="40"/>
                    <a:pt x="192" y="115"/>
                  </a:cubicBezTo>
                  <a:cubicBezTo>
                    <a:pt x="113" y="178"/>
                    <a:pt x="113" y="178"/>
                    <a:pt x="113" y="178"/>
                  </a:cubicBezTo>
                  <a:cubicBezTo>
                    <a:pt x="113" y="178"/>
                    <a:pt x="0" y="22"/>
                    <a:pt x="107"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50"/>
            <p:cNvSpPr/>
            <p:nvPr/>
          </p:nvSpPr>
          <p:spPr>
            <a:xfrm>
              <a:off x="3312325" y="316701"/>
              <a:ext cx="476250" cy="506413"/>
            </a:xfrm>
            <a:custGeom>
              <a:avLst/>
              <a:gdLst/>
              <a:ahLst/>
              <a:cxnLst/>
              <a:rect l="l" t="t" r="r" b="b"/>
              <a:pathLst>
                <a:path w="130" h="138" extrusionOk="0">
                  <a:moveTo>
                    <a:pt x="121" y="35"/>
                  </a:moveTo>
                  <a:cubicBezTo>
                    <a:pt x="104" y="14"/>
                    <a:pt x="66" y="0"/>
                    <a:pt x="35" y="13"/>
                  </a:cubicBezTo>
                  <a:cubicBezTo>
                    <a:pt x="34" y="13"/>
                    <a:pt x="34" y="13"/>
                    <a:pt x="34" y="13"/>
                  </a:cubicBezTo>
                  <a:cubicBezTo>
                    <a:pt x="14" y="20"/>
                    <a:pt x="0" y="39"/>
                    <a:pt x="1" y="60"/>
                  </a:cubicBezTo>
                  <a:cubicBezTo>
                    <a:pt x="1" y="74"/>
                    <a:pt x="5" y="88"/>
                    <a:pt x="11" y="99"/>
                  </a:cubicBezTo>
                  <a:cubicBezTo>
                    <a:pt x="25" y="124"/>
                    <a:pt x="52" y="135"/>
                    <a:pt x="80" y="133"/>
                  </a:cubicBezTo>
                  <a:cubicBezTo>
                    <a:pt x="85" y="133"/>
                    <a:pt x="90" y="134"/>
                    <a:pt x="93" y="138"/>
                  </a:cubicBezTo>
                  <a:cubicBezTo>
                    <a:pt x="126" y="82"/>
                    <a:pt x="126" y="82"/>
                    <a:pt x="126" y="82"/>
                  </a:cubicBezTo>
                  <a:cubicBezTo>
                    <a:pt x="130" y="74"/>
                    <a:pt x="130" y="47"/>
                    <a:pt x="121"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50"/>
            <p:cNvSpPr/>
            <p:nvPr/>
          </p:nvSpPr>
          <p:spPr>
            <a:xfrm>
              <a:off x="3129763" y="529426"/>
              <a:ext cx="222300" cy="223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50"/>
            <p:cNvSpPr/>
            <p:nvPr/>
          </p:nvSpPr>
          <p:spPr>
            <a:xfrm>
              <a:off x="3334550" y="445288"/>
              <a:ext cx="447675" cy="766763"/>
            </a:xfrm>
            <a:custGeom>
              <a:avLst/>
              <a:gdLst/>
              <a:ahLst/>
              <a:cxnLst/>
              <a:rect l="l" t="t" r="r" b="b"/>
              <a:pathLst>
                <a:path w="122" h="209" extrusionOk="0">
                  <a:moveTo>
                    <a:pt x="37" y="55"/>
                  </a:moveTo>
                  <a:cubicBezTo>
                    <a:pt x="37" y="56"/>
                    <a:pt x="33" y="48"/>
                    <a:pt x="32" y="47"/>
                  </a:cubicBezTo>
                  <a:cubicBezTo>
                    <a:pt x="27" y="46"/>
                    <a:pt x="17" y="41"/>
                    <a:pt x="11" y="52"/>
                  </a:cubicBezTo>
                  <a:cubicBezTo>
                    <a:pt x="6" y="64"/>
                    <a:pt x="15" y="74"/>
                    <a:pt x="21" y="77"/>
                  </a:cubicBezTo>
                  <a:cubicBezTo>
                    <a:pt x="23" y="78"/>
                    <a:pt x="30" y="82"/>
                    <a:pt x="31" y="84"/>
                  </a:cubicBezTo>
                  <a:cubicBezTo>
                    <a:pt x="39" y="101"/>
                    <a:pt x="28" y="135"/>
                    <a:pt x="27" y="149"/>
                  </a:cubicBezTo>
                  <a:cubicBezTo>
                    <a:pt x="24" y="178"/>
                    <a:pt x="0" y="146"/>
                    <a:pt x="0" y="146"/>
                  </a:cubicBezTo>
                  <a:cubicBezTo>
                    <a:pt x="0" y="146"/>
                    <a:pt x="80" y="209"/>
                    <a:pt x="92" y="174"/>
                  </a:cubicBezTo>
                  <a:cubicBezTo>
                    <a:pt x="82" y="157"/>
                    <a:pt x="76" y="104"/>
                    <a:pt x="84" y="107"/>
                  </a:cubicBezTo>
                  <a:cubicBezTo>
                    <a:pt x="95" y="111"/>
                    <a:pt x="119" y="97"/>
                    <a:pt x="122" y="47"/>
                  </a:cubicBezTo>
                  <a:cubicBezTo>
                    <a:pt x="109" y="9"/>
                    <a:pt x="93" y="3"/>
                    <a:pt x="92" y="0"/>
                  </a:cubicBezTo>
                  <a:cubicBezTo>
                    <a:pt x="91" y="27"/>
                    <a:pt x="76" y="44"/>
                    <a:pt x="37"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50"/>
            <p:cNvSpPr/>
            <p:nvPr/>
          </p:nvSpPr>
          <p:spPr>
            <a:xfrm>
              <a:off x="3390113" y="610388"/>
              <a:ext cx="53975" cy="84138"/>
            </a:xfrm>
            <a:custGeom>
              <a:avLst/>
              <a:gdLst/>
              <a:ahLst/>
              <a:cxnLst/>
              <a:rect l="l" t="t" r="r" b="b"/>
              <a:pathLst>
                <a:path w="15" h="23" extrusionOk="0">
                  <a:moveTo>
                    <a:pt x="0" y="12"/>
                  </a:moveTo>
                  <a:cubicBezTo>
                    <a:pt x="0" y="12"/>
                    <a:pt x="13" y="0"/>
                    <a:pt x="15" y="23"/>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50"/>
            <p:cNvSpPr/>
            <p:nvPr/>
          </p:nvSpPr>
          <p:spPr>
            <a:xfrm>
              <a:off x="3543316" y="683352"/>
              <a:ext cx="95248" cy="30278"/>
            </a:xfrm>
            <a:custGeom>
              <a:avLst/>
              <a:gdLst/>
              <a:ahLst/>
              <a:cxnLst/>
              <a:rect l="l" t="t" r="r" b="b"/>
              <a:pathLst>
                <a:path w="26" h="25" extrusionOk="0">
                  <a:moveTo>
                    <a:pt x="17" y="2"/>
                  </a:moveTo>
                  <a:cubicBezTo>
                    <a:pt x="22" y="4"/>
                    <a:pt x="26" y="10"/>
                    <a:pt x="24" y="16"/>
                  </a:cubicBezTo>
                  <a:cubicBezTo>
                    <a:pt x="22" y="22"/>
                    <a:pt x="15" y="25"/>
                    <a:pt x="9" y="23"/>
                  </a:cubicBezTo>
                  <a:cubicBezTo>
                    <a:pt x="4" y="21"/>
                    <a:pt x="0" y="15"/>
                    <a:pt x="2" y="9"/>
                  </a:cubicBezTo>
                  <a:cubicBezTo>
                    <a:pt x="4" y="3"/>
                    <a:pt x="11" y="0"/>
                    <a:pt x="17" y="2"/>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2" name="Google Shape;1722;p50"/>
            <p:cNvSpPr/>
            <p:nvPr/>
          </p:nvSpPr>
          <p:spPr>
            <a:xfrm>
              <a:off x="3628238" y="581813"/>
              <a:ext cx="42863" cy="28575"/>
            </a:xfrm>
            <a:custGeom>
              <a:avLst/>
              <a:gdLst/>
              <a:ahLst/>
              <a:cxnLst/>
              <a:rect l="l" t="t" r="r" b="b"/>
              <a:pathLst>
                <a:path w="12" h="8" extrusionOk="0">
                  <a:moveTo>
                    <a:pt x="2" y="6"/>
                  </a:moveTo>
                  <a:cubicBezTo>
                    <a:pt x="0" y="8"/>
                    <a:pt x="3" y="1"/>
                    <a:pt x="6" y="0"/>
                  </a:cubicBezTo>
                  <a:cubicBezTo>
                    <a:pt x="9" y="0"/>
                    <a:pt x="12" y="1"/>
                    <a:pt x="12" y="3"/>
                  </a:cubicBezTo>
                  <a:cubicBezTo>
                    <a:pt x="12" y="3"/>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50"/>
            <p:cNvSpPr/>
            <p:nvPr/>
          </p:nvSpPr>
          <p:spPr>
            <a:xfrm>
              <a:off x="3723488" y="577050"/>
              <a:ext cx="47625" cy="30163"/>
            </a:xfrm>
            <a:custGeom>
              <a:avLst/>
              <a:gdLst/>
              <a:ahLst/>
              <a:cxnLst/>
              <a:rect l="l" t="t" r="r" b="b"/>
              <a:pathLst>
                <a:path w="13" h="8" extrusionOk="0">
                  <a:moveTo>
                    <a:pt x="11" y="6"/>
                  </a:moveTo>
                  <a:cubicBezTo>
                    <a:pt x="13" y="8"/>
                    <a:pt x="9" y="1"/>
                    <a:pt x="7" y="1"/>
                  </a:cubicBezTo>
                  <a:cubicBezTo>
                    <a:pt x="4" y="0"/>
                    <a:pt x="1" y="1"/>
                    <a:pt x="0" y="4"/>
                  </a:cubicBezTo>
                  <a:cubicBezTo>
                    <a:pt x="0" y="4"/>
                    <a:pt x="6" y="3"/>
                    <a:pt x="1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50"/>
            <p:cNvSpPr/>
            <p:nvPr/>
          </p:nvSpPr>
          <p:spPr>
            <a:xfrm>
              <a:off x="3656813" y="632613"/>
              <a:ext cx="14400" cy="30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5" name="Google Shape;1725;p50"/>
            <p:cNvSpPr/>
            <p:nvPr/>
          </p:nvSpPr>
          <p:spPr>
            <a:xfrm>
              <a:off x="3723488" y="626263"/>
              <a:ext cx="14288" cy="28575"/>
            </a:xfrm>
            <a:custGeom>
              <a:avLst/>
              <a:gdLst/>
              <a:ahLst/>
              <a:cxnLst/>
              <a:rect l="l" t="t" r="r" b="b"/>
              <a:pathLst>
                <a:path w="4" h="8" extrusionOk="0">
                  <a:moveTo>
                    <a:pt x="0" y="4"/>
                  </a:moveTo>
                  <a:cubicBezTo>
                    <a:pt x="0" y="6"/>
                    <a:pt x="1" y="8"/>
                    <a:pt x="2" y="8"/>
                  </a:cubicBezTo>
                  <a:cubicBezTo>
                    <a:pt x="3" y="8"/>
                    <a:pt x="4" y="6"/>
                    <a:pt x="3" y="4"/>
                  </a:cubicBezTo>
                  <a:cubicBezTo>
                    <a:pt x="3" y="2"/>
                    <a:pt x="2" y="0"/>
                    <a:pt x="1" y="0"/>
                  </a:cubicBezTo>
                  <a:cubicBezTo>
                    <a:pt x="0" y="0"/>
                    <a:pt x="0" y="2"/>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50"/>
            <p:cNvSpPr/>
            <p:nvPr/>
          </p:nvSpPr>
          <p:spPr>
            <a:xfrm>
              <a:off x="3502825" y="786601"/>
              <a:ext cx="131763" cy="150813"/>
            </a:xfrm>
            <a:custGeom>
              <a:avLst/>
              <a:gdLst/>
              <a:ahLst/>
              <a:cxnLst/>
              <a:rect l="l" t="t" r="r" b="b"/>
              <a:pathLst>
                <a:path w="36" h="41" extrusionOk="0">
                  <a:moveTo>
                    <a:pt x="36" y="14"/>
                  </a:moveTo>
                  <a:cubicBezTo>
                    <a:pt x="36" y="14"/>
                    <a:pt x="20" y="8"/>
                    <a:pt x="10" y="4"/>
                  </a:cubicBezTo>
                  <a:cubicBezTo>
                    <a:pt x="0" y="0"/>
                    <a:pt x="25" y="41"/>
                    <a:pt x="36" y="14"/>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50"/>
            <p:cNvSpPr/>
            <p:nvPr/>
          </p:nvSpPr>
          <p:spPr>
            <a:xfrm>
              <a:off x="3558388" y="4394988"/>
              <a:ext cx="215900" cy="344488"/>
            </a:xfrm>
            <a:custGeom>
              <a:avLst/>
              <a:gdLst/>
              <a:ahLst/>
              <a:cxnLst/>
              <a:rect l="l" t="t" r="r" b="b"/>
              <a:pathLst>
                <a:path w="59" h="94" extrusionOk="0">
                  <a:moveTo>
                    <a:pt x="0" y="2"/>
                  </a:moveTo>
                  <a:cubicBezTo>
                    <a:pt x="8" y="57"/>
                    <a:pt x="8" y="57"/>
                    <a:pt x="8" y="57"/>
                  </a:cubicBezTo>
                  <a:cubicBezTo>
                    <a:pt x="8" y="57"/>
                    <a:pt x="21" y="94"/>
                    <a:pt x="32" y="79"/>
                  </a:cubicBezTo>
                  <a:cubicBezTo>
                    <a:pt x="44" y="65"/>
                    <a:pt x="55" y="58"/>
                    <a:pt x="55" y="58"/>
                  </a:cubicBezTo>
                  <a:cubicBezTo>
                    <a:pt x="59" y="0"/>
                    <a:pt x="59" y="0"/>
                    <a:pt x="59" y="0"/>
                  </a:cubicBezTo>
                  <a:lnTo>
                    <a:pt x="0" y="2"/>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50"/>
            <p:cNvSpPr/>
            <p:nvPr/>
          </p:nvSpPr>
          <p:spPr>
            <a:xfrm>
              <a:off x="2701138" y="4383876"/>
              <a:ext cx="182563" cy="246063"/>
            </a:xfrm>
            <a:custGeom>
              <a:avLst/>
              <a:gdLst/>
              <a:ahLst/>
              <a:cxnLst/>
              <a:rect l="l" t="t" r="r" b="b"/>
              <a:pathLst>
                <a:path w="50" h="67" extrusionOk="0">
                  <a:moveTo>
                    <a:pt x="50" y="0"/>
                  </a:moveTo>
                  <a:cubicBezTo>
                    <a:pt x="33" y="56"/>
                    <a:pt x="33" y="56"/>
                    <a:pt x="33" y="56"/>
                  </a:cubicBezTo>
                  <a:cubicBezTo>
                    <a:pt x="33" y="56"/>
                    <a:pt x="19" y="67"/>
                    <a:pt x="15" y="67"/>
                  </a:cubicBezTo>
                  <a:cubicBezTo>
                    <a:pt x="6" y="66"/>
                    <a:pt x="2" y="51"/>
                    <a:pt x="2" y="51"/>
                  </a:cubicBezTo>
                  <a:cubicBezTo>
                    <a:pt x="0" y="0"/>
                    <a:pt x="0" y="0"/>
                    <a:pt x="0" y="0"/>
                  </a:cubicBezTo>
                  <a:lnTo>
                    <a:pt x="50" y="0"/>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50"/>
            <p:cNvSpPr/>
            <p:nvPr/>
          </p:nvSpPr>
          <p:spPr>
            <a:xfrm>
              <a:off x="3564738" y="4571200"/>
              <a:ext cx="388938" cy="190500"/>
            </a:xfrm>
            <a:custGeom>
              <a:avLst/>
              <a:gdLst/>
              <a:ahLst/>
              <a:cxnLst/>
              <a:rect l="l" t="t" r="r" b="b"/>
              <a:pathLst>
                <a:path w="106" h="52" extrusionOk="0">
                  <a:moveTo>
                    <a:pt x="57" y="9"/>
                  </a:moveTo>
                  <a:cubicBezTo>
                    <a:pt x="103" y="47"/>
                    <a:pt x="103" y="47"/>
                    <a:pt x="103" y="47"/>
                  </a:cubicBezTo>
                  <a:cubicBezTo>
                    <a:pt x="106" y="49"/>
                    <a:pt x="104" y="52"/>
                    <a:pt x="101" y="52"/>
                  </a:cubicBezTo>
                  <a:cubicBezTo>
                    <a:pt x="32" y="52"/>
                    <a:pt x="32" y="52"/>
                    <a:pt x="32" y="52"/>
                  </a:cubicBezTo>
                  <a:cubicBezTo>
                    <a:pt x="31" y="52"/>
                    <a:pt x="29" y="52"/>
                    <a:pt x="29" y="50"/>
                  </a:cubicBezTo>
                  <a:cubicBezTo>
                    <a:pt x="24" y="40"/>
                    <a:pt x="24" y="40"/>
                    <a:pt x="24" y="40"/>
                  </a:cubicBezTo>
                  <a:cubicBezTo>
                    <a:pt x="22" y="37"/>
                    <a:pt x="19" y="37"/>
                    <a:pt x="19" y="40"/>
                  </a:cubicBezTo>
                  <a:cubicBezTo>
                    <a:pt x="17" y="50"/>
                    <a:pt x="17" y="50"/>
                    <a:pt x="17" y="50"/>
                  </a:cubicBezTo>
                  <a:cubicBezTo>
                    <a:pt x="17" y="52"/>
                    <a:pt x="1" y="51"/>
                    <a:pt x="1" y="50"/>
                  </a:cubicBezTo>
                  <a:cubicBezTo>
                    <a:pt x="0" y="41"/>
                    <a:pt x="2" y="11"/>
                    <a:pt x="3" y="3"/>
                  </a:cubicBezTo>
                  <a:cubicBezTo>
                    <a:pt x="3" y="1"/>
                    <a:pt x="5" y="1"/>
                    <a:pt x="6" y="0"/>
                  </a:cubicBezTo>
                  <a:cubicBezTo>
                    <a:pt x="6" y="0"/>
                    <a:pt x="6" y="0"/>
                    <a:pt x="6" y="0"/>
                  </a:cubicBezTo>
                  <a:cubicBezTo>
                    <a:pt x="8" y="0"/>
                    <a:pt x="9" y="1"/>
                    <a:pt x="10" y="1"/>
                  </a:cubicBezTo>
                  <a:cubicBezTo>
                    <a:pt x="15" y="6"/>
                    <a:pt x="29" y="19"/>
                    <a:pt x="37" y="17"/>
                  </a:cubicBezTo>
                  <a:cubicBezTo>
                    <a:pt x="43" y="15"/>
                    <a:pt x="49" y="11"/>
                    <a:pt x="52" y="10"/>
                  </a:cubicBezTo>
                  <a:cubicBezTo>
                    <a:pt x="53" y="8"/>
                    <a:pt x="56" y="8"/>
                    <a:pt x="57" y="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50"/>
            <p:cNvSpPr/>
            <p:nvPr/>
          </p:nvSpPr>
          <p:spPr>
            <a:xfrm>
              <a:off x="2597950" y="4563263"/>
              <a:ext cx="252413" cy="263525"/>
            </a:xfrm>
            <a:custGeom>
              <a:avLst/>
              <a:gdLst/>
              <a:ahLst/>
              <a:cxnLst/>
              <a:rect l="l" t="t" r="r" b="b"/>
              <a:pathLst>
                <a:path w="69" h="72" extrusionOk="0">
                  <a:moveTo>
                    <a:pt x="29" y="0"/>
                  </a:moveTo>
                  <a:cubicBezTo>
                    <a:pt x="3" y="44"/>
                    <a:pt x="3" y="44"/>
                    <a:pt x="3" y="44"/>
                  </a:cubicBezTo>
                  <a:cubicBezTo>
                    <a:pt x="0" y="49"/>
                    <a:pt x="1" y="54"/>
                    <a:pt x="7" y="57"/>
                  </a:cubicBezTo>
                  <a:cubicBezTo>
                    <a:pt x="15" y="62"/>
                    <a:pt x="21" y="72"/>
                    <a:pt x="27" y="72"/>
                  </a:cubicBezTo>
                  <a:cubicBezTo>
                    <a:pt x="36" y="72"/>
                    <a:pt x="51" y="62"/>
                    <a:pt x="59" y="58"/>
                  </a:cubicBezTo>
                  <a:cubicBezTo>
                    <a:pt x="65" y="56"/>
                    <a:pt x="69" y="52"/>
                    <a:pt x="68" y="48"/>
                  </a:cubicBezTo>
                  <a:cubicBezTo>
                    <a:pt x="62" y="3"/>
                    <a:pt x="62" y="3"/>
                    <a:pt x="62" y="3"/>
                  </a:cubicBezTo>
                  <a:cubicBezTo>
                    <a:pt x="62" y="3"/>
                    <a:pt x="61" y="3"/>
                    <a:pt x="60" y="3"/>
                  </a:cubicBezTo>
                  <a:cubicBezTo>
                    <a:pt x="50" y="12"/>
                    <a:pt x="50" y="12"/>
                    <a:pt x="50" y="12"/>
                  </a:cubicBezTo>
                  <a:cubicBezTo>
                    <a:pt x="47" y="15"/>
                    <a:pt x="38" y="15"/>
                    <a:pt x="36" y="11"/>
                  </a:cubicBezTo>
                  <a:cubicBezTo>
                    <a:pt x="34" y="9"/>
                    <a:pt x="31" y="0"/>
                    <a:pt x="31" y="0"/>
                  </a:cubicBezTo>
                  <a:cubicBezTo>
                    <a:pt x="30" y="0"/>
                    <a:pt x="29" y="0"/>
                    <a:pt x="2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50"/>
            <p:cNvSpPr/>
            <p:nvPr/>
          </p:nvSpPr>
          <p:spPr>
            <a:xfrm>
              <a:off x="2678913" y="1667663"/>
              <a:ext cx="1370013" cy="2811463"/>
            </a:xfrm>
            <a:custGeom>
              <a:avLst/>
              <a:gdLst/>
              <a:ahLst/>
              <a:cxnLst/>
              <a:rect l="l" t="t" r="r" b="b"/>
              <a:pathLst>
                <a:path w="374" h="766" extrusionOk="0">
                  <a:moveTo>
                    <a:pt x="163" y="2"/>
                  </a:moveTo>
                  <a:cubicBezTo>
                    <a:pt x="142" y="39"/>
                    <a:pt x="114" y="79"/>
                    <a:pt x="102" y="127"/>
                  </a:cubicBezTo>
                  <a:cubicBezTo>
                    <a:pt x="88" y="182"/>
                    <a:pt x="7" y="652"/>
                    <a:pt x="0" y="753"/>
                  </a:cubicBezTo>
                  <a:cubicBezTo>
                    <a:pt x="18" y="757"/>
                    <a:pt x="44" y="754"/>
                    <a:pt x="55" y="754"/>
                  </a:cubicBezTo>
                  <a:cubicBezTo>
                    <a:pt x="90" y="653"/>
                    <a:pt x="196" y="286"/>
                    <a:pt x="211" y="222"/>
                  </a:cubicBezTo>
                  <a:cubicBezTo>
                    <a:pt x="213" y="213"/>
                    <a:pt x="228" y="215"/>
                    <a:pt x="227" y="225"/>
                  </a:cubicBezTo>
                  <a:cubicBezTo>
                    <a:pt x="218" y="297"/>
                    <a:pt x="240" y="564"/>
                    <a:pt x="240" y="762"/>
                  </a:cubicBezTo>
                  <a:cubicBezTo>
                    <a:pt x="249" y="766"/>
                    <a:pt x="289" y="763"/>
                    <a:pt x="299" y="762"/>
                  </a:cubicBezTo>
                  <a:cubicBezTo>
                    <a:pt x="311" y="638"/>
                    <a:pt x="374" y="163"/>
                    <a:pt x="282" y="11"/>
                  </a:cubicBezTo>
                  <a:cubicBezTo>
                    <a:pt x="240" y="5"/>
                    <a:pt x="206" y="0"/>
                    <a:pt x="1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50"/>
            <p:cNvSpPr/>
            <p:nvPr/>
          </p:nvSpPr>
          <p:spPr>
            <a:xfrm>
              <a:off x="3034513" y="918363"/>
              <a:ext cx="812800" cy="896938"/>
            </a:xfrm>
            <a:custGeom>
              <a:avLst/>
              <a:gdLst/>
              <a:ahLst/>
              <a:cxnLst/>
              <a:rect l="l" t="t" r="r" b="b"/>
              <a:pathLst>
                <a:path w="222" h="244" extrusionOk="0">
                  <a:moveTo>
                    <a:pt x="166" y="16"/>
                  </a:moveTo>
                  <a:cubicBezTo>
                    <a:pt x="170" y="20"/>
                    <a:pt x="209" y="112"/>
                    <a:pt x="208" y="141"/>
                  </a:cubicBezTo>
                  <a:cubicBezTo>
                    <a:pt x="206" y="170"/>
                    <a:pt x="222" y="226"/>
                    <a:pt x="222" y="226"/>
                  </a:cubicBezTo>
                  <a:cubicBezTo>
                    <a:pt x="222" y="226"/>
                    <a:pt x="174" y="244"/>
                    <a:pt x="49" y="224"/>
                  </a:cubicBezTo>
                  <a:cubicBezTo>
                    <a:pt x="18" y="157"/>
                    <a:pt x="0" y="79"/>
                    <a:pt x="41" y="37"/>
                  </a:cubicBezTo>
                  <a:cubicBezTo>
                    <a:pt x="41" y="37"/>
                    <a:pt x="98" y="1"/>
                    <a:pt x="109" y="0"/>
                  </a:cubicBezTo>
                  <a:cubicBezTo>
                    <a:pt x="109" y="0"/>
                    <a:pt x="146" y="55"/>
                    <a:pt x="162" y="55"/>
                  </a:cubicBezTo>
                  <a:cubicBezTo>
                    <a:pt x="169" y="54"/>
                    <a:pt x="167" y="27"/>
                    <a:pt x="166" y="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50"/>
            <p:cNvSpPr/>
            <p:nvPr/>
          </p:nvSpPr>
          <p:spPr>
            <a:xfrm>
              <a:off x="3407575" y="850101"/>
              <a:ext cx="374650" cy="388938"/>
            </a:xfrm>
            <a:custGeom>
              <a:avLst/>
              <a:gdLst/>
              <a:ahLst/>
              <a:cxnLst/>
              <a:rect l="l" t="t" r="r" b="b"/>
              <a:pathLst>
                <a:path w="102" h="106" extrusionOk="0">
                  <a:moveTo>
                    <a:pt x="0" y="22"/>
                  </a:moveTo>
                  <a:cubicBezTo>
                    <a:pt x="1" y="0"/>
                    <a:pt x="1" y="0"/>
                    <a:pt x="1" y="0"/>
                  </a:cubicBezTo>
                  <a:cubicBezTo>
                    <a:pt x="81" y="20"/>
                    <a:pt x="81" y="20"/>
                    <a:pt x="81" y="20"/>
                  </a:cubicBezTo>
                  <a:cubicBezTo>
                    <a:pt x="76" y="45"/>
                    <a:pt x="76" y="45"/>
                    <a:pt x="76" y="45"/>
                  </a:cubicBezTo>
                  <a:cubicBezTo>
                    <a:pt x="76" y="45"/>
                    <a:pt x="102" y="106"/>
                    <a:pt x="69" y="97"/>
                  </a:cubicBezTo>
                  <a:cubicBezTo>
                    <a:pt x="35" y="87"/>
                    <a:pt x="0" y="22"/>
                    <a:pt x="0" y="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50"/>
            <p:cNvSpPr/>
            <p:nvPr/>
          </p:nvSpPr>
          <p:spPr>
            <a:xfrm>
              <a:off x="3118650" y="1091400"/>
              <a:ext cx="277813" cy="674688"/>
            </a:xfrm>
            <a:custGeom>
              <a:avLst/>
              <a:gdLst/>
              <a:ahLst/>
              <a:cxnLst/>
              <a:rect l="l" t="t" r="r" b="b"/>
              <a:pathLst>
                <a:path w="76" h="184" extrusionOk="0">
                  <a:moveTo>
                    <a:pt x="30" y="26"/>
                  </a:moveTo>
                  <a:cubicBezTo>
                    <a:pt x="37" y="66"/>
                    <a:pt x="54" y="103"/>
                    <a:pt x="65" y="142"/>
                  </a:cubicBezTo>
                  <a:cubicBezTo>
                    <a:pt x="69" y="156"/>
                    <a:pt x="72" y="170"/>
                    <a:pt x="76" y="184"/>
                  </a:cubicBezTo>
                  <a:cubicBezTo>
                    <a:pt x="62" y="182"/>
                    <a:pt x="45" y="180"/>
                    <a:pt x="26" y="177"/>
                  </a:cubicBezTo>
                  <a:cubicBezTo>
                    <a:pt x="1" y="124"/>
                    <a:pt x="0" y="49"/>
                    <a:pt x="21" y="0"/>
                  </a:cubicBezTo>
                  <a:cubicBezTo>
                    <a:pt x="24" y="9"/>
                    <a:pt x="27" y="17"/>
                    <a:pt x="30" y="26"/>
                  </a:cubicBezTo>
                  <a:close/>
                </a:path>
              </a:pathLst>
            </a:custGeom>
            <a:solidFill>
              <a:srgbClr val="3919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50"/>
            <p:cNvSpPr/>
            <p:nvPr/>
          </p:nvSpPr>
          <p:spPr>
            <a:xfrm>
              <a:off x="3093250" y="1483513"/>
              <a:ext cx="1095375" cy="547688"/>
            </a:xfrm>
            <a:custGeom>
              <a:avLst/>
              <a:gdLst/>
              <a:ahLst/>
              <a:cxnLst/>
              <a:rect l="l" t="t" r="r" b="b"/>
              <a:pathLst>
                <a:path w="299" h="149" extrusionOk="0">
                  <a:moveTo>
                    <a:pt x="195" y="115"/>
                  </a:moveTo>
                  <a:cubicBezTo>
                    <a:pt x="195" y="115"/>
                    <a:pt x="22" y="149"/>
                    <a:pt x="12" y="118"/>
                  </a:cubicBezTo>
                  <a:cubicBezTo>
                    <a:pt x="0" y="22"/>
                    <a:pt x="0" y="22"/>
                    <a:pt x="0" y="22"/>
                  </a:cubicBezTo>
                  <a:cubicBezTo>
                    <a:pt x="76" y="0"/>
                    <a:pt x="76" y="0"/>
                    <a:pt x="76" y="0"/>
                  </a:cubicBezTo>
                  <a:cubicBezTo>
                    <a:pt x="85" y="69"/>
                    <a:pt x="85" y="69"/>
                    <a:pt x="85" y="69"/>
                  </a:cubicBezTo>
                  <a:cubicBezTo>
                    <a:pt x="84" y="71"/>
                    <a:pt x="217" y="84"/>
                    <a:pt x="217" y="84"/>
                  </a:cubicBezTo>
                  <a:cubicBezTo>
                    <a:pt x="217" y="84"/>
                    <a:pt x="244" y="84"/>
                    <a:pt x="259" y="91"/>
                  </a:cubicBezTo>
                  <a:cubicBezTo>
                    <a:pt x="260" y="92"/>
                    <a:pt x="289" y="114"/>
                    <a:pt x="299" y="127"/>
                  </a:cubicBezTo>
                  <a:cubicBezTo>
                    <a:pt x="242" y="131"/>
                    <a:pt x="242" y="131"/>
                    <a:pt x="242" y="131"/>
                  </a:cubicBezTo>
                  <a:cubicBezTo>
                    <a:pt x="236" y="131"/>
                    <a:pt x="195" y="115"/>
                    <a:pt x="195" y="11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50"/>
            <p:cNvSpPr/>
            <p:nvPr/>
          </p:nvSpPr>
          <p:spPr>
            <a:xfrm>
              <a:off x="2905925" y="1007263"/>
              <a:ext cx="498475" cy="573088"/>
            </a:xfrm>
            <a:custGeom>
              <a:avLst/>
              <a:gdLst/>
              <a:ahLst/>
              <a:cxnLst/>
              <a:rect l="l" t="t" r="r" b="b"/>
              <a:pathLst>
                <a:path w="136" h="156" extrusionOk="0">
                  <a:moveTo>
                    <a:pt x="108" y="5"/>
                  </a:moveTo>
                  <a:cubicBezTo>
                    <a:pt x="108" y="5"/>
                    <a:pt x="136" y="25"/>
                    <a:pt x="130" y="50"/>
                  </a:cubicBezTo>
                  <a:cubicBezTo>
                    <a:pt x="125" y="75"/>
                    <a:pt x="129" y="135"/>
                    <a:pt x="129" y="135"/>
                  </a:cubicBezTo>
                  <a:cubicBezTo>
                    <a:pt x="48" y="156"/>
                    <a:pt x="48" y="156"/>
                    <a:pt x="48" y="156"/>
                  </a:cubicBezTo>
                  <a:cubicBezTo>
                    <a:pt x="48" y="156"/>
                    <a:pt x="0" y="0"/>
                    <a:pt x="108"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50"/>
            <p:cNvSpPr/>
            <p:nvPr/>
          </p:nvSpPr>
          <p:spPr>
            <a:xfrm>
              <a:off x="3536163" y="1931188"/>
              <a:ext cx="571500" cy="69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50"/>
            <p:cNvSpPr/>
            <p:nvPr/>
          </p:nvSpPr>
          <p:spPr>
            <a:xfrm>
              <a:off x="3536163" y="1931188"/>
              <a:ext cx="369888" cy="69850"/>
            </a:xfrm>
            <a:custGeom>
              <a:avLst/>
              <a:gdLst/>
              <a:ahLst/>
              <a:cxnLst/>
              <a:rect l="l" t="t" r="r" b="b"/>
              <a:pathLst>
                <a:path w="233" h="44" extrusionOk="0">
                  <a:moveTo>
                    <a:pt x="0" y="0"/>
                  </a:moveTo>
                  <a:lnTo>
                    <a:pt x="233" y="0"/>
                  </a:lnTo>
                  <a:lnTo>
                    <a:pt x="215" y="44"/>
                  </a:lnTo>
                  <a:lnTo>
                    <a:pt x="0" y="44"/>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50"/>
            <p:cNvSpPr/>
            <p:nvPr/>
          </p:nvSpPr>
          <p:spPr>
            <a:xfrm>
              <a:off x="3920338" y="1377150"/>
              <a:ext cx="1117600" cy="623888"/>
            </a:xfrm>
            <a:custGeom>
              <a:avLst/>
              <a:gdLst/>
              <a:ahLst/>
              <a:cxnLst/>
              <a:rect l="l" t="t" r="r" b="b"/>
              <a:pathLst>
                <a:path w="704" h="393" extrusionOk="0">
                  <a:moveTo>
                    <a:pt x="568" y="393"/>
                  </a:moveTo>
                  <a:lnTo>
                    <a:pt x="0" y="393"/>
                  </a:lnTo>
                  <a:lnTo>
                    <a:pt x="136" y="0"/>
                  </a:lnTo>
                  <a:lnTo>
                    <a:pt x="704" y="0"/>
                  </a:lnTo>
                  <a:lnTo>
                    <a:pt x="568" y="3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50"/>
            <p:cNvSpPr/>
            <p:nvPr/>
          </p:nvSpPr>
          <p:spPr>
            <a:xfrm>
              <a:off x="4418813" y="1648613"/>
              <a:ext cx="114300" cy="114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50"/>
            <p:cNvSpPr/>
            <p:nvPr/>
          </p:nvSpPr>
          <p:spPr>
            <a:xfrm>
              <a:off x="3379000" y="2001038"/>
              <a:ext cx="2000100" cy="88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42" name="Google Shape;1742;p50"/>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sp>
        <p:nvSpPr>
          <p:cNvPr id="4" name="Rectangle 3">
            <a:extLst>
              <a:ext uri="{FF2B5EF4-FFF2-40B4-BE49-F238E27FC236}">
                <a16:creationId xmlns:a16="http://schemas.microsoft.com/office/drawing/2014/main" id="{8B7764EA-DA50-275A-2771-6542B6261F00}"/>
              </a:ext>
            </a:extLst>
          </p:cNvPr>
          <p:cNvSpPr/>
          <p:nvPr/>
        </p:nvSpPr>
        <p:spPr>
          <a:xfrm>
            <a:off x="1949571" y="2087592"/>
            <a:ext cx="2424022" cy="1078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Hasil </a:t>
            </a:r>
            <a:r>
              <a:rPr lang="en-US" dirty="0" err="1">
                <a:ln w="0"/>
                <a:solidFill>
                  <a:schemeClr val="tx1"/>
                </a:solidFill>
                <a:effectLst>
                  <a:outerShdw blurRad="38100" dist="19050" dir="2700000" algn="tl" rotWithShape="0">
                    <a:schemeClr val="dk1">
                      <a:alpha val="40000"/>
                    </a:schemeClr>
                  </a:outerShdw>
                </a:effectLst>
              </a:rPr>
              <a:t>Prediksi</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Menggunakan</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Gradien</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Bossting</a:t>
            </a:r>
            <a:r>
              <a:rPr lang="en-US" dirty="0">
                <a:ln w="0"/>
                <a:solidFill>
                  <a:schemeClr val="tx1"/>
                </a:solidFill>
                <a:effectLst>
                  <a:outerShdw blurRad="38100" dist="19050" dir="2700000" algn="tl" rotWithShape="0">
                    <a:schemeClr val="dk1">
                      <a:alpha val="40000"/>
                    </a:schemeClr>
                  </a:outerShdw>
                </a:effectLst>
              </a:rPr>
              <a:t> Pada Data Test </a:t>
            </a:r>
            <a:endParaRPr lang="en-ID" dirty="0">
              <a:ln w="0"/>
              <a:solidFill>
                <a:schemeClr val="tx1"/>
              </a:solidFill>
              <a:effectLst>
                <a:outerShdw blurRad="38100" dist="19050" dir="2700000" algn="tl" rotWithShape="0">
                  <a:schemeClr val="dk1">
                    <a:alpha val="40000"/>
                  </a:schemeClr>
                </a:outerShdw>
              </a:effectLst>
            </a:endParaRPr>
          </a:p>
        </p:txBody>
      </p:sp>
      <p:cxnSp>
        <p:nvCxnSpPr>
          <p:cNvPr id="6" name="Straight Arrow Connector 5">
            <a:extLst>
              <a:ext uri="{FF2B5EF4-FFF2-40B4-BE49-F238E27FC236}">
                <a16:creationId xmlns:a16="http://schemas.microsoft.com/office/drawing/2014/main" id="{51E20594-C183-EEE6-E4D8-E92EECAAB188}"/>
              </a:ext>
            </a:extLst>
          </p:cNvPr>
          <p:cNvCxnSpPr>
            <a:cxnSpLocks/>
            <a:stCxn id="4" idx="3"/>
          </p:cNvCxnSpPr>
          <p:nvPr/>
        </p:nvCxnSpPr>
        <p:spPr>
          <a:xfrm flipV="1">
            <a:off x="4373593" y="1751162"/>
            <a:ext cx="1733909" cy="8755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44D1D89-A837-969F-8826-C87629380201}"/>
              </a:ext>
            </a:extLst>
          </p:cNvPr>
          <p:cNvCxnSpPr>
            <a:cxnSpLocks/>
            <a:stCxn id="4" idx="3"/>
          </p:cNvCxnSpPr>
          <p:nvPr/>
        </p:nvCxnSpPr>
        <p:spPr>
          <a:xfrm>
            <a:off x="4373593" y="2626743"/>
            <a:ext cx="1659382" cy="1097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AC75AC28-E409-08BE-F619-9FDB68A1A93D}"/>
              </a:ext>
            </a:extLst>
          </p:cNvPr>
          <p:cNvSpPr/>
          <p:nvPr/>
        </p:nvSpPr>
        <p:spPr>
          <a:xfrm>
            <a:off x="6107502" y="1280432"/>
            <a:ext cx="1802921" cy="80716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D" sz="2000" b="0" i="0" dirty="0">
                <a:solidFill>
                  <a:srgbClr val="212121"/>
                </a:solidFill>
                <a:effectLst/>
                <a:latin typeface="+mj-lt"/>
              </a:rPr>
              <a:t>664</a:t>
            </a:r>
            <a:endParaRPr lang="en-ID" sz="2000" dirty="0">
              <a:latin typeface="+mj-lt"/>
            </a:endParaRPr>
          </a:p>
        </p:txBody>
      </p:sp>
      <p:sp>
        <p:nvSpPr>
          <p:cNvPr id="17" name="Oval 16">
            <a:extLst>
              <a:ext uri="{FF2B5EF4-FFF2-40B4-BE49-F238E27FC236}">
                <a16:creationId xmlns:a16="http://schemas.microsoft.com/office/drawing/2014/main" id="{6A3A05E2-953B-5F0D-9B76-0E53E2112D75}"/>
              </a:ext>
            </a:extLst>
          </p:cNvPr>
          <p:cNvSpPr/>
          <p:nvPr/>
        </p:nvSpPr>
        <p:spPr>
          <a:xfrm>
            <a:off x="6103424" y="3320320"/>
            <a:ext cx="1802921" cy="80716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D" sz="2000" b="0" i="0" dirty="0">
                <a:solidFill>
                  <a:srgbClr val="212121"/>
                </a:solidFill>
                <a:effectLst/>
                <a:latin typeface="+mj-lt"/>
              </a:rPr>
              <a:t>86</a:t>
            </a:r>
            <a:endParaRPr lang="en-ID" sz="2000" dirty="0">
              <a:latin typeface="+mj-lt"/>
            </a:endParaRPr>
          </a:p>
        </p:txBody>
      </p:sp>
      <p:sp>
        <p:nvSpPr>
          <p:cNvPr id="18" name="Rectangle 17">
            <a:extLst>
              <a:ext uri="{FF2B5EF4-FFF2-40B4-BE49-F238E27FC236}">
                <a16:creationId xmlns:a16="http://schemas.microsoft.com/office/drawing/2014/main" id="{83D14081-BBE5-7305-90DA-5193E69844D0}"/>
              </a:ext>
            </a:extLst>
          </p:cNvPr>
          <p:cNvSpPr/>
          <p:nvPr/>
        </p:nvSpPr>
        <p:spPr>
          <a:xfrm rot="1948464">
            <a:off x="4388425" y="2813224"/>
            <a:ext cx="2069798"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Churn</a:t>
            </a:r>
          </a:p>
        </p:txBody>
      </p:sp>
      <p:sp>
        <p:nvSpPr>
          <p:cNvPr id="20" name="Rectangle 19">
            <a:extLst>
              <a:ext uri="{FF2B5EF4-FFF2-40B4-BE49-F238E27FC236}">
                <a16:creationId xmlns:a16="http://schemas.microsoft.com/office/drawing/2014/main" id="{22DEE116-2AEB-1566-5448-B7AAC5F58D1A}"/>
              </a:ext>
            </a:extLst>
          </p:cNvPr>
          <p:cNvSpPr/>
          <p:nvPr/>
        </p:nvSpPr>
        <p:spPr>
          <a:xfrm rot="20114413">
            <a:off x="4185530" y="1692797"/>
            <a:ext cx="2069798"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No Churn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747"/>
        <p:cNvGrpSpPr/>
        <p:nvPr/>
      </p:nvGrpSpPr>
      <p:grpSpPr>
        <a:xfrm>
          <a:off x="0" y="0"/>
          <a:ext cx="0" cy="0"/>
          <a:chOff x="0" y="0"/>
          <a:chExt cx="0" cy="0"/>
        </a:xfrm>
      </p:grpSpPr>
      <p:grpSp>
        <p:nvGrpSpPr>
          <p:cNvPr id="1764" name="Google Shape;1764;p51"/>
          <p:cNvGrpSpPr/>
          <p:nvPr/>
        </p:nvGrpSpPr>
        <p:grpSpPr>
          <a:xfrm>
            <a:off x="510589" y="841768"/>
            <a:ext cx="1322715" cy="2144997"/>
            <a:chOff x="2597950" y="316701"/>
            <a:chExt cx="2781150" cy="4510087"/>
          </a:xfrm>
        </p:grpSpPr>
        <p:sp>
          <p:nvSpPr>
            <p:cNvPr id="1765" name="Google Shape;1765;p51"/>
            <p:cNvSpPr/>
            <p:nvPr/>
          </p:nvSpPr>
          <p:spPr>
            <a:xfrm>
              <a:off x="3891763" y="1007263"/>
              <a:ext cx="854075" cy="895350"/>
            </a:xfrm>
            <a:custGeom>
              <a:avLst/>
              <a:gdLst/>
              <a:ahLst/>
              <a:cxnLst/>
              <a:rect l="l" t="t" r="r" b="b"/>
              <a:pathLst>
                <a:path w="233" h="244" extrusionOk="0">
                  <a:moveTo>
                    <a:pt x="155" y="106"/>
                  </a:moveTo>
                  <a:cubicBezTo>
                    <a:pt x="155" y="106"/>
                    <a:pt x="23" y="244"/>
                    <a:pt x="0" y="222"/>
                  </a:cubicBezTo>
                  <a:cubicBezTo>
                    <a:pt x="43" y="141"/>
                    <a:pt x="43" y="141"/>
                    <a:pt x="43" y="141"/>
                  </a:cubicBezTo>
                  <a:cubicBezTo>
                    <a:pt x="43" y="143"/>
                    <a:pt x="135" y="71"/>
                    <a:pt x="135" y="71"/>
                  </a:cubicBezTo>
                  <a:cubicBezTo>
                    <a:pt x="135" y="71"/>
                    <a:pt x="154" y="23"/>
                    <a:pt x="162" y="23"/>
                  </a:cubicBezTo>
                  <a:cubicBezTo>
                    <a:pt x="169" y="23"/>
                    <a:pt x="154" y="50"/>
                    <a:pt x="156" y="54"/>
                  </a:cubicBezTo>
                  <a:cubicBezTo>
                    <a:pt x="159" y="57"/>
                    <a:pt x="204" y="0"/>
                    <a:pt x="209" y="7"/>
                  </a:cubicBezTo>
                  <a:cubicBezTo>
                    <a:pt x="212" y="11"/>
                    <a:pt x="181" y="41"/>
                    <a:pt x="183" y="46"/>
                  </a:cubicBezTo>
                  <a:cubicBezTo>
                    <a:pt x="185" y="48"/>
                    <a:pt x="219" y="27"/>
                    <a:pt x="223" y="28"/>
                  </a:cubicBezTo>
                  <a:cubicBezTo>
                    <a:pt x="233" y="31"/>
                    <a:pt x="185" y="54"/>
                    <a:pt x="187" y="55"/>
                  </a:cubicBezTo>
                  <a:cubicBezTo>
                    <a:pt x="190" y="57"/>
                    <a:pt x="226" y="34"/>
                    <a:pt x="227" y="42"/>
                  </a:cubicBezTo>
                  <a:cubicBezTo>
                    <a:pt x="227" y="47"/>
                    <a:pt x="194" y="63"/>
                    <a:pt x="194" y="66"/>
                  </a:cubicBezTo>
                  <a:cubicBezTo>
                    <a:pt x="195" y="69"/>
                    <a:pt x="213" y="57"/>
                    <a:pt x="219" y="59"/>
                  </a:cubicBezTo>
                  <a:cubicBezTo>
                    <a:pt x="225" y="61"/>
                    <a:pt x="194" y="77"/>
                    <a:pt x="192" y="79"/>
                  </a:cubicBezTo>
                  <a:cubicBezTo>
                    <a:pt x="190" y="82"/>
                    <a:pt x="173" y="98"/>
                    <a:pt x="155" y="106"/>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51"/>
            <p:cNvSpPr/>
            <p:nvPr/>
          </p:nvSpPr>
          <p:spPr>
            <a:xfrm>
              <a:off x="3404400" y="1021551"/>
              <a:ext cx="658813" cy="800100"/>
            </a:xfrm>
            <a:custGeom>
              <a:avLst/>
              <a:gdLst/>
              <a:ahLst/>
              <a:cxnLst/>
              <a:rect l="l" t="t" r="r" b="b"/>
              <a:pathLst>
                <a:path w="180" h="218" extrusionOk="0">
                  <a:moveTo>
                    <a:pt x="98" y="0"/>
                  </a:moveTo>
                  <a:cubicBezTo>
                    <a:pt x="98" y="0"/>
                    <a:pt x="130" y="11"/>
                    <a:pt x="138" y="36"/>
                  </a:cubicBezTo>
                  <a:cubicBezTo>
                    <a:pt x="146" y="60"/>
                    <a:pt x="180" y="133"/>
                    <a:pt x="180" y="133"/>
                  </a:cubicBezTo>
                  <a:cubicBezTo>
                    <a:pt x="134" y="218"/>
                    <a:pt x="134" y="218"/>
                    <a:pt x="134" y="218"/>
                  </a:cubicBezTo>
                  <a:cubicBezTo>
                    <a:pt x="134" y="218"/>
                    <a:pt x="0" y="48"/>
                    <a:pt x="98" y="0"/>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51"/>
            <p:cNvSpPr/>
            <p:nvPr/>
          </p:nvSpPr>
          <p:spPr>
            <a:xfrm>
              <a:off x="3359950" y="973925"/>
              <a:ext cx="703263" cy="654050"/>
            </a:xfrm>
            <a:custGeom>
              <a:avLst/>
              <a:gdLst/>
              <a:ahLst/>
              <a:cxnLst/>
              <a:rect l="l" t="t" r="r" b="b"/>
              <a:pathLst>
                <a:path w="192" h="178" extrusionOk="0">
                  <a:moveTo>
                    <a:pt x="107" y="5"/>
                  </a:moveTo>
                  <a:cubicBezTo>
                    <a:pt x="142" y="0"/>
                    <a:pt x="161" y="40"/>
                    <a:pt x="192" y="115"/>
                  </a:cubicBezTo>
                  <a:cubicBezTo>
                    <a:pt x="113" y="178"/>
                    <a:pt x="113" y="178"/>
                    <a:pt x="113" y="178"/>
                  </a:cubicBezTo>
                  <a:cubicBezTo>
                    <a:pt x="113" y="178"/>
                    <a:pt x="0" y="22"/>
                    <a:pt x="107"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51"/>
            <p:cNvSpPr/>
            <p:nvPr/>
          </p:nvSpPr>
          <p:spPr>
            <a:xfrm>
              <a:off x="3312325" y="316701"/>
              <a:ext cx="476250" cy="506413"/>
            </a:xfrm>
            <a:custGeom>
              <a:avLst/>
              <a:gdLst/>
              <a:ahLst/>
              <a:cxnLst/>
              <a:rect l="l" t="t" r="r" b="b"/>
              <a:pathLst>
                <a:path w="130" h="138" extrusionOk="0">
                  <a:moveTo>
                    <a:pt x="121" y="35"/>
                  </a:moveTo>
                  <a:cubicBezTo>
                    <a:pt x="104" y="14"/>
                    <a:pt x="66" y="0"/>
                    <a:pt x="35" y="13"/>
                  </a:cubicBezTo>
                  <a:cubicBezTo>
                    <a:pt x="34" y="13"/>
                    <a:pt x="34" y="13"/>
                    <a:pt x="34" y="13"/>
                  </a:cubicBezTo>
                  <a:cubicBezTo>
                    <a:pt x="14" y="20"/>
                    <a:pt x="0" y="39"/>
                    <a:pt x="1" y="60"/>
                  </a:cubicBezTo>
                  <a:cubicBezTo>
                    <a:pt x="1" y="74"/>
                    <a:pt x="5" y="88"/>
                    <a:pt x="11" y="99"/>
                  </a:cubicBezTo>
                  <a:cubicBezTo>
                    <a:pt x="25" y="124"/>
                    <a:pt x="52" y="135"/>
                    <a:pt x="80" y="133"/>
                  </a:cubicBezTo>
                  <a:cubicBezTo>
                    <a:pt x="85" y="133"/>
                    <a:pt x="90" y="134"/>
                    <a:pt x="93" y="138"/>
                  </a:cubicBezTo>
                  <a:cubicBezTo>
                    <a:pt x="126" y="82"/>
                    <a:pt x="126" y="82"/>
                    <a:pt x="126" y="82"/>
                  </a:cubicBezTo>
                  <a:cubicBezTo>
                    <a:pt x="130" y="74"/>
                    <a:pt x="130" y="47"/>
                    <a:pt x="121"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51"/>
            <p:cNvSpPr/>
            <p:nvPr/>
          </p:nvSpPr>
          <p:spPr>
            <a:xfrm>
              <a:off x="3129763" y="529426"/>
              <a:ext cx="222300" cy="223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51"/>
            <p:cNvSpPr/>
            <p:nvPr/>
          </p:nvSpPr>
          <p:spPr>
            <a:xfrm>
              <a:off x="3334550" y="445288"/>
              <a:ext cx="447675" cy="766763"/>
            </a:xfrm>
            <a:custGeom>
              <a:avLst/>
              <a:gdLst/>
              <a:ahLst/>
              <a:cxnLst/>
              <a:rect l="l" t="t" r="r" b="b"/>
              <a:pathLst>
                <a:path w="122" h="209" extrusionOk="0">
                  <a:moveTo>
                    <a:pt x="37" y="55"/>
                  </a:moveTo>
                  <a:cubicBezTo>
                    <a:pt x="37" y="56"/>
                    <a:pt x="33" y="48"/>
                    <a:pt x="32" y="47"/>
                  </a:cubicBezTo>
                  <a:cubicBezTo>
                    <a:pt x="27" y="46"/>
                    <a:pt x="17" y="41"/>
                    <a:pt x="11" y="52"/>
                  </a:cubicBezTo>
                  <a:cubicBezTo>
                    <a:pt x="6" y="64"/>
                    <a:pt x="15" y="74"/>
                    <a:pt x="21" y="77"/>
                  </a:cubicBezTo>
                  <a:cubicBezTo>
                    <a:pt x="23" y="78"/>
                    <a:pt x="30" y="82"/>
                    <a:pt x="31" y="84"/>
                  </a:cubicBezTo>
                  <a:cubicBezTo>
                    <a:pt x="39" y="101"/>
                    <a:pt x="28" y="135"/>
                    <a:pt x="27" y="149"/>
                  </a:cubicBezTo>
                  <a:cubicBezTo>
                    <a:pt x="24" y="178"/>
                    <a:pt x="0" y="146"/>
                    <a:pt x="0" y="146"/>
                  </a:cubicBezTo>
                  <a:cubicBezTo>
                    <a:pt x="0" y="146"/>
                    <a:pt x="80" y="209"/>
                    <a:pt x="92" y="174"/>
                  </a:cubicBezTo>
                  <a:cubicBezTo>
                    <a:pt x="82" y="157"/>
                    <a:pt x="76" y="104"/>
                    <a:pt x="84" y="107"/>
                  </a:cubicBezTo>
                  <a:cubicBezTo>
                    <a:pt x="95" y="111"/>
                    <a:pt x="119" y="97"/>
                    <a:pt x="122" y="47"/>
                  </a:cubicBezTo>
                  <a:cubicBezTo>
                    <a:pt x="109" y="9"/>
                    <a:pt x="93" y="3"/>
                    <a:pt x="92" y="0"/>
                  </a:cubicBezTo>
                  <a:cubicBezTo>
                    <a:pt x="91" y="27"/>
                    <a:pt x="76" y="44"/>
                    <a:pt x="37"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51"/>
            <p:cNvSpPr/>
            <p:nvPr/>
          </p:nvSpPr>
          <p:spPr>
            <a:xfrm>
              <a:off x="3390113" y="610388"/>
              <a:ext cx="53975" cy="84138"/>
            </a:xfrm>
            <a:custGeom>
              <a:avLst/>
              <a:gdLst/>
              <a:ahLst/>
              <a:cxnLst/>
              <a:rect l="l" t="t" r="r" b="b"/>
              <a:pathLst>
                <a:path w="15" h="23" extrusionOk="0">
                  <a:moveTo>
                    <a:pt x="0" y="12"/>
                  </a:moveTo>
                  <a:cubicBezTo>
                    <a:pt x="0" y="12"/>
                    <a:pt x="13" y="0"/>
                    <a:pt x="15" y="23"/>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51"/>
            <p:cNvSpPr/>
            <p:nvPr/>
          </p:nvSpPr>
          <p:spPr>
            <a:xfrm>
              <a:off x="3543316" y="683352"/>
              <a:ext cx="95248" cy="30278"/>
            </a:xfrm>
            <a:custGeom>
              <a:avLst/>
              <a:gdLst/>
              <a:ahLst/>
              <a:cxnLst/>
              <a:rect l="l" t="t" r="r" b="b"/>
              <a:pathLst>
                <a:path w="26" h="25" extrusionOk="0">
                  <a:moveTo>
                    <a:pt x="17" y="2"/>
                  </a:moveTo>
                  <a:cubicBezTo>
                    <a:pt x="22" y="4"/>
                    <a:pt x="26" y="10"/>
                    <a:pt x="24" y="16"/>
                  </a:cubicBezTo>
                  <a:cubicBezTo>
                    <a:pt x="22" y="22"/>
                    <a:pt x="15" y="25"/>
                    <a:pt x="9" y="23"/>
                  </a:cubicBezTo>
                  <a:cubicBezTo>
                    <a:pt x="4" y="21"/>
                    <a:pt x="0" y="15"/>
                    <a:pt x="2" y="9"/>
                  </a:cubicBezTo>
                  <a:cubicBezTo>
                    <a:pt x="4" y="3"/>
                    <a:pt x="11" y="0"/>
                    <a:pt x="17" y="2"/>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51"/>
            <p:cNvSpPr/>
            <p:nvPr/>
          </p:nvSpPr>
          <p:spPr>
            <a:xfrm>
              <a:off x="3628238" y="581813"/>
              <a:ext cx="42863" cy="28575"/>
            </a:xfrm>
            <a:custGeom>
              <a:avLst/>
              <a:gdLst/>
              <a:ahLst/>
              <a:cxnLst/>
              <a:rect l="l" t="t" r="r" b="b"/>
              <a:pathLst>
                <a:path w="12" h="8" extrusionOk="0">
                  <a:moveTo>
                    <a:pt x="2" y="6"/>
                  </a:moveTo>
                  <a:cubicBezTo>
                    <a:pt x="0" y="8"/>
                    <a:pt x="3" y="1"/>
                    <a:pt x="6" y="0"/>
                  </a:cubicBezTo>
                  <a:cubicBezTo>
                    <a:pt x="9" y="0"/>
                    <a:pt x="12" y="1"/>
                    <a:pt x="12" y="3"/>
                  </a:cubicBezTo>
                  <a:cubicBezTo>
                    <a:pt x="12" y="3"/>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51"/>
            <p:cNvSpPr/>
            <p:nvPr/>
          </p:nvSpPr>
          <p:spPr>
            <a:xfrm>
              <a:off x="3723488" y="577050"/>
              <a:ext cx="47625" cy="30163"/>
            </a:xfrm>
            <a:custGeom>
              <a:avLst/>
              <a:gdLst/>
              <a:ahLst/>
              <a:cxnLst/>
              <a:rect l="l" t="t" r="r" b="b"/>
              <a:pathLst>
                <a:path w="13" h="8" extrusionOk="0">
                  <a:moveTo>
                    <a:pt x="11" y="6"/>
                  </a:moveTo>
                  <a:cubicBezTo>
                    <a:pt x="13" y="8"/>
                    <a:pt x="9" y="1"/>
                    <a:pt x="7" y="1"/>
                  </a:cubicBezTo>
                  <a:cubicBezTo>
                    <a:pt x="4" y="0"/>
                    <a:pt x="1" y="1"/>
                    <a:pt x="0" y="4"/>
                  </a:cubicBezTo>
                  <a:cubicBezTo>
                    <a:pt x="0" y="4"/>
                    <a:pt x="6" y="3"/>
                    <a:pt x="1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51"/>
            <p:cNvSpPr/>
            <p:nvPr/>
          </p:nvSpPr>
          <p:spPr>
            <a:xfrm>
              <a:off x="3656813" y="632613"/>
              <a:ext cx="14400" cy="30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51"/>
            <p:cNvSpPr/>
            <p:nvPr/>
          </p:nvSpPr>
          <p:spPr>
            <a:xfrm>
              <a:off x="3723488" y="626263"/>
              <a:ext cx="14288" cy="28575"/>
            </a:xfrm>
            <a:custGeom>
              <a:avLst/>
              <a:gdLst/>
              <a:ahLst/>
              <a:cxnLst/>
              <a:rect l="l" t="t" r="r" b="b"/>
              <a:pathLst>
                <a:path w="4" h="8" extrusionOk="0">
                  <a:moveTo>
                    <a:pt x="0" y="4"/>
                  </a:moveTo>
                  <a:cubicBezTo>
                    <a:pt x="0" y="6"/>
                    <a:pt x="1" y="8"/>
                    <a:pt x="2" y="8"/>
                  </a:cubicBezTo>
                  <a:cubicBezTo>
                    <a:pt x="3" y="8"/>
                    <a:pt x="4" y="6"/>
                    <a:pt x="3" y="4"/>
                  </a:cubicBezTo>
                  <a:cubicBezTo>
                    <a:pt x="3" y="2"/>
                    <a:pt x="2" y="0"/>
                    <a:pt x="1" y="0"/>
                  </a:cubicBezTo>
                  <a:cubicBezTo>
                    <a:pt x="0" y="0"/>
                    <a:pt x="0" y="2"/>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51"/>
            <p:cNvSpPr/>
            <p:nvPr/>
          </p:nvSpPr>
          <p:spPr>
            <a:xfrm>
              <a:off x="3502825" y="786601"/>
              <a:ext cx="131763" cy="150813"/>
            </a:xfrm>
            <a:custGeom>
              <a:avLst/>
              <a:gdLst/>
              <a:ahLst/>
              <a:cxnLst/>
              <a:rect l="l" t="t" r="r" b="b"/>
              <a:pathLst>
                <a:path w="36" h="41" extrusionOk="0">
                  <a:moveTo>
                    <a:pt x="36" y="14"/>
                  </a:moveTo>
                  <a:cubicBezTo>
                    <a:pt x="36" y="14"/>
                    <a:pt x="20" y="8"/>
                    <a:pt x="10" y="4"/>
                  </a:cubicBezTo>
                  <a:cubicBezTo>
                    <a:pt x="0" y="0"/>
                    <a:pt x="25" y="41"/>
                    <a:pt x="36" y="14"/>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51"/>
            <p:cNvSpPr/>
            <p:nvPr/>
          </p:nvSpPr>
          <p:spPr>
            <a:xfrm>
              <a:off x="3558388" y="4394988"/>
              <a:ext cx="215900" cy="344488"/>
            </a:xfrm>
            <a:custGeom>
              <a:avLst/>
              <a:gdLst/>
              <a:ahLst/>
              <a:cxnLst/>
              <a:rect l="l" t="t" r="r" b="b"/>
              <a:pathLst>
                <a:path w="59" h="94" extrusionOk="0">
                  <a:moveTo>
                    <a:pt x="0" y="2"/>
                  </a:moveTo>
                  <a:cubicBezTo>
                    <a:pt x="8" y="57"/>
                    <a:pt x="8" y="57"/>
                    <a:pt x="8" y="57"/>
                  </a:cubicBezTo>
                  <a:cubicBezTo>
                    <a:pt x="8" y="57"/>
                    <a:pt x="21" y="94"/>
                    <a:pt x="32" y="79"/>
                  </a:cubicBezTo>
                  <a:cubicBezTo>
                    <a:pt x="44" y="65"/>
                    <a:pt x="55" y="58"/>
                    <a:pt x="55" y="58"/>
                  </a:cubicBezTo>
                  <a:cubicBezTo>
                    <a:pt x="59" y="0"/>
                    <a:pt x="59" y="0"/>
                    <a:pt x="59" y="0"/>
                  </a:cubicBezTo>
                  <a:lnTo>
                    <a:pt x="0" y="2"/>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51"/>
            <p:cNvSpPr/>
            <p:nvPr/>
          </p:nvSpPr>
          <p:spPr>
            <a:xfrm>
              <a:off x="2701138" y="4383876"/>
              <a:ext cx="182563" cy="246063"/>
            </a:xfrm>
            <a:custGeom>
              <a:avLst/>
              <a:gdLst/>
              <a:ahLst/>
              <a:cxnLst/>
              <a:rect l="l" t="t" r="r" b="b"/>
              <a:pathLst>
                <a:path w="50" h="67" extrusionOk="0">
                  <a:moveTo>
                    <a:pt x="50" y="0"/>
                  </a:moveTo>
                  <a:cubicBezTo>
                    <a:pt x="33" y="56"/>
                    <a:pt x="33" y="56"/>
                    <a:pt x="33" y="56"/>
                  </a:cubicBezTo>
                  <a:cubicBezTo>
                    <a:pt x="33" y="56"/>
                    <a:pt x="19" y="67"/>
                    <a:pt x="15" y="67"/>
                  </a:cubicBezTo>
                  <a:cubicBezTo>
                    <a:pt x="6" y="66"/>
                    <a:pt x="2" y="51"/>
                    <a:pt x="2" y="51"/>
                  </a:cubicBezTo>
                  <a:cubicBezTo>
                    <a:pt x="0" y="0"/>
                    <a:pt x="0" y="0"/>
                    <a:pt x="0" y="0"/>
                  </a:cubicBezTo>
                  <a:lnTo>
                    <a:pt x="50" y="0"/>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51"/>
            <p:cNvSpPr/>
            <p:nvPr/>
          </p:nvSpPr>
          <p:spPr>
            <a:xfrm>
              <a:off x="3564738" y="4571200"/>
              <a:ext cx="388938" cy="190500"/>
            </a:xfrm>
            <a:custGeom>
              <a:avLst/>
              <a:gdLst/>
              <a:ahLst/>
              <a:cxnLst/>
              <a:rect l="l" t="t" r="r" b="b"/>
              <a:pathLst>
                <a:path w="106" h="52" extrusionOk="0">
                  <a:moveTo>
                    <a:pt x="57" y="9"/>
                  </a:moveTo>
                  <a:cubicBezTo>
                    <a:pt x="103" y="47"/>
                    <a:pt x="103" y="47"/>
                    <a:pt x="103" y="47"/>
                  </a:cubicBezTo>
                  <a:cubicBezTo>
                    <a:pt x="106" y="49"/>
                    <a:pt x="104" y="52"/>
                    <a:pt x="101" y="52"/>
                  </a:cubicBezTo>
                  <a:cubicBezTo>
                    <a:pt x="32" y="52"/>
                    <a:pt x="32" y="52"/>
                    <a:pt x="32" y="52"/>
                  </a:cubicBezTo>
                  <a:cubicBezTo>
                    <a:pt x="31" y="52"/>
                    <a:pt x="29" y="52"/>
                    <a:pt x="29" y="50"/>
                  </a:cubicBezTo>
                  <a:cubicBezTo>
                    <a:pt x="24" y="40"/>
                    <a:pt x="24" y="40"/>
                    <a:pt x="24" y="40"/>
                  </a:cubicBezTo>
                  <a:cubicBezTo>
                    <a:pt x="22" y="37"/>
                    <a:pt x="19" y="37"/>
                    <a:pt x="19" y="40"/>
                  </a:cubicBezTo>
                  <a:cubicBezTo>
                    <a:pt x="17" y="50"/>
                    <a:pt x="17" y="50"/>
                    <a:pt x="17" y="50"/>
                  </a:cubicBezTo>
                  <a:cubicBezTo>
                    <a:pt x="17" y="52"/>
                    <a:pt x="1" y="51"/>
                    <a:pt x="1" y="50"/>
                  </a:cubicBezTo>
                  <a:cubicBezTo>
                    <a:pt x="0" y="41"/>
                    <a:pt x="2" y="11"/>
                    <a:pt x="3" y="3"/>
                  </a:cubicBezTo>
                  <a:cubicBezTo>
                    <a:pt x="3" y="1"/>
                    <a:pt x="5" y="1"/>
                    <a:pt x="6" y="0"/>
                  </a:cubicBezTo>
                  <a:cubicBezTo>
                    <a:pt x="6" y="0"/>
                    <a:pt x="6" y="0"/>
                    <a:pt x="6" y="0"/>
                  </a:cubicBezTo>
                  <a:cubicBezTo>
                    <a:pt x="8" y="0"/>
                    <a:pt x="9" y="1"/>
                    <a:pt x="10" y="1"/>
                  </a:cubicBezTo>
                  <a:cubicBezTo>
                    <a:pt x="15" y="6"/>
                    <a:pt x="29" y="19"/>
                    <a:pt x="37" y="17"/>
                  </a:cubicBezTo>
                  <a:cubicBezTo>
                    <a:pt x="43" y="15"/>
                    <a:pt x="49" y="11"/>
                    <a:pt x="52" y="10"/>
                  </a:cubicBezTo>
                  <a:cubicBezTo>
                    <a:pt x="53" y="8"/>
                    <a:pt x="56" y="8"/>
                    <a:pt x="57" y="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51"/>
            <p:cNvSpPr/>
            <p:nvPr/>
          </p:nvSpPr>
          <p:spPr>
            <a:xfrm>
              <a:off x="2597950" y="4563263"/>
              <a:ext cx="252413" cy="263525"/>
            </a:xfrm>
            <a:custGeom>
              <a:avLst/>
              <a:gdLst/>
              <a:ahLst/>
              <a:cxnLst/>
              <a:rect l="l" t="t" r="r" b="b"/>
              <a:pathLst>
                <a:path w="69" h="72" extrusionOk="0">
                  <a:moveTo>
                    <a:pt x="29" y="0"/>
                  </a:moveTo>
                  <a:cubicBezTo>
                    <a:pt x="3" y="44"/>
                    <a:pt x="3" y="44"/>
                    <a:pt x="3" y="44"/>
                  </a:cubicBezTo>
                  <a:cubicBezTo>
                    <a:pt x="0" y="49"/>
                    <a:pt x="1" y="54"/>
                    <a:pt x="7" y="57"/>
                  </a:cubicBezTo>
                  <a:cubicBezTo>
                    <a:pt x="15" y="62"/>
                    <a:pt x="21" y="72"/>
                    <a:pt x="27" y="72"/>
                  </a:cubicBezTo>
                  <a:cubicBezTo>
                    <a:pt x="36" y="72"/>
                    <a:pt x="51" y="62"/>
                    <a:pt x="59" y="58"/>
                  </a:cubicBezTo>
                  <a:cubicBezTo>
                    <a:pt x="65" y="56"/>
                    <a:pt x="69" y="52"/>
                    <a:pt x="68" y="48"/>
                  </a:cubicBezTo>
                  <a:cubicBezTo>
                    <a:pt x="62" y="3"/>
                    <a:pt x="62" y="3"/>
                    <a:pt x="62" y="3"/>
                  </a:cubicBezTo>
                  <a:cubicBezTo>
                    <a:pt x="62" y="3"/>
                    <a:pt x="61" y="3"/>
                    <a:pt x="60" y="3"/>
                  </a:cubicBezTo>
                  <a:cubicBezTo>
                    <a:pt x="50" y="12"/>
                    <a:pt x="50" y="12"/>
                    <a:pt x="50" y="12"/>
                  </a:cubicBezTo>
                  <a:cubicBezTo>
                    <a:pt x="47" y="15"/>
                    <a:pt x="38" y="15"/>
                    <a:pt x="36" y="11"/>
                  </a:cubicBezTo>
                  <a:cubicBezTo>
                    <a:pt x="34" y="9"/>
                    <a:pt x="31" y="0"/>
                    <a:pt x="31" y="0"/>
                  </a:cubicBezTo>
                  <a:cubicBezTo>
                    <a:pt x="30" y="0"/>
                    <a:pt x="29" y="0"/>
                    <a:pt x="2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51"/>
            <p:cNvSpPr/>
            <p:nvPr/>
          </p:nvSpPr>
          <p:spPr>
            <a:xfrm>
              <a:off x="2678913" y="1667663"/>
              <a:ext cx="1370013" cy="2811463"/>
            </a:xfrm>
            <a:custGeom>
              <a:avLst/>
              <a:gdLst/>
              <a:ahLst/>
              <a:cxnLst/>
              <a:rect l="l" t="t" r="r" b="b"/>
              <a:pathLst>
                <a:path w="374" h="766" extrusionOk="0">
                  <a:moveTo>
                    <a:pt x="163" y="2"/>
                  </a:moveTo>
                  <a:cubicBezTo>
                    <a:pt x="142" y="39"/>
                    <a:pt x="114" y="79"/>
                    <a:pt x="102" y="127"/>
                  </a:cubicBezTo>
                  <a:cubicBezTo>
                    <a:pt x="88" y="182"/>
                    <a:pt x="7" y="652"/>
                    <a:pt x="0" y="753"/>
                  </a:cubicBezTo>
                  <a:cubicBezTo>
                    <a:pt x="18" y="757"/>
                    <a:pt x="44" y="754"/>
                    <a:pt x="55" y="754"/>
                  </a:cubicBezTo>
                  <a:cubicBezTo>
                    <a:pt x="90" y="653"/>
                    <a:pt x="196" y="286"/>
                    <a:pt x="211" y="222"/>
                  </a:cubicBezTo>
                  <a:cubicBezTo>
                    <a:pt x="213" y="213"/>
                    <a:pt x="228" y="215"/>
                    <a:pt x="227" y="225"/>
                  </a:cubicBezTo>
                  <a:cubicBezTo>
                    <a:pt x="218" y="297"/>
                    <a:pt x="240" y="564"/>
                    <a:pt x="240" y="762"/>
                  </a:cubicBezTo>
                  <a:cubicBezTo>
                    <a:pt x="249" y="766"/>
                    <a:pt x="289" y="763"/>
                    <a:pt x="299" y="762"/>
                  </a:cubicBezTo>
                  <a:cubicBezTo>
                    <a:pt x="311" y="638"/>
                    <a:pt x="374" y="163"/>
                    <a:pt x="282" y="11"/>
                  </a:cubicBezTo>
                  <a:cubicBezTo>
                    <a:pt x="240" y="5"/>
                    <a:pt x="206" y="0"/>
                    <a:pt x="1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51"/>
            <p:cNvSpPr/>
            <p:nvPr/>
          </p:nvSpPr>
          <p:spPr>
            <a:xfrm>
              <a:off x="3034513" y="918363"/>
              <a:ext cx="812800" cy="896938"/>
            </a:xfrm>
            <a:custGeom>
              <a:avLst/>
              <a:gdLst/>
              <a:ahLst/>
              <a:cxnLst/>
              <a:rect l="l" t="t" r="r" b="b"/>
              <a:pathLst>
                <a:path w="222" h="244" extrusionOk="0">
                  <a:moveTo>
                    <a:pt x="166" y="16"/>
                  </a:moveTo>
                  <a:cubicBezTo>
                    <a:pt x="170" y="20"/>
                    <a:pt x="209" y="112"/>
                    <a:pt x="208" y="141"/>
                  </a:cubicBezTo>
                  <a:cubicBezTo>
                    <a:pt x="206" y="170"/>
                    <a:pt x="222" y="226"/>
                    <a:pt x="222" y="226"/>
                  </a:cubicBezTo>
                  <a:cubicBezTo>
                    <a:pt x="222" y="226"/>
                    <a:pt x="174" y="244"/>
                    <a:pt x="49" y="224"/>
                  </a:cubicBezTo>
                  <a:cubicBezTo>
                    <a:pt x="18" y="157"/>
                    <a:pt x="0" y="79"/>
                    <a:pt x="41" y="37"/>
                  </a:cubicBezTo>
                  <a:cubicBezTo>
                    <a:pt x="41" y="37"/>
                    <a:pt x="98" y="1"/>
                    <a:pt x="109" y="0"/>
                  </a:cubicBezTo>
                  <a:cubicBezTo>
                    <a:pt x="109" y="0"/>
                    <a:pt x="146" y="55"/>
                    <a:pt x="162" y="55"/>
                  </a:cubicBezTo>
                  <a:cubicBezTo>
                    <a:pt x="169" y="54"/>
                    <a:pt x="167" y="27"/>
                    <a:pt x="166" y="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51"/>
            <p:cNvSpPr/>
            <p:nvPr/>
          </p:nvSpPr>
          <p:spPr>
            <a:xfrm>
              <a:off x="3407575" y="850101"/>
              <a:ext cx="374650" cy="388938"/>
            </a:xfrm>
            <a:custGeom>
              <a:avLst/>
              <a:gdLst/>
              <a:ahLst/>
              <a:cxnLst/>
              <a:rect l="l" t="t" r="r" b="b"/>
              <a:pathLst>
                <a:path w="102" h="106" extrusionOk="0">
                  <a:moveTo>
                    <a:pt x="0" y="22"/>
                  </a:moveTo>
                  <a:cubicBezTo>
                    <a:pt x="1" y="0"/>
                    <a:pt x="1" y="0"/>
                    <a:pt x="1" y="0"/>
                  </a:cubicBezTo>
                  <a:cubicBezTo>
                    <a:pt x="81" y="20"/>
                    <a:pt x="81" y="20"/>
                    <a:pt x="81" y="20"/>
                  </a:cubicBezTo>
                  <a:cubicBezTo>
                    <a:pt x="76" y="45"/>
                    <a:pt x="76" y="45"/>
                    <a:pt x="76" y="45"/>
                  </a:cubicBezTo>
                  <a:cubicBezTo>
                    <a:pt x="76" y="45"/>
                    <a:pt x="102" y="106"/>
                    <a:pt x="69" y="97"/>
                  </a:cubicBezTo>
                  <a:cubicBezTo>
                    <a:pt x="35" y="87"/>
                    <a:pt x="0" y="22"/>
                    <a:pt x="0" y="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51"/>
            <p:cNvSpPr/>
            <p:nvPr/>
          </p:nvSpPr>
          <p:spPr>
            <a:xfrm>
              <a:off x="3118650" y="1091400"/>
              <a:ext cx="277813" cy="674688"/>
            </a:xfrm>
            <a:custGeom>
              <a:avLst/>
              <a:gdLst/>
              <a:ahLst/>
              <a:cxnLst/>
              <a:rect l="l" t="t" r="r" b="b"/>
              <a:pathLst>
                <a:path w="76" h="184" extrusionOk="0">
                  <a:moveTo>
                    <a:pt x="30" y="26"/>
                  </a:moveTo>
                  <a:cubicBezTo>
                    <a:pt x="37" y="66"/>
                    <a:pt x="54" y="103"/>
                    <a:pt x="65" y="142"/>
                  </a:cubicBezTo>
                  <a:cubicBezTo>
                    <a:pt x="69" y="156"/>
                    <a:pt x="72" y="170"/>
                    <a:pt x="76" y="184"/>
                  </a:cubicBezTo>
                  <a:cubicBezTo>
                    <a:pt x="62" y="182"/>
                    <a:pt x="45" y="180"/>
                    <a:pt x="26" y="177"/>
                  </a:cubicBezTo>
                  <a:cubicBezTo>
                    <a:pt x="1" y="124"/>
                    <a:pt x="0" y="49"/>
                    <a:pt x="21" y="0"/>
                  </a:cubicBezTo>
                  <a:cubicBezTo>
                    <a:pt x="24" y="9"/>
                    <a:pt x="27" y="17"/>
                    <a:pt x="30" y="26"/>
                  </a:cubicBezTo>
                  <a:close/>
                </a:path>
              </a:pathLst>
            </a:custGeom>
            <a:solidFill>
              <a:srgbClr val="3919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51"/>
            <p:cNvSpPr/>
            <p:nvPr/>
          </p:nvSpPr>
          <p:spPr>
            <a:xfrm>
              <a:off x="3093250" y="1483513"/>
              <a:ext cx="1095375" cy="547688"/>
            </a:xfrm>
            <a:custGeom>
              <a:avLst/>
              <a:gdLst/>
              <a:ahLst/>
              <a:cxnLst/>
              <a:rect l="l" t="t" r="r" b="b"/>
              <a:pathLst>
                <a:path w="299" h="149" extrusionOk="0">
                  <a:moveTo>
                    <a:pt x="195" y="115"/>
                  </a:moveTo>
                  <a:cubicBezTo>
                    <a:pt x="195" y="115"/>
                    <a:pt x="22" y="149"/>
                    <a:pt x="12" y="118"/>
                  </a:cubicBezTo>
                  <a:cubicBezTo>
                    <a:pt x="0" y="22"/>
                    <a:pt x="0" y="22"/>
                    <a:pt x="0" y="22"/>
                  </a:cubicBezTo>
                  <a:cubicBezTo>
                    <a:pt x="76" y="0"/>
                    <a:pt x="76" y="0"/>
                    <a:pt x="76" y="0"/>
                  </a:cubicBezTo>
                  <a:cubicBezTo>
                    <a:pt x="85" y="69"/>
                    <a:pt x="85" y="69"/>
                    <a:pt x="85" y="69"/>
                  </a:cubicBezTo>
                  <a:cubicBezTo>
                    <a:pt x="84" y="71"/>
                    <a:pt x="217" y="84"/>
                    <a:pt x="217" y="84"/>
                  </a:cubicBezTo>
                  <a:cubicBezTo>
                    <a:pt x="217" y="84"/>
                    <a:pt x="244" y="84"/>
                    <a:pt x="259" y="91"/>
                  </a:cubicBezTo>
                  <a:cubicBezTo>
                    <a:pt x="260" y="92"/>
                    <a:pt x="289" y="114"/>
                    <a:pt x="299" y="127"/>
                  </a:cubicBezTo>
                  <a:cubicBezTo>
                    <a:pt x="242" y="131"/>
                    <a:pt x="242" y="131"/>
                    <a:pt x="242" y="131"/>
                  </a:cubicBezTo>
                  <a:cubicBezTo>
                    <a:pt x="236" y="131"/>
                    <a:pt x="195" y="115"/>
                    <a:pt x="195" y="11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51"/>
            <p:cNvSpPr/>
            <p:nvPr/>
          </p:nvSpPr>
          <p:spPr>
            <a:xfrm>
              <a:off x="2905925" y="1007263"/>
              <a:ext cx="498475" cy="573088"/>
            </a:xfrm>
            <a:custGeom>
              <a:avLst/>
              <a:gdLst/>
              <a:ahLst/>
              <a:cxnLst/>
              <a:rect l="l" t="t" r="r" b="b"/>
              <a:pathLst>
                <a:path w="136" h="156" extrusionOk="0">
                  <a:moveTo>
                    <a:pt x="108" y="5"/>
                  </a:moveTo>
                  <a:cubicBezTo>
                    <a:pt x="108" y="5"/>
                    <a:pt x="136" y="25"/>
                    <a:pt x="130" y="50"/>
                  </a:cubicBezTo>
                  <a:cubicBezTo>
                    <a:pt x="125" y="75"/>
                    <a:pt x="129" y="135"/>
                    <a:pt x="129" y="135"/>
                  </a:cubicBezTo>
                  <a:cubicBezTo>
                    <a:pt x="48" y="156"/>
                    <a:pt x="48" y="156"/>
                    <a:pt x="48" y="156"/>
                  </a:cubicBezTo>
                  <a:cubicBezTo>
                    <a:pt x="48" y="156"/>
                    <a:pt x="0" y="0"/>
                    <a:pt x="108"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1788;p51"/>
            <p:cNvSpPr/>
            <p:nvPr/>
          </p:nvSpPr>
          <p:spPr>
            <a:xfrm>
              <a:off x="3536163" y="1931188"/>
              <a:ext cx="571500" cy="69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51"/>
            <p:cNvSpPr/>
            <p:nvPr/>
          </p:nvSpPr>
          <p:spPr>
            <a:xfrm>
              <a:off x="3536163" y="1931188"/>
              <a:ext cx="369888" cy="69850"/>
            </a:xfrm>
            <a:custGeom>
              <a:avLst/>
              <a:gdLst/>
              <a:ahLst/>
              <a:cxnLst/>
              <a:rect l="l" t="t" r="r" b="b"/>
              <a:pathLst>
                <a:path w="233" h="44" extrusionOk="0">
                  <a:moveTo>
                    <a:pt x="0" y="0"/>
                  </a:moveTo>
                  <a:lnTo>
                    <a:pt x="233" y="0"/>
                  </a:lnTo>
                  <a:lnTo>
                    <a:pt x="215" y="44"/>
                  </a:lnTo>
                  <a:lnTo>
                    <a:pt x="0" y="44"/>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51"/>
            <p:cNvSpPr/>
            <p:nvPr/>
          </p:nvSpPr>
          <p:spPr>
            <a:xfrm>
              <a:off x="3920338" y="1377150"/>
              <a:ext cx="1117600" cy="623888"/>
            </a:xfrm>
            <a:custGeom>
              <a:avLst/>
              <a:gdLst/>
              <a:ahLst/>
              <a:cxnLst/>
              <a:rect l="l" t="t" r="r" b="b"/>
              <a:pathLst>
                <a:path w="704" h="393" extrusionOk="0">
                  <a:moveTo>
                    <a:pt x="568" y="393"/>
                  </a:moveTo>
                  <a:lnTo>
                    <a:pt x="0" y="393"/>
                  </a:lnTo>
                  <a:lnTo>
                    <a:pt x="136" y="0"/>
                  </a:lnTo>
                  <a:lnTo>
                    <a:pt x="704" y="0"/>
                  </a:lnTo>
                  <a:lnTo>
                    <a:pt x="568" y="3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51"/>
            <p:cNvSpPr/>
            <p:nvPr/>
          </p:nvSpPr>
          <p:spPr>
            <a:xfrm>
              <a:off x="4418813" y="1648613"/>
              <a:ext cx="114300" cy="114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51"/>
            <p:cNvSpPr/>
            <p:nvPr/>
          </p:nvSpPr>
          <p:spPr>
            <a:xfrm>
              <a:off x="3379000" y="2001038"/>
              <a:ext cx="2000100" cy="88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93" name="Google Shape;1793;p51"/>
          <p:cNvSpPr txBox="1">
            <a:spLocks noGrp="1"/>
          </p:cNvSpPr>
          <p:nvPr>
            <p:ph type="title"/>
          </p:nvPr>
        </p:nvSpPr>
        <p:spPr>
          <a:xfrm>
            <a:off x="2503175" y="252775"/>
            <a:ext cx="352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C2E3A"/>
                </a:solidFill>
              </a:rPr>
              <a:t>Steps to Get Insightful Data</a:t>
            </a:r>
            <a:endParaRPr sz="2000">
              <a:solidFill>
                <a:srgbClr val="0C2E3A"/>
              </a:solidFill>
            </a:endParaRPr>
          </a:p>
        </p:txBody>
      </p:sp>
      <p:pic>
        <p:nvPicPr>
          <p:cNvPr id="3" name="Gambar 2">
            <a:extLst>
              <a:ext uri="{FF2B5EF4-FFF2-40B4-BE49-F238E27FC236}">
                <a16:creationId xmlns:a16="http://schemas.microsoft.com/office/drawing/2014/main" id="{BA2D1D08-F449-E4D7-24F9-D996E427CDB5}"/>
              </a:ext>
            </a:extLst>
          </p:cNvPr>
          <p:cNvPicPr>
            <a:picLocks noChangeAspect="1"/>
          </p:cNvPicPr>
          <p:nvPr/>
        </p:nvPicPr>
        <p:blipFill>
          <a:blip r:embed="rId3"/>
          <a:stretch>
            <a:fillRect/>
          </a:stretch>
        </p:blipFill>
        <p:spPr>
          <a:xfrm>
            <a:off x="2981458" y="712113"/>
            <a:ext cx="2573234" cy="4298640"/>
          </a:xfrm>
          <a:prstGeom prst="rect">
            <a:avLst/>
          </a:prstGeom>
        </p:spPr>
      </p:pic>
      <p:sp>
        <p:nvSpPr>
          <p:cNvPr id="4" name="Google Shape;1795;p51"/>
          <p:cNvSpPr txBox="1"/>
          <p:nvPr/>
        </p:nvSpPr>
        <p:spPr>
          <a:xfrm>
            <a:off x="2974662" y="1043765"/>
            <a:ext cx="2580029" cy="901424"/>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50" name="Google Shape;750;p26"/>
          <p:cNvSpPr txBox="1">
            <a:spLocks noGrp="1"/>
          </p:cNvSpPr>
          <p:nvPr>
            <p:ph type="subTitle" idx="1"/>
          </p:nvPr>
        </p:nvSpPr>
        <p:spPr>
          <a:xfrm>
            <a:off x="5006150" y="2704525"/>
            <a:ext cx="3378900" cy="11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How data can make a big decision using Algorithm ?</a:t>
            </a:r>
            <a:endParaRPr sz="1800"/>
          </a:p>
        </p:txBody>
      </p:sp>
      <p:sp>
        <p:nvSpPr>
          <p:cNvPr id="751" name="Google Shape;751;p26"/>
          <p:cNvSpPr txBox="1">
            <a:spLocks noGrp="1"/>
          </p:cNvSpPr>
          <p:nvPr>
            <p:ph type="subTitle" idx="2"/>
          </p:nvPr>
        </p:nvSpPr>
        <p:spPr>
          <a:xfrm>
            <a:off x="720000" y="2704525"/>
            <a:ext cx="3450900" cy="11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SQL &amp; Dahsboard are the earliest interpretation of data</a:t>
            </a:r>
            <a:endParaRPr sz="1800"/>
          </a:p>
        </p:txBody>
      </p:sp>
      <p:sp>
        <p:nvSpPr>
          <p:cNvPr id="752" name="Google Shape;752;p26"/>
          <p:cNvSpPr txBox="1">
            <a:spLocks noGrp="1"/>
          </p:cNvSpPr>
          <p:nvPr>
            <p:ph type="subTitle" idx="3"/>
          </p:nvPr>
        </p:nvSpPr>
        <p:spPr>
          <a:xfrm>
            <a:off x="792275" y="2131825"/>
            <a:ext cx="3302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t>Challenge Chapter 1</a:t>
            </a:r>
            <a:endParaRPr sz="2700"/>
          </a:p>
        </p:txBody>
      </p:sp>
      <p:sp>
        <p:nvSpPr>
          <p:cNvPr id="753" name="Google Shape;753;p26"/>
          <p:cNvSpPr txBox="1">
            <a:spLocks noGrp="1"/>
          </p:cNvSpPr>
          <p:nvPr>
            <p:ph type="subTitle" idx="4"/>
          </p:nvPr>
        </p:nvSpPr>
        <p:spPr>
          <a:xfrm>
            <a:off x="5048877" y="2131825"/>
            <a:ext cx="3302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t>Challenge Chapter 2</a:t>
            </a:r>
            <a:endParaRPr sz="2700"/>
          </a:p>
        </p:txBody>
      </p:sp>
      <p:sp>
        <p:nvSpPr>
          <p:cNvPr id="754" name="Google Shape;754;p26"/>
          <p:cNvSpPr/>
          <p:nvPr/>
        </p:nvSpPr>
        <p:spPr>
          <a:xfrm>
            <a:off x="1125376" y="1594506"/>
            <a:ext cx="381468" cy="335163"/>
          </a:xfrm>
          <a:custGeom>
            <a:avLst/>
            <a:gdLst/>
            <a:ahLst/>
            <a:cxnLst/>
            <a:rect l="l" t="t" r="r" b="b"/>
            <a:pathLst>
              <a:path w="346" h="304" extrusionOk="0">
                <a:moveTo>
                  <a:pt x="261" y="0"/>
                </a:moveTo>
                <a:lnTo>
                  <a:pt x="87" y="0"/>
                </a:lnTo>
                <a:lnTo>
                  <a:pt x="0" y="152"/>
                </a:lnTo>
                <a:lnTo>
                  <a:pt x="87" y="304"/>
                </a:lnTo>
                <a:lnTo>
                  <a:pt x="261" y="304"/>
                </a:lnTo>
                <a:lnTo>
                  <a:pt x="346" y="152"/>
                </a:lnTo>
                <a:lnTo>
                  <a:pt x="261" y="0"/>
                </a:lnTo>
                <a:close/>
                <a:moveTo>
                  <a:pt x="213" y="223"/>
                </a:moveTo>
                <a:lnTo>
                  <a:pt x="133" y="223"/>
                </a:lnTo>
                <a:lnTo>
                  <a:pt x="92" y="152"/>
                </a:lnTo>
                <a:lnTo>
                  <a:pt x="133" y="81"/>
                </a:lnTo>
                <a:lnTo>
                  <a:pt x="213" y="81"/>
                </a:lnTo>
                <a:lnTo>
                  <a:pt x="254" y="152"/>
                </a:lnTo>
                <a:lnTo>
                  <a:pt x="213" y="223"/>
                </a:lnTo>
                <a:close/>
                <a:moveTo>
                  <a:pt x="213" y="62"/>
                </a:moveTo>
                <a:lnTo>
                  <a:pt x="133" y="62"/>
                </a:lnTo>
                <a:lnTo>
                  <a:pt x="111" y="21"/>
                </a:lnTo>
                <a:lnTo>
                  <a:pt x="237" y="21"/>
                </a:lnTo>
                <a:lnTo>
                  <a:pt x="213" y="62"/>
                </a:lnTo>
                <a:close/>
                <a:moveTo>
                  <a:pt x="116" y="71"/>
                </a:moveTo>
                <a:lnTo>
                  <a:pt x="76" y="142"/>
                </a:lnTo>
                <a:lnTo>
                  <a:pt x="31" y="142"/>
                </a:lnTo>
                <a:lnTo>
                  <a:pt x="92" y="31"/>
                </a:lnTo>
                <a:lnTo>
                  <a:pt x="116" y="71"/>
                </a:lnTo>
                <a:close/>
                <a:moveTo>
                  <a:pt x="76" y="161"/>
                </a:moveTo>
                <a:lnTo>
                  <a:pt x="116" y="233"/>
                </a:lnTo>
                <a:lnTo>
                  <a:pt x="92" y="273"/>
                </a:lnTo>
                <a:lnTo>
                  <a:pt x="31" y="161"/>
                </a:lnTo>
                <a:lnTo>
                  <a:pt x="76" y="161"/>
                </a:lnTo>
                <a:close/>
                <a:moveTo>
                  <a:pt x="133" y="245"/>
                </a:moveTo>
                <a:lnTo>
                  <a:pt x="213" y="245"/>
                </a:lnTo>
                <a:lnTo>
                  <a:pt x="237" y="285"/>
                </a:lnTo>
                <a:lnTo>
                  <a:pt x="111" y="285"/>
                </a:lnTo>
                <a:lnTo>
                  <a:pt x="133" y="245"/>
                </a:lnTo>
                <a:close/>
                <a:moveTo>
                  <a:pt x="230" y="233"/>
                </a:moveTo>
                <a:lnTo>
                  <a:pt x="270" y="161"/>
                </a:lnTo>
                <a:lnTo>
                  <a:pt x="318" y="161"/>
                </a:lnTo>
                <a:lnTo>
                  <a:pt x="254" y="273"/>
                </a:lnTo>
                <a:lnTo>
                  <a:pt x="230" y="233"/>
                </a:lnTo>
                <a:close/>
                <a:moveTo>
                  <a:pt x="270" y="142"/>
                </a:moveTo>
                <a:lnTo>
                  <a:pt x="230" y="71"/>
                </a:lnTo>
                <a:lnTo>
                  <a:pt x="254" y="31"/>
                </a:lnTo>
                <a:lnTo>
                  <a:pt x="318" y="142"/>
                </a:lnTo>
                <a:lnTo>
                  <a:pt x="270" y="1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26"/>
          <p:cNvSpPr/>
          <p:nvPr/>
        </p:nvSpPr>
        <p:spPr>
          <a:xfrm>
            <a:off x="5171031" y="1554813"/>
            <a:ext cx="382570" cy="374853"/>
          </a:xfrm>
          <a:custGeom>
            <a:avLst/>
            <a:gdLst/>
            <a:ahLst/>
            <a:cxnLst/>
            <a:rect l="l" t="t" r="r" b="b"/>
            <a:pathLst>
              <a:path w="347" h="340" extrusionOk="0">
                <a:moveTo>
                  <a:pt x="173" y="0"/>
                </a:moveTo>
                <a:lnTo>
                  <a:pt x="0" y="129"/>
                </a:lnTo>
                <a:lnTo>
                  <a:pt x="64" y="340"/>
                </a:lnTo>
                <a:lnTo>
                  <a:pt x="285" y="340"/>
                </a:lnTo>
                <a:lnTo>
                  <a:pt x="347" y="129"/>
                </a:lnTo>
                <a:lnTo>
                  <a:pt x="173" y="0"/>
                </a:lnTo>
                <a:close/>
                <a:moveTo>
                  <a:pt x="271" y="145"/>
                </a:moveTo>
                <a:lnTo>
                  <a:pt x="183" y="81"/>
                </a:lnTo>
                <a:lnTo>
                  <a:pt x="183" y="31"/>
                </a:lnTo>
                <a:lnTo>
                  <a:pt x="313" y="129"/>
                </a:lnTo>
                <a:lnTo>
                  <a:pt x="271" y="145"/>
                </a:lnTo>
                <a:close/>
                <a:moveTo>
                  <a:pt x="225" y="257"/>
                </a:moveTo>
                <a:lnTo>
                  <a:pt x="123" y="257"/>
                </a:lnTo>
                <a:lnTo>
                  <a:pt x="90" y="159"/>
                </a:lnTo>
                <a:lnTo>
                  <a:pt x="173" y="100"/>
                </a:lnTo>
                <a:lnTo>
                  <a:pt x="256" y="159"/>
                </a:lnTo>
                <a:lnTo>
                  <a:pt x="225" y="257"/>
                </a:lnTo>
                <a:close/>
                <a:moveTo>
                  <a:pt x="164" y="81"/>
                </a:moveTo>
                <a:lnTo>
                  <a:pt x="76" y="145"/>
                </a:lnTo>
                <a:lnTo>
                  <a:pt x="36" y="129"/>
                </a:lnTo>
                <a:lnTo>
                  <a:pt x="164" y="31"/>
                </a:lnTo>
                <a:lnTo>
                  <a:pt x="164" y="81"/>
                </a:lnTo>
                <a:close/>
                <a:moveTo>
                  <a:pt x="71" y="164"/>
                </a:moveTo>
                <a:lnTo>
                  <a:pt x="104" y="266"/>
                </a:lnTo>
                <a:lnTo>
                  <a:pt x="74" y="307"/>
                </a:lnTo>
                <a:lnTo>
                  <a:pt x="29" y="150"/>
                </a:lnTo>
                <a:lnTo>
                  <a:pt x="71" y="164"/>
                </a:lnTo>
                <a:close/>
                <a:moveTo>
                  <a:pt x="121" y="278"/>
                </a:moveTo>
                <a:lnTo>
                  <a:pt x="228" y="278"/>
                </a:lnTo>
                <a:lnTo>
                  <a:pt x="256" y="319"/>
                </a:lnTo>
                <a:lnTo>
                  <a:pt x="90" y="319"/>
                </a:lnTo>
                <a:lnTo>
                  <a:pt x="121" y="278"/>
                </a:lnTo>
                <a:close/>
                <a:moveTo>
                  <a:pt x="244" y="266"/>
                </a:moveTo>
                <a:lnTo>
                  <a:pt x="278" y="164"/>
                </a:lnTo>
                <a:lnTo>
                  <a:pt x="320" y="150"/>
                </a:lnTo>
                <a:lnTo>
                  <a:pt x="273" y="307"/>
                </a:lnTo>
                <a:lnTo>
                  <a:pt x="244" y="26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Google Shape;1800;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 Desk</a:t>
            </a:r>
            <a:endParaRPr/>
          </a:p>
        </p:txBody>
      </p:sp>
      <p:graphicFrame>
        <p:nvGraphicFramePr>
          <p:cNvPr id="1801" name="Google Shape;1801;p52"/>
          <p:cNvGraphicFramePr/>
          <p:nvPr/>
        </p:nvGraphicFramePr>
        <p:xfrm>
          <a:off x="720063" y="1148900"/>
          <a:ext cx="7391575" cy="2894908"/>
        </p:xfrm>
        <a:graphic>
          <a:graphicData uri="http://schemas.openxmlformats.org/drawingml/2006/table">
            <a:tbl>
              <a:tblPr>
                <a:noFill/>
                <a:tableStyleId>{4302FF7D-20D4-4C7B-B046-D9837FCC8763}</a:tableStyleId>
              </a:tblPr>
              <a:tblGrid>
                <a:gridCol w="1593700">
                  <a:extLst>
                    <a:ext uri="{9D8B030D-6E8A-4147-A177-3AD203B41FA5}">
                      <a16:colId xmlns:a16="http://schemas.microsoft.com/office/drawing/2014/main" val="20000"/>
                    </a:ext>
                  </a:extLst>
                </a:gridCol>
                <a:gridCol w="1932625">
                  <a:extLst>
                    <a:ext uri="{9D8B030D-6E8A-4147-A177-3AD203B41FA5}">
                      <a16:colId xmlns:a16="http://schemas.microsoft.com/office/drawing/2014/main" val="20001"/>
                    </a:ext>
                  </a:extLst>
                </a:gridCol>
                <a:gridCol w="1932625">
                  <a:extLst>
                    <a:ext uri="{9D8B030D-6E8A-4147-A177-3AD203B41FA5}">
                      <a16:colId xmlns:a16="http://schemas.microsoft.com/office/drawing/2014/main" val="20002"/>
                    </a:ext>
                  </a:extLst>
                </a:gridCol>
                <a:gridCol w="1932625">
                  <a:extLst>
                    <a:ext uri="{9D8B030D-6E8A-4147-A177-3AD203B41FA5}">
                      <a16:colId xmlns:a16="http://schemas.microsoft.com/office/drawing/2014/main" val="20003"/>
                    </a:ext>
                  </a:extLst>
                </a:gridCol>
              </a:tblGrid>
              <a:tr h="441200">
                <a:tc>
                  <a:txBody>
                    <a:bodyPr/>
                    <a:lstStyle/>
                    <a:p>
                      <a:pPr marL="0" marR="0" lvl="0" indent="0" algn="ctr" rtl="0">
                        <a:lnSpc>
                          <a:spcPct val="115000"/>
                        </a:lnSpc>
                        <a:spcBef>
                          <a:spcPts val="0"/>
                        </a:spcBef>
                        <a:spcAft>
                          <a:spcPts val="0"/>
                        </a:spcAft>
                        <a:buNone/>
                      </a:pPr>
                      <a:r>
                        <a:rPr lang="en">
                          <a:solidFill>
                            <a:schemeClr val="dk1"/>
                          </a:solidFill>
                          <a:latin typeface="Baloo 2 ExtraBold"/>
                          <a:ea typeface="Baloo 2 ExtraBold"/>
                          <a:cs typeface="Baloo 2 ExtraBold"/>
                          <a:sym typeface="Baloo 2 ExtraBold"/>
                        </a:rPr>
                        <a:t>Member</a:t>
                      </a:r>
                      <a:endParaRPr>
                        <a:solidFill>
                          <a:srgbClr val="4E48AB"/>
                        </a:solidFill>
                        <a:latin typeface="Bebas Neue"/>
                        <a:ea typeface="Bebas Neue"/>
                        <a:cs typeface="Bebas Neue"/>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a:solidFill>
                            <a:schemeClr val="dk1"/>
                          </a:solidFill>
                          <a:latin typeface="Baloo 2 ExtraBold"/>
                          <a:ea typeface="Baloo 2 ExtraBold"/>
                          <a:cs typeface="Baloo 2 ExtraBold"/>
                          <a:sym typeface="Baloo 2 ExtraBold"/>
                        </a:rPr>
                        <a:t>Challenge 1</a:t>
                      </a:r>
                      <a:endParaRPr>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a:solidFill>
                            <a:schemeClr val="dk1"/>
                          </a:solidFill>
                          <a:latin typeface="Baloo 2 ExtraBold"/>
                          <a:ea typeface="Baloo 2 ExtraBold"/>
                          <a:cs typeface="Baloo 2 ExtraBold"/>
                          <a:sym typeface="Baloo 2 ExtraBold"/>
                        </a:rPr>
                        <a:t>Challenge 2</a:t>
                      </a:r>
                      <a:endParaRPr>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chemeClr val="dk1"/>
                          </a:solidFill>
                          <a:latin typeface="Baloo 2 ExtraBold"/>
                          <a:ea typeface="Baloo 2 ExtraBold"/>
                          <a:cs typeface="Baloo 2 ExtraBold"/>
                          <a:sym typeface="Baloo 2 ExtraBold"/>
                        </a:rPr>
                        <a:t>Final Desk</a:t>
                      </a:r>
                      <a:endParaRPr>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38325">
                <a:tc>
                  <a:txBody>
                    <a:bodyPr/>
                    <a:lstStyle/>
                    <a:p>
                      <a:pPr marL="0" marR="0" lvl="0" indent="0" algn="r" rtl="0">
                        <a:lnSpc>
                          <a:spcPct val="115000"/>
                        </a:lnSpc>
                        <a:spcBef>
                          <a:spcPts val="0"/>
                        </a:spcBef>
                        <a:spcAft>
                          <a:spcPts val="0"/>
                        </a:spcAft>
                        <a:buNone/>
                      </a:pPr>
                      <a:r>
                        <a:rPr lang="en" sz="1100">
                          <a:solidFill>
                            <a:schemeClr val="dk1"/>
                          </a:solidFill>
                          <a:latin typeface="Baloo 2 ExtraBold"/>
                          <a:ea typeface="Baloo 2 ExtraBold"/>
                          <a:cs typeface="Baloo 2 ExtraBold"/>
                          <a:sym typeface="Baloo 2 ExtraBold"/>
                        </a:rPr>
                        <a:t>Ilman Gifari</a:t>
                      </a:r>
                      <a:endParaRPr sz="110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SQL Script No 4-6</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Layout dashboard</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Grafik peta penyebaran dan perkembangan status Covid-19 di Indonesia</a:t>
                      </a:r>
                      <a:endParaRPr sz="100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Business understanding</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Preprocessing</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Modeling</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Prediction </a:t>
                      </a:r>
                      <a:endParaRPr sz="100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Layout PPT Challenge 2</a:t>
                      </a:r>
                      <a:endParaRPr sz="100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638325">
                <a:tc>
                  <a:txBody>
                    <a:bodyPr/>
                    <a:lstStyle/>
                    <a:p>
                      <a:pPr marL="0" marR="0" lvl="0" indent="0" algn="r" rtl="0">
                        <a:lnSpc>
                          <a:spcPct val="115000"/>
                        </a:lnSpc>
                        <a:spcBef>
                          <a:spcPts val="0"/>
                        </a:spcBef>
                        <a:spcAft>
                          <a:spcPts val="0"/>
                        </a:spcAft>
                        <a:buNone/>
                      </a:pPr>
                      <a:r>
                        <a:rPr lang="en" sz="1100">
                          <a:solidFill>
                            <a:schemeClr val="dk1"/>
                          </a:solidFill>
                          <a:latin typeface="Baloo 2 ExtraBold"/>
                          <a:ea typeface="Baloo 2 ExtraBold"/>
                          <a:cs typeface="Baloo 2 ExtraBold"/>
                          <a:sym typeface="Baloo 2 ExtraBold"/>
                        </a:rPr>
                        <a:t>Dhira Anindita Ludvia</a:t>
                      </a:r>
                      <a:endParaRPr sz="110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SQL Script No 1-3</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Grafik Top 5 Provinsi dengan kasus terparah serta perbandingan new case dengan new recovered</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Layout PPT</a:t>
                      </a:r>
                      <a:endParaRPr sz="100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EDA</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Feature Engineering</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Interpretation</a:t>
                      </a:r>
                      <a:endParaRPr sz="1000">
                        <a:solidFill>
                          <a:schemeClr val="dk1"/>
                        </a:solidFill>
                        <a:latin typeface="DM Sans"/>
                        <a:ea typeface="DM Sans"/>
                        <a:cs typeface="DM Sans"/>
                        <a:sym typeface="DM Sans"/>
                      </a:endParaRPr>
                    </a:p>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Layout PPT</a:t>
                      </a:r>
                      <a:endParaRPr sz="100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171450" lvl="0" indent="-177800" algn="l" rtl="0">
                        <a:lnSpc>
                          <a:spcPct val="115000"/>
                        </a:lnSpc>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Layout PPT Challenge 1</a:t>
                      </a:r>
                      <a:endParaRPr sz="100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05"/>
        <p:cNvGrpSpPr/>
        <p:nvPr/>
      </p:nvGrpSpPr>
      <p:grpSpPr>
        <a:xfrm>
          <a:off x="0" y="0"/>
          <a:ext cx="0" cy="0"/>
          <a:chOff x="0" y="0"/>
          <a:chExt cx="0" cy="0"/>
        </a:xfrm>
      </p:grpSpPr>
      <p:sp>
        <p:nvSpPr>
          <p:cNvPr id="1806" name="Google Shape;1806;p53"/>
          <p:cNvSpPr txBox="1">
            <a:spLocks noGrp="1"/>
          </p:cNvSpPr>
          <p:nvPr>
            <p:ph type="title"/>
          </p:nvPr>
        </p:nvSpPr>
        <p:spPr>
          <a:xfrm>
            <a:off x="702438" y="167332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grpSp>
        <p:nvGrpSpPr>
          <p:cNvPr id="1807" name="Google Shape;1807;p53"/>
          <p:cNvGrpSpPr/>
          <p:nvPr/>
        </p:nvGrpSpPr>
        <p:grpSpPr>
          <a:xfrm>
            <a:off x="4984885" y="952956"/>
            <a:ext cx="3460669" cy="3679360"/>
            <a:chOff x="4977785" y="924631"/>
            <a:chExt cx="3460669" cy="3679360"/>
          </a:xfrm>
        </p:grpSpPr>
        <p:grpSp>
          <p:nvGrpSpPr>
            <p:cNvPr id="1808" name="Google Shape;1808;p53"/>
            <p:cNvGrpSpPr/>
            <p:nvPr/>
          </p:nvGrpSpPr>
          <p:grpSpPr>
            <a:xfrm>
              <a:off x="5409492" y="1599100"/>
              <a:ext cx="1988668" cy="1400059"/>
              <a:chOff x="3622711" y="1331469"/>
              <a:chExt cx="959226" cy="675313"/>
            </a:xfrm>
          </p:grpSpPr>
          <p:sp>
            <p:nvSpPr>
              <p:cNvPr id="1809" name="Google Shape;1809;p53"/>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53"/>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53"/>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53"/>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53"/>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53"/>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53"/>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53"/>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53"/>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53"/>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53"/>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53"/>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53"/>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53"/>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53"/>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4" name="Google Shape;1824;p53"/>
            <p:cNvGrpSpPr/>
            <p:nvPr/>
          </p:nvGrpSpPr>
          <p:grpSpPr>
            <a:xfrm flipH="1">
              <a:off x="6979971" y="1968812"/>
              <a:ext cx="1458483" cy="2635179"/>
              <a:chOff x="5132143" y="1520276"/>
              <a:chExt cx="1241051" cy="2242324"/>
            </a:xfrm>
          </p:grpSpPr>
          <p:sp>
            <p:nvSpPr>
              <p:cNvPr id="1825" name="Google Shape;1825;p53"/>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53"/>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53"/>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53"/>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53"/>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53"/>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53"/>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53"/>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53"/>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53"/>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53"/>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53"/>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53"/>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53"/>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53"/>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53"/>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53"/>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53"/>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53"/>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53"/>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53"/>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53"/>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53"/>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53"/>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53"/>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53"/>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53"/>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2" name="Google Shape;1852;p53"/>
            <p:cNvGrpSpPr/>
            <p:nvPr/>
          </p:nvGrpSpPr>
          <p:grpSpPr>
            <a:xfrm>
              <a:off x="4977785" y="1035662"/>
              <a:ext cx="676370" cy="1142272"/>
              <a:chOff x="2757910" y="1240337"/>
              <a:chExt cx="676370" cy="1142272"/>
            </a:xfrm>
          </p:grpSpPr>
          <p:sp>
            <p:nvSpPr>
              <p:cNvPr id="1853" name="Google Shape;1853;p53"/>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53"/>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53"/>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53"/>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53"/>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53"/>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53"/>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53"/>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1" name="Google Shape;1861;p53"/>
            <p:cNvGrpSpPr/>
            <p:nvPr/>
          </p:nvGrpSpPr>
          <p:grpSpPr>
            <a:xfrm>
              <a:off x="5954721" y="2930236"/>
              <a:ext cx="821542" cy="769820"/>
              <a:chOff x="1932280" y="1331475"/>
              <a:chExt cx="637200" cy="597084"/>
            </a:xfrm>
          </p:grpSpPr>
          <p:sp>
            <p:nvSpPr>
              <p:cNvPr id="1862" name="Google Shape;1862;p53"/>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53"/>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53"/>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53"/>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53"/>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53"/>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53"/>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53"/>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53"/>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53"/>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53"/>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53"/>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74" name="Google Shape;1874;p53"/>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53"/>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53"/>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53"/>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78" name="Google Shape;1878;p53"/>
            <p:cNvGrpSpPr/>
            <p:nvPr/>
          </p:nvGrpSpPr>
          <p:grpSpPr>
            <a:xfrm>
              <a:off x="7530569" y="1422202"/>
              <a:ext cx="415198" cy="415198"/>
              <a:chOff x="1404969" y="1106377"/>
              <a:chExt cx="415198" cy="415198"/>
            </a:xfrm>
          </p:grpSpPr>
          <p:sp>
            <p:nvSpPr>
              <p:cNvPr id="1879" name="Google Shape;1879;p5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5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81" name="Google Shape;1881;p53"/>
          <p:cNvGrpSpPr/>
          <p:nvPr/>
        </p:nvGrpSpPr>
        <p:grpSpPr>
          <a:xfrm>
            <a:off x="4984885" y="952956"/>
            <a:ext cx="3460669" cy="3679360"/>
            <a:chOff x="4977785" y="924631"/>
            <a:chExt cx="3460669" cy="3679360"/>
          </a:xfrm>
        </p:grpSpPr>
        <p:grpSp>
          <p:nvGrpSpPr>
            <p:cNvPr id="1882" name="Google Shape;1882;p53"/>
            <p:cNvGrpSpPr/>
            <p:nvPr/>
          </p:nvGrpSpPr>
          <p:grpSpPr>
            <a:xfrm>
              <a:off x="5409492" y="1599100"/>
              <a:ext cx="1988668" cy="1400059"/>
              <a:chOff x="3622711" y="1331469"/>
              <a:chExt cx="959226" cy="675313"/>
            </a:xfrm>
          </p:grpSpPr>
          <p:sp>
            <p:nvSpPr>
              <p:cNvPr id="1883" name="Google Shape;1883;p53"/>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53"/>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53"/>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53"/>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53"/>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53"/>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53"/>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53"/>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1" name="Google Shape;1891;p53"/>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53"/>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53"/>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53"/>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53"/>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53"/>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53"/>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8" name="Google Shape;1898;p53"/>
            <p:cNvGrpSpPr/>
            <p:nvPr/>
          </p:nvGrpSpPr>
          <p:grpSpPr>
            <a:xfrm flipH="1">
              <a:off x="6979971" y="1968812"/>
              <a:ext cx="1458483" cy="2635179"/>
              <a:chOff x="5132143" y="1520276"/>
              <a:chExt cx="1241051" cy="2242324"/>
            </a:xfrm>
          </p:grpSpPr>
          <p:sp>
            <p:nvSpPr>
              <p:cNvPr id="1899" name="Google Shape;1899;p53"/>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53"/>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53"/>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53"/>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53"/>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53"/>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53"/>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53"/>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53"/>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8" name="Google Shape;1908;p53"/>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9" name="Google Shape;1909;p53"/>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53"/>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53"/>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53"/>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53"/>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53"/>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53"/>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53"/>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53"/>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53"/>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53"/>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53"/>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53"/>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53"/>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53"/>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53"/>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53"/>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53"/>
            <p:cNvGrpSpPr/>
            <p:nvPr/>
          </p:nvGrpSpPr>
          <p:grpSpPr>
            <a:xfrm>
              <a:off x="4977785" y="1035662"/>
              <a:ext cx="676370" cy="1142272"/>
              <a:chOff x="2757910" y="1240337"/>
              <a:chExt cx="676370" cy="1142272"/>
            </a:xfrm>
          </p:grpSpPr>
          <p:sp>
            <p:nvSpPr>
              <p:cNvPr id="1927" name="Google Shape;1927;p53"/>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53"/>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53"/>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53"/>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53"/>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53"/>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53"/>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53"/>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5" name="Google Shape;1935;p53"/>
            <p:cNvGrpSpPr/>
            <p:nvPr/>
          </p:nvGrpSpPr>
          <p:grpSpPr>
            <a:xfrm>
              <a:off x="5954721" y="2930236"/>
              <a:ext cx="821542" cy="769820"/>
              <a:chOff x="1932280" y="1331475"/>
              <a:chExt cx="637200" cy="597084"/>
            </a:xfrm>
          </p:grpSpPr>
          <p:sp>
            <p:nvSpPr>
              <p:cNvPr id="1936" name="Google Shape;1936;p53"/>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53"/>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53"/>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53"/>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53"/>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53"/>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53"/>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53"/>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53"/>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53"/>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53"/>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53"/>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8" name="Google Shape;1948;p53"/>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53"/>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53"/>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53"/>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2" name="Google Shape;1952;p53"/>
            <p:cNvGrpSpPr/>
            <p:nvPr/>
          </p:nvGrpSpPr>
          <p:grpSpPr>
            <a:xfrm>
              <a:off x="7530569" y="1422202"/>
              <a:ext cx="415198" cy="415198"/>
              <a:chOff x="1404969" y="1106377"/>
              <a:chExt cx="415198" cy="415198"/>
            </a:xfrm>
          </p:grpSpPr>
          <p:sp>
            <p:nvSpPr>
              <p:cNvPr id="1953" name="Google Shape;1953;p5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5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955" name="Google Shape;1955;p53"/>
          <p:cNvPicPr preferRelativeResize="0"/>
          <p:nvPr/>
        </p:nvPicPr>
        <p:blipFill rotWithShape="1">
          <a:blip r:embed="rId3">
            <a:alphaModFix/>
          </a:blip>
          <a:srcRect/>
          <a:stretch/>
        </p:blipFill>
        <p:spPr>
          <a:xfrm>
            <a:off x="7694225" y="295988"/>
            <a:ext cx="989200" cy="26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33572"/>
        </a:solidFill>
        <a:effectLst/>
      </p:bgPr>
    </p:bg>
    <p:spTree>
      <p:nvGrpSpPr>
        <p:cNvPr id="1" name="Shape 759"/>
        <p:cNvGrpSpPr/>
        <p:nvPr/>
      </p:nvGrpSpPr>
      <p:grpSpPr>
        <a:xfrm>
          <a:off x="0" y="0"/>
          <a:ext cx="0" cy="0"/>
          <a:chOff x="0" y="0"/>
          <a:chExt cx="0" cy="0"/>
        </a:xfrm>
      </p:grpSpPr>
      <p:sp>
        <p:nvSpPr>
          <p:cNvPr id="760" name="Google Shape;760;p27"/>
          <p:cNvSpPr txBox="1">
            <a:spLocks noGrp="1"/>
          </p:cNvSpPr>
          <p:nvPr>
            <p:ph type="title"/>
          </p:nvPr>
        </p:nvSpPr>
        <p:spPr>
          <a:xfrm>
            <a:off x="3871075" y="2571750"/>
            <a:ext cx="4890900" cy="138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100">
                <a:solidFill>
                  <a:schemeClr val="dk2"/>
                </a:solidFill>
              </a:rPr>
              <a:t>Challenge Chapter 1</a:t>
            </a:r>
            <a:endParaRPr sz="5100">
              <a:solidFill>
                <a:schemeClr val="dk2"/>
              </a:solidFill>
            </a:endParaRPr>
          </a:p>
        </p:txBody>
      </p:sp>
      <p:sp>
        <p:nvSpPr>
          <p:cNvPr id="761" name="Google Shape;761;p27"/>
          <p:cNvSpPr txBox="1">
            <a:spLocks noGrp="1"/>
          </p:cNvSpPr>
          <p:nvPr>
            <p:ph type="subTitle" idx="1"/>
          </p:nvPr>
        </p:nvSpPr>
        <p:spPr>
          <a:xfrm>
            <a:off x="3947275" y="3958425"/>
            <a:ext cx="45597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2"/>
                </a:solidFill>
              </a:rPr>
              <a:t>Covid-19 in Indonesia</a:t>
            </a:r>
            <a:endParaRPr sz="2300">
              <a:solidFill>
                <a:schemeClr val="dk2"/>
              </a:solidFill>
            </a:endParaRPr>
          </a:p>
        </p:txBody>
      </p:sp>
      <p:grpSp>
        <p:nvGrpSpPr>
          <p:cNvPr id="762" name="Google Shape;762;p27"/>
          <p:cNvGrpSpPr/>
          <p:nvPr/>
        </p:nvGrpSpPr>
        <p:grpSpPr>
          <a:xfrm>
            <a:off x="713221" y="502143"/>
            <a:ext cx="2987196" cy="3456293"/>
            <a:chOff x="713221" y="502143"/>
            <a:chExt cx="2987196" cy="3456293"/>
          </a:xfrm>
        </p:grpSpPr>
        <p:grpSp>
          <p:nvGrpSpPr>
            <p:cNvPr id="763" name="Google Shape;763;p27"/>
            <p:cNvGrpSpPr/>
            <p:nvPr/>
          </p:nvGrpSpPr>
          <p:grpSpPr>
            <a:xfrm>
              <a:off x="1974337" y="1193591"/>
              <a:ext cx="1726080" cy="1115464"/>
              <a:chOff x="4838012" y="1361547"/>
              <a:chExt cx="951900" cy="615157"/>
            </a:xfrm>
          </p:grpSpPr>
          <p:sp>
            <p:nvSpPr>
              <p:cNvPr id="764" name="Google Shape;764;p27"/>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7"/>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27"/>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27"/>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7"/>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7"/>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7"/>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27"/>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27"/>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7"/>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7"/>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7"/>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7"/>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7"/>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7"/>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7"/>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7"/>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7"/>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7"/>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3" name="Google Shape;783;p27"/>
            <p:cNvGrpSpPr/>
            <p:nvPr/>
          </p:nvGrpSpPr>
          <p:grpSpPr>
            <a:xfrm>
              <a:off x="1442946" y="949677"/>
              <a:ext cx="437992" cy="437992"/>
              <a:chOff x="1309269" y="3291652"/>
              <a:chExt cx="415198" cy="415198"/>
            </a:xfrm>
          </p:grpSpPr>
          <p:sp>
            <p:nvSpPr>
              <p:cNvPr id="784" name="Google Shape;784;p27"/>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27"/>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6" name="Google Shape;786;p27"/>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7"/>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27"/>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9" name="Google Shape;789;p27"/>
            <p:cNvGrpSpPr/>
            <p:nvPr/>
          </p:nvGrpSpPr>
          <p:grpSpPr>
            <a:xfrm>
              <a:off x="713221" y="1546974"/>
              <a:ext cx="1380702" cy="2411462"/>
              <a:chOff x="713221" y="1546974"/>
              <a:chExt cx="1380702" cy="2411462"/>
            </a:xfrm>
          </p:grpSpPr>
          <p:sp>
            <p:nvSpPr>
              <p:cNvPr id="790" name="Google Shape;790;p27"/>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7"/>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7"/>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7"/>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7"/>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7"/>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7"/>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7"/>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27"/>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27"/>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7"/>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27"/>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27"/>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7"/>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04" name="Google Shape;804;p27"/>
              <p:cNvCxnSpPr/>
              <p:nvPr/>
            </p:nvCxnSpPr>
            <p:spPr>
              <a:xfrm>
                <a:off x="2004736" y="1871725"/>
                <a:ext cx="5462" cy="48921"/>
              </a:xfrm>
              <a:prstGeom prst="straightConnector1">
                <a:avLst/>
              </a:prstGeom>
              <a:noFill/>
              <a:ln>
                <a:noFill/>
              </a:ln>
            </p:spPr>
          </p:cxnSp>
          <p:sp>
            <p:nvSpPr>
              <p:cNvPr id="805" name="Google Shape;805;p27"/>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7"/>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7"/>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7"/>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7"/>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27"/>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27"/>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27"/>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27"/>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7"/>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7"/>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7"/>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7"/>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7"/>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27"/>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7"/>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7"/>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27"/>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27"/>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7"/>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7"/>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7"/>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7"/>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7"/>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7"/>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7"/>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7"/>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7"/>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27"/>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7"/>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7"/>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7"/>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7"/>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7"/>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27"/>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0" name="Google Shape;840;p27"/>
            <p:cNvGrpSpPr/>
            <p:nvPr/>
          </p:nvGrpSpPr>
          <p:grpSpPr>
            <a:xfrm>
              <a:off x="1880948" y="2504669"/>
              <a:ext cx="959226" cy="675313"/>
              <a:chOff x="4768936" y="2201894"/>
              <a:chExt cx="959226" cy="675313"/>
            </a:xfrm>
          </p:grpSpPr>
          <p:sp>
            <p:nvSpPr>
              <p:cNvPr id="841" name="Google Shape;841;p27"/>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7"/>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7"/>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27"/>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27"/>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27"/>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7"/>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7"/>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7"/>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7"/>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7"/>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7"/>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27"/>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27"/>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7"/>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28"/>
          <p:cNvSpPr txBox="1">
            <a:spLocks noGrp="1"/>
          </p:cNvSpPr>
          <p:nvPr>
            <p:ph type="title" idx="4294967295"/>
          </p:nvPr>
        </p:nvSpPr>
        <p:spPr>
          <a:xfrm>
            <a:off x="989425" y="417700"/>
            <a:ext cx="6940500" cy="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aloo 2"/>
                <a:ea typeface="Baloo 2"/>
                <a:cs typeface="Baloo 2"/>
                <a:sym typeface="Baloo 2"/>
              </a:rPr>
              <a:t>Total new active Covid-19 cases in Indonesia  </a:t>
            </a:r>
            <a:endParaRPr sz="2800">
              <a:latin typeface="Baloo 2"/>
              <a:ea typeface="Baloo 2"/>
              <a:cs typeface="Baloo 2"/>
              <a:sym typeface="Baloo 2"/>
            </a:endParaRPr>
          </a:p>
        </p:txBody>
      </p:sp>
      <p:sp>
        <p:nvSpPr>
          <p:cNvPr id="861" name="Google Shape;861;p28"/>
          <p:cNvSpPr txBox="1">
            <a:spLocks noGrp="1"/>
          </p:cNvSpPr>
          <p:nvPr>
            <p:ph type="title" idx="4294967295"/>
          </p:nvPr>
        </p:nvSpPr>
        <p:spPr>
          <a:xfrm>
            <a:off x="321925" y="374400"/>
            <a:ext cx="667500" cy="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grpSp>
        <p:nvGrpSpPr>
          <p:cNvPr id="862" name="Google Shape;862;p28"/>
          <p:cNvGrpSpPr/>
          <p:nvPr/>
        </p:nvGrpSpPr>
        <p:grpSpPr>
          <a:xfrm>
            <a:off x="1042500" y="1463126"/>
            <a:ext cx="7058989" cy="2374099"/>
            <a:chOff x="1140200" y="1473951"/>
            <a:chExt cx="7058989" cy="2374099"/>
          </a:xfrm>
        </p:grpSpPr>
        <p:sp>
          <p:nvSpPr>
            <p:cNvPr id="863" name="Google Shape;863;p28"/>
            <p:cNvSpPr/>
            <p:nvPr/>
          </p:nvSpPr>
          <p:spPr>
            <a:xfrm rot="984884" flipH="1">
              <a:off x="6063278" y="2556505"/>
              <a:ext cx="1116820" cy="57901"/>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rot="-984884">
              <a:off x="5036629" y="2556505"/>
              <a:ext cx="1116820" cy="57901"/>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rot="984884" flipH="1">
              <a:off x="4005984" y="2556505"/>
              <a:ext cx="1116820" cy="57901"/>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rot="-984884">
              <a:off x="2983463" y="2556505"/>
              <a:ext cx="1116820" cy="57901"/>
            </a:xfrm>
            <a:prstGeom prst="roundRect">
              <a:avLst>
                <a:gd name="adj" fmla="val 50000"/>
              </a:avLst>
            </a:prstGeom>
            <a:solidFill>
              <a:srgbClr val="77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rot="984884" flipH="1">
              <a:off x="1952807" y="2556505"/>
              <a:ext cx="1116820" cy="57901"/>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28"/>
            <p:cNvGrpSpPr/>
            <p:nvPr/>
          </p:nvGrpSpPr>
          <p:grpSpPr>
            <a:xfrm>
              <a:off x="4227950" y="2617313"/>
              <a:ext cx="1712700" cy="1230738"/>
              <a:chOff x="4165150" y="2543425"/>
              <a:chExt cx="1712700" cy="1230738"/>
            </a:xfrm>
          </p:grpSpPr>
          <p:sp>
            <p:nvSpPr>
              <p:cNvPr id="869" name="Google Shape;869;p28"/>
              <p:cNvSpPr/>
              <p:nvPr/>
            </p:nvSpPr>
            <p:spPr>
              <a:xfrm rot="-1789476">
                <a:off x="4941257"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txBox="1"/>
              <p:nvPr/>
            </p:nvSpPr>
            <p:spPr>
              <a:xfrm>
                <a:off x="4665129" y="2737212"/>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b="1">
                    <a:solidFill>
                      <a:srgbClr val="5E5E5E"/>
                    </a:solidFill>
                    <a:latin typeface="Roboto"/>
                    <a:ea typeface="Roboto"/>
                    <a:cs typeface="Roboto"/>
                    <a:sym typeface="Roboto"/>
                  </a:rPr>
                  <a:t>1.423</a:t>
                </a:r>
                <a:endParaRPr sz="1500" b="1">
                  <a:solidFill>
                    <a:srgbClr val="5E5E5E"/>
                  </a:solidFill>
                  <a:latin typeface="Roboto"/>
                  <a:ea typeface="Roboto"/>
                  <a:cs typeface="Roboto"/>
                  <a:sym typeface="Roboto"/>
                </a:endParaRPr>
              </a:p>
            </p:txBody>
          </p:sp>
          <p:sp>
            <p:nvSpPr>
              <p:cNvPr id="871" name="Google Shape;871;p28"/>
              <p:cNvSpPr/>
              <p:nvPr/>
            </p:nvSpPr>
            <p:spPr>
              <a:xfrm>
                <a:off x="4165150" y="3208963"/>
                <a:ext cx="1712700" cy="5652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72" name="Google Shape;872;p28"/>
              <p:cNvSpPr txBox="1"/>
              <p:nvPr/>
            </p:nvSpPr>
            <p:spPr>
              <a:xfrm>
                <a:off x="4209400" y="3208963"/>
                <a:ext cx="1624200" cy="51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rgbClr val="5E5E5E"/>
                    </a:solidFill>
                    <a:latin typeface="Roboto"/>
                    <a:ea typeface="Roboto"/>
                    <a:cs typeface="Roboto"/>
                    <a:sym typeface="Roboto"/>
                  </a:rPr>
                  <a:t>Jawa Tengah</a:t>
                </a:r>
                <a:endParaRPr sz="1800">
                  <a:solidFill>
                    <a:srgbClr val="5E5E5E"/>
                  </a:solidFill>
                </a:endParaRPr>
              </a:p>
            </p:txBody>
          </p:sp>
          <p:sp>
            <p:nvSpPr>
              <p:cNvPr id="873" name="Google Shape;873;p28"/>
              <p:cNvSpPr/>
              <p:nvPr/>
            </p:nvSpPr>
            <p:spPr>
              <a:xfrm>
                <a:off x="4976490" y="3158391"/>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8"/>
            <p:cNvGrpSpPr/>
            <p:nvPr/>
          </p:nvGrpSpPr>
          <p:grpSpPr>
            <a:xfrm>
              <a:off x="1140200" y="1473952"/>
              <a:ext cx="1712700" cy="1068259"/>
              <a:chOff x="1072795" y="1400064"/>
              <a:chExt cx="1712700" cy="1068259"/>
            </a:xfrm>
          </p:grpSpPr>
          <p:sp>
            <p:nvSpPr>
              <p:cNvPr id="875" name="Google Shape;875;p28"/>
              <p:cNvSpPr/>
              <p:nvPr/>
            </p:nvSpPr>
            <p:spPr>
              <a:xfrm>
                <a:off x="1072795" y="1400064"/>
                <a:ext cx="1712700" cy="5250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76" name="Google Shape;876;p28"/>
              <p:cNvSpPr txBox="1"/>
              <p:nvPr/>
            </p:nvSpPr>
            <p:spPr>
              <a:xfrm>
                <a:off x="1480470" y="1910713"/>
                <a:ext cx="8766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b="1">
                    <a:solidFill>
                      <a:srgbClr val="701C7F"/>
                    </a:solidFill>
                    <a:latin typeface="Roboto"/>
                    <a:ea typeface="Roboto"/>
                    <a:cs typeface="Roboto"/>
                    <a:sym typeface="Roboto"/>
                  </a:rPr>
                  <a:t>13.496</a:t>
                </a:r>
                <a:endParaRPr sz="1500" b="1">
                  <a:solidFill>
                    <a:srgbClr val="701C7F"/>
                  </a:solidFill>
                  <a:latin typeface="Roboto"/>
                  <a:ea typeface="Roboto"/>
                  <a:cs typeface="Roboto"/>
                  <a:sym typeface="Roboto"/>
                </a:endParaRPr>
              </a:p>
            </p:txBody>
          </p:sp>
          <p:sp>
            <p:nvSpPr>
              <p:cNvPr id="877" name="Google Shape;877;p28"/>
              <p:cNvSpPr/>
              <p:nvPr/>
            </p:nvSpPr>
            <p:spPr>
              <a:xfrm rot="10800000">
                <a:off x="1884115" y="1920663"/>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txBox="1"/>
              <p:nvPr/>
            </p:nvSpPr>
            <p:spPr>
              <a:xfrm>
                <a:off x="1117045" y="1453390"/>
                <a:ext cx="1624200" cy="42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rgbClr val="FFFFFF"/>
                    </a:solidFill>
                    <a:latin typeface="Roboto"/>
                    <a:ea typeface="Roboto"/>
                    <a:cs typeface="Roboto"/>
                    <a:sym typeface="Roboto"/>
                  </a:rPr>
                  <a:t>Jawa Barat</a:t>
                </a:r>
                <a:endParaRPr sz="1800">
                  <a:solidFill>
                    <a:srgbClr val="FFFFFF"/>
                  </a:solidFill>
                </a:endParaRPr>
              </a:p>
            </p:txBody>
          </p:sp>
          <p:sp>
            <p:nvSpPr>
              <p:cNvPr id="879" name="Google Shape;879;p28"/>
              <p:cNvSpPr/>
              <p:nvPr/>
            </p:nvSpPr>
            <p:spPr>
              <a:xfrm rot="-1789476">
                <a:off x="1846080" y="2278597"/>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28"/>
            <p:cNvGrpSpPr/>
            <p:nvPr/>
          </p:nvGrpSpPr>
          <p:grpSpPr>
            <a:xfrm>
              <a:off x="2170200" y="2665463"/>
              <a:ext cx="1712700" cy="1134413"/>
              <a:chOff x="2114750" y="2543425"/>
              <a:chExt cx="1712700" cy="1134413"/>
            </a:xfrm>
          </p:grpSpPr>
          <p:sp>
            <p:nvSpPr>
              <p:cNvPr id="881" name="Google Shape;881;p28"/>
              <p:cNvSpPr txBox="1"/>
              <p:nvPr/>
            </p:nvSpPr>
            <p:spPr>
              <a:xfrm>
                <a:off x="2442250" y="2737213"/>
                <a:ext cx="10176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b="1">
                    <a:solidFill>
                      <a:srgbClr val="701C7F"/>
                    </a:solidFill>
                    <a:latin typeface="Roboto"/>
                    <a:ea typeface="Roboto"/>
                    <a:cs typeface="Roboto"/>
                    <a:sym typeface="Roboto"/>
                  </a:rPr>
                  <a:t>10.922</a:t>
                </a:r>
                <a:endParaRPr sz="1500" b="1">
                  <a:solidFill>
                    <a:srgbClr val="701C7F"/>
                  </a:solidFill>
                  <a:latin typeface="Roboto"/>
                  <a:ea typeface="Roboto"/>
                  <a:cs typeface="Roboto"/>
                  <a:sym typeface="Roboto"/>
                </a:endParaRPr>
              </a:p>
            </p:txBody>
          </p:sp>
          <p:sp>
            <p:nvSpPr>
              <p:cNvPr id="882" name="Google Shape;882;p28"/>
              <p:cNvSpPr/>
              <p:nvPr/>
            </p:nvSpPr>
            <p:spPr>
              <a:xfrm rot="-1789476">
                <a:off x="2888080" y="2572699"/>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114750" y="3146838"/>
                <a:ext cx="1712700" cy="5310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84" name="Google Shape;884;p28"/>
              <p:cNvSpPr/>
              <p:nvPr/>
            </p:nvSpPr>
            <p:spPr>
              <a:xfrm>
                <a:off x="2926090" y="3082191"/>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txBox="1"/>
              <p:nvPr/>
            </p:nvSpPr>
            <p:spPr>
              <a:xfrm>
                <a:off x="2159000" y="3184038"/>
                <a:ext cx="1624200" cy="49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rgbClr val="FFFFFF"/>
                    </a:solidFill>
                    <a:latin typeface="Roboto"/>
                    <a:ea typeface="Roboto"/>
                    <a:cs typeface="Roboto"/>
                    <a:sym typeface="Roboto"/>
                  </a:rPr>
                  <a:t>DKI Jakarta</a:t>
                </a:r>
                <a:endParaRPr sz="1800">
                  <a:solidFill>
                    <a:srgbClr val="FFFFFF"/>
                  </a:solidFill>
                </a:endParaRPr>
              </a:p>
            </p:txBody>
          </p:sp>
        </p:grpSp>
        <p:grpSp>
          <p:nvGrpSpPr>
            <p:cNvPr id="886" name="Google Shape;886;p28"/>
            <p:cNvGrpSpPr/>
            <p:nvPr/>
          </p:nvGrpSpPr>
          <p:grpSpPr>
            <a:xfrm>
              <a:off x="5253500" y="1473951"/>
              <a:ext cx="1712700" cy="1068259"/>
              <a:chOff x="3123150" y="1400064"/>
              <a:chExt cx="1712700" cy="1068259"/>
            </a:xfrm>
          </p:grpSpPr>
          <p:sp>
            <p:nvSpPr>
              <p:cNvPr id="887" name="Google Shape;887;p28"/>
              <p:cNvSpPr/>
              <p:nvPr/>
            </p:nvSpPr>
            <p:spPr>
              <a:xfrm rot="-1789476">
                <a:off x="3899258"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txBox="1"/>
              <p:nvPr/>
            </p:nvSpPr>
            <p:spPr>
              <a:xfrm>
                <a:off x="3559375" y="1910713"/>
                <a:ext cx="8280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b="1">
                    <a:solidFill>
                      <a:srgbClr val="5E5E5E"/>
                    </a:solidFill>
                    <a:latin typeface="Roboto"/>
                    <a:ea typeface="Roboto"/>
                    <a:cs typeface="Roboto"/>
                    <a:sym typeface="Roboto"/>
                  </a:rPr>
                  <a:t>1.136</a:t>
                </a:r>
                <a:endParaRPr sz="1500" b="1">
                  <a:solidFill>
                    <a:srgbClr val="5E5E5E"/>
                  </a:solidFill>
                  <a:latin typeface="Roboto"/>
                  <a:ea typeface="Roboto"/>
                  <a:cs typeface="Roboto"/>
                  <a:sym typeface="Roboto"/>
                </a:endParaRPr>
              </a:p>
            </p:txBody>
          </p:sp>
          <p:sp>
            <p:nvSpPr>
              <p:cNvPr id="889" name="Google Shape;889;p28"/>
              <p:cNvSpPr/>
              <p:nvPr/>
            </p:nvSpPr>
            <p:spPr>
              <a:xfrm>
                <a:off x="3123150" y="1400064"/>
                <a:ext cx="1712700" cy="5250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90" name="Google Shape;890;p28"/>
              <p:cNvSpPr/>
              <p:nvPr/>
            </p:nvSpPr>
            <p:spPr>
              <a:xfrm rot="10800000">
                <a:off x="3934465" y="1920663"/>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txBox="1"/>
              <p:nvPr/>
            </p:nvSpPr>
            <p:spPr>
              <a:xfrm>
                <a:off x="3167400" y="1400064"/>
                <a:ext cx="1624200" cy="48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700">
                    <a:solidFill>
                      <a:srgbClr val="5E5E5E"/>
                    </a:solidFill>
                    <a:latin typeface="Roboto"/>
                    <a:ea typeface="Roboto"/>
                    <a:cs typeface="Roboto"/>
                    <a:sym typeface="Roboto"/>
                  </a:rPr>
                  <a:t>Jawa Timur</a:t>
                </a:r>
                <a:endParaRPr sz="1700">
                  <a:solidFill>
                    <a:srgbClr val="5E5E5E"/>
                  </a:solidFill>
                </a:endParaRPr>
              </a:p>
            </p:txBody>
          </p:sp>
        </p:grpSp>
        <p:grpSp>
          <p:nvGrpSpPr>
            <p:cNvPr id="892" name="Google Shape;892;p28"/>
            <p:cNvGrpSpPr/>
            <p:nvPr/>
          </p:nvGrpSpPr>
          <p:grpSpPr>
            <a:xfrm>
              <a:off x="3196775" y="1473952"/>
              <a:ext cx="1712700" cy="1068259"/>
              <a:chOff x="1072795" y="1400064"/>
              <a:chExt cx="1712700" cy="1068259"/>
            </a:xfrm>
          </p:grpSpPr>
          <p:sp>
            <p:nvSpPr>
              <p:cNvPr id="893" name="Google Shape;893;p28"/>
              <p:cNvSpPr/>
              <p:nvPr/>
            </p:nvSpPr>
            <p:spPr>
              <a:xfrm>
                <a:off x="1072795" y="1400064"/>
                <a:ext cx="1712700" cy="5250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94" name="Google Shape;894;p28"/>
              <p:cNvSpPr txBox="1"/>
              <p:nvPr/>
            </p:nvSpPr>
            <p:spPr>
              <a:xfrm>
                <a:off x="1480470" y="1910713"/>
                <a:ext cx="8766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b="1">
                    <a:solidFill>
                      <a:srgbClr val="701C7F"/>
                    </a:solidFill>
                    <a:latin typeface="Roboto"/>
                    <a:ea typeface="Roboto"/>
                    <a:cs typeface="Roboto"/>
                    <a:sym typeface="Roboto"/>
                  </a:rPr>
                  <a:t>2.558</a:t>
                </a:r>
                <a:endParaRPr sz="1500" b="1">
                  <a:solidFill>
                    <a:srgbClr val="701C7F"/>
                  </a:solidFill>
                  <a:latin typeface="Roboto"/>
                  <a:ea typeface="Roboto"/>
                  <a:cs typeface="Roboto"/>
                  <a:sym typeface="Roboto"/>
                </a:endParaRPr>
              </a:p>
            </p:txBody>
          </p:sp>
          <p:sp>
            <p:nvSpPr>
              <p:cNvPr id="895" name="Google Shape;895;p28"/>
              <p:cNvSpPr/>
              <p:nvPr/>
            </p:nvSpPr>
            <p:spPr>
              <a:xfrm rot="10800000">
                <a:off x="1884115" y="1920663"/>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txBox="1"/>
              <p:nvPr/>
            </p:nvSpPr>
            <p:spPr>
              <a:xfrm>
                <a:off x="1117045" y="1453390"/>
                <a:ext cx="1624200" cy="42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rgbClr val="FFFFFF"/>
                    </a:solidFill>
                    <a:latin typeface="Roboto"/>
                    <a:ea typeface="Roboto"/>
                    <a:cs typeface="Roboto"/>
                    <a:sym typeface="Roboto"/>
                  </a:rPr>
                  <a:t>Banten</a:t>
                </a:r>
                <a:endParaRPr sz="1800">
                  <a:solidFill>
                    <a:srgbClr val="FFFFFF"/>
                  </a:solidFill>
                </a:endParaRPr>
              </a:p>
            </p:txBody>
          </p:sp>
          <p:sp>
            <p:nvSpPr>
              <p:cNvPr id="897" name="Google Shape;897;p28"/>
              <p:cNvSpPr/>
              <p:nvPr/>
            </p:nvSpPr>
            <p:spPr>
              <a:xfrm rot="-1789476">
                <a:off x="1846080" y="2278597"/>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28"/>
            <p:cNvGrpSpPr/>
            <p:nvPr/>
          </p:nvGrpSpPr>
          <p:grpSpPr>
            <a:xfrm>
              <a:off x="6285700" y="2811099"/>
              <a:ext cx="1712700" cy="1036951"/>
              <a:chOff x="4165150" y="2737212"/>
              <a:chExt cx="1712700" cy="1036951"/>
            </a:xfrm>
          </p:grpSpPr>
          <p:sp>
            <p:nvSpPr>
              <p:cNvPr id="899" name="Google Shape;899;p28"/>
              <p:cNvSpPr txBox="1"/>
              <p:nvPr/>
            </p:nvSpPr>
            <p:spPr>
              <a:xfrm>
                <a:off x="4665129" y="2737212"/>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b="1">
                    <a:solidFill>
                      <a:srgbClr val="5E5E5E"/>
                    </a:solidFill>
                    <a:latin typeface="Roboto"/>
                    <a:ea typeface="Roboto"/>
                    <a:cs typeface="Roboto"/>
                    <a:sym typeface="Roboto"/>
                  </a:rPr>
                  <a:t>669</a:t>
                </a:r>
                <a:endParaRPr sz="1500" b="1">
                  <a:solidFill>
                    <a:srgbClr val="5E5E5E"/>
                  </a:solidFill>
                  <a:latin typeface="Roboto"/>
                  <a:ea typeface="Roboto"/>
                  <a:cs typeface="Roboto"/>
                  <a:sym typeface="Roboto"/>
                </a:endParaRPr>
              </a:p>
            </p:txBody>
          </p:sp>
          <p:sp>
            <p:nvSpPr>
              <p:cNvPr id="900" name="Google Shape;900;p28"/>
              <p:cNvSpPr/>
              <p:nvPr/>
            </p:nvSpPr>
            <p:spPr>
              <a:xfrm>
                <a:off x="4165150" y="3208963"/>
                <a:ext cx="1712700" cy="5652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01" name="Google Shape;901;p28"/>
              <p:cNvSpPr txBox="1"/>
              <p:nvPr/>
            </p:nvSpPr>
            <p:spPr>
              <a:xfrm>
                <a:off x="4209400" y="3208963"/>
                <a:ext cx="1624200" cy="51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rgbClr val="5E5E5E"/>
                    </a:solidFill>
                    <a:latin typeface="Roboto"/>
                    <a:ea typeface="Roboto"/>
                    <a:cs typeface="Roboto"/>
                    <a:sym typeface="Roboto"/>
                  </a:rPr>
                  <a:t>DIY</a:t>
                </a:r>
                <a:endParaRPr sz="1800">
                  <a:solidFill>
                    <a:srgbClr val="5E5E5E"/>
                  </a:solidFill>
                </a:endParaRPr>
              </a:p>
            </p:txBody>
          </p:sp>
          <p:sp>
            <p:nvSpPr>
              <p:cNvPr id="902" name="Google Shape;902;p28"/>
              <p:cNvSpPr/>
              <p:nvPr/>
            </p:nvSpPr>
            <p:spPr>
              <a:xfrm>
                <a:off x="4976490" y="3158391"/>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28"/>
            <p:cNvSpPr/>
            <p:nvPr/>
          </p:nvSpPr>
          <p:spPr>
            <a:xfrm rot="-984884">
              <a:off x="7096879" y="2556505"/>
              <a:ext cx="1116820" cy="57901"/>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8"/>
          <p:cNvSpPr/>
          <p:nvPr/>
        </p:nvSpPr>
        <p:spPr>
          <a:xfrm rot="-1789476">
            <a:off x="7061807" y="264658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29"/>
          <p:cNvSpPr txBox="1"/>
          <p:nvPr/>
        </p:nvSpPr>
        <p:spPr>
          <a:xfrm>
            <a:off x="1374850" y="3794000"/>
            <a:ext cx="2240400" cy="505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2100">
                <a:solidFill>
                  <a:schemeClr val="dk1"/>
                </a:solidFill>
                <a:latin typeface="Baloo 2 ExtraBold"/>
                <a:ea typeface="Baloo 2 ExtraBold"/>
                <a:cs typeface="Baloo 2 ExtraBold"/>
                <a:sym typeface="Baloo 2 ExtraBold"/>
              </a:rPr>
              <a:t>ID-MA</a:t>
            </a:r>
            <a:endParaRPr sz="2100">
              <a:solidFill>
                <a:schemeClr val="dk1"/>
              </a:solidFill>
              <a:latin typeface="Baloo 2 ExtraBold"/>
              <a:ea typeface="Baloo 2 ExtraBold"/>
              <a:cs typeface="Baloo 2 ExtraBold"/>
              <a:sym typeface="Baloo 2 ExtraBold"/>
            </a:endParaRPr>
          </a:p>
        </p:txBody>
      </p:sp>
      <p:sp>
        <p:nvSpPr>
          <p:cNvPr id="910" name="Google Shape;910;p29"/>
          <p:cNvSpPr txBox="1"/>
          <p:nvPr/>
        </p:nvSpPr>
        <p:spPr>
          <a:xfrm>
            <a:off x="5227700" y="3794000"/>
            <a:ext cx="2240400" cy="505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2100">
                <a:solidFill>
                  <a:schemeClr val="dk1"/>
                </a:solidFill>
                <a:latin typeface="Baloo 2 ExtraBold"/>
                <a:ea typeface="Baloo 2 ExtraBold"/>
                <a:cs typeface="Baloo 2 ExtraBold"/>
                <a:sym typeface="Baloo 2 ExtraBold"/>
              </a:rPr>
              <a:t>ID-MU</a:t>
            </a:r>
            <a:endParaRPr sz="2100">
              <a:solidFill>
                <a:schemeClr val="dk1"/>
              </a:solidFill>
              <a:latin typeface="Baloo 2 ExtraBold"/>
              <a:ea typeface="Baloo 2 ExtraBold"/>
              <a:cs typeface="Baloo 2 ExtraBold"/>
              <a:sym typeface="Baloo 2 ExtraBold"/>
            </a:endParaRPr>
          </a:p>
        </p:txBody>
      </p:sp>
      <p:sp>
        <p:nvSpPr>
          <p:cNvPr id="911" name="Google Shape;911;p29"/>
          <p:cNvSpPr/>
          <p:nvPr/>
        </p:nvSpPr>
        <p:spPr>
          <a:xfrm>
            <a:off x="1416230" y="1402924"/>
            <a:ext cx="2157900" cy="2262300"/>
          </a:xfrm>
          <a:prstGeom prst="donut">
            <a:avLst>
              <a:gd name="adj" fmla="val 1193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flipH="1">
            <a:off x="1404552" y="1390450"/>
            <a:ext cx="2181000" cy="2286600"/>
          </a:xfrm>
          <a:prstGeom prst="blockArc">
            <a:avLst>
              <a:gd name="adj1" fmla="val 13196655"/>
              <a:gd name="adj2" fmla="val 16256715"/>
              <a:gd name="adj3" fmla="val 1271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5268953" y="1402924"/>
            <a:ext cx="2157900" cy="2262300"/>
          </a:xfrm>
          <a:prstGeom prst="donut">
            <a:avLst>
              <a:gd name="adj" fmla="val 1193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p:nvPr/>
        </p:nvSpPr>
        <p:spPr>
          <a:xfrm flipH="1">
            <a:off x="5257275" y="1390450"/>
            <a:ext cx="2181000" cy="2286600"/>
          </a:xfrm>
          <a:prstGeom prst="blockArc">
            <a:avLst>
              <a:gd name="adj1" fmla="val 11312843"/>
              <a:gd name="adj2" fmla="val 16256715"/>
              <a:gd name="adj3" fmla="val 1271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txBox="1"/>
          <p:nvPr/>
        </p:nvSpPr>
        <p:spPr>
          <a:xfrm>
            <a:off x="5554700" y="2160450"/>
            <a:ext cx="1586400" cy="82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167.511</a:t>
            </a:r>
            <a:endParaRPr sz="3000">
              <a:solidFill>
                <a:schemeClr val="lt1"/>
              </a:solidFill>
              <a:latin typeface="Baloo 2 ExtraBold"/>
              <a:ea typeface="Baloo 2 ExtraBold"/>
              <a:cs typeface="Baloo 2 ExtraBold"/>
              <a:sym typeface="Baloo 2 ExtraBold"/>
            </a:endParaRPr>
          </a:p>
          <a:p>
            <a:pPr marL="0" marR="0" lvl="0" indent="0" algn="ctr" rtl="0">
              <a:lnSpc>
                <a:spcPct val="100000"/>
              </a:lnSpc>
              <a:spcBef>
                <a:spcPts val="0"/>
              </a:spcBef>
              <a:spcAft>
                <a:spcPts val="0"/>
              </a:spcAft>
              <a:buNone/>
            </a:pPr>
            <a:r>
              <a:rPr lang="en" sz="2000">
                <a:solidFill>
                  <a:schemeClr val="lt1"/>
                </a:solidFill>
                <a:latin typeface="Baloo 2 ExtraBold"/>
                <a:ea typeface="Baloo 2 ExtraBold"/>
                <a:cs typeface="Baloo 2 ExtraBold"/>
                <a:sym typeface="Baloo 2 ExtraBold"/>
              </a:rPr>
              <a:t>Deaths</a:t>
            </a:r>
            <a:endParaRPr sz="2000">
              <a:solidFill>
                <a:schemeClr val="lt1"/>
              </a:solidFill>
              <a:latin typeface="Baloo 2 ExtraBold"/>
              <a:ea typeface="Baloo 2 ExtraBold"/>
              <a:cs typeface="Baloo 2 ExtraBold"/>
              <a:sym typeface="Baloo 2 ExtraBold"/>
            </a:endParaRPr>
          </a:p>
        </p:txBody>
      </p:sp>
      <p:sp>
        <p:nvSpPr>
          <p:cNvPr id="916" name="Google Shape;916;p29"/>
          <p:cNvSpPr txBox="1"/>
          <p:nvPr/>
        </p:nvSpPr>
        <p:spPr>
          <a:xfrm>
            <a:off x="1701850" y="2191200"/>
            <a:ext cx="1586400" cy="76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147.196</a:t>
            </a:r>
            <a:endParaRPr sz="3000">
              <a:solidFill>
                <a:schemeClr val="lt1"/>
              </a:solidFill>
              <a:latin typeface="Baloo 2 ExtraBold"/>
              <a:ea typeface="Baloo 2 ExtraBold"/>
              <a:cs typeface="Baloo 2 ExtraBold"/>
              <a:sym typeface="Baloo 2 ExtraBold"/>
            </a:endParaRPr>
          </a:p>
          <a:p>
            <a:pPr marL="0" marR="0" lvl="0" indent="0" algn="ctr" rtl="0">
              <a:lnSpc>
                <a:spcPct val="100000"/>
              </a:lnSpc>
              <a:spcBef>
                <a:spcPts val="0"/>
              </a:spcBef>
              <a:spcAft>
                <a:spcPts val="0"/>
              </a:spcAft>
              <a:buNone/>
            </a:pPr>
            <a:r>
              <a:rPr lang="en" sz="2000">
                <a:solidFill>
                  <a:schemeClr val="lt1"/>
                </a:solidFill>
                <a:latin typeface="Baloo 2 ExtraBold"/>
                <a:ea typeface="Baloo 2 ExtraBold"/>
                <a:cs typeface="Baloo 2 ExtraBold"/>
                <a:sym typeface="Baloo 2 ExtraBold"/>
              </a:rPr>
              <a:t>Deaths</a:t>
            </a:r>
            <a:endParaRPr sz="2000">
              <a:solidFill>
                <a:schemeClr val="lt1"/>
              </a:solidFill>
              <a:latin typeface="Baloo 2 ExtraBold"/>
              <a:ea typeface="Baloo 2 ExtraBold"/>
              <a:cs typeface="Baloo 2 ExtraBold"/>
              <a:sym typeface="Baloo 2 ExtraBold"/>
            </a:endParaRPr>
          </a:p>
        </p:txBody>
      </p:sp>
      <p:sp>
        <p:nvSpPr>
          <p:cNvPr id="917" name="Google Shape;917;p29"/>
          <p:cNvSpPr txBox="1">
            <a:spLocks noGrp="1"/>
          </p:cNvSpPr>
          <p:nvPr>
            <p:ph type="title" idx="4294967295"/>
          </p:nvPr>
        </p:nvSpPr>
        <p:spPr>
          <a:xfrm>
            <a:off x="1253325" y="386400"/>
            <a:ext cx="7106700" cy="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aloo 2"/>
                <a:ea typeface="Baloo 2"/>
                <a:cs typeface="Baloo 2"/>
                <a:sym typeface="Baloo 2"/>
              </a:rPr>
              <a:t>The strongest areas when covid cases spread</a:t>
            </a:r>
            <a:endParaRPr sz="2800">
              <a:latin typeface="Baloo 2"/>
              <a:ea typeface="Baloo 2"/>
              <a:cs typeface="Baloo 2"/>
              <a:sym typeface="Baloo 2"/>
            </a:endParaRPr>
          </a:p>
        </p:txBody>
      </p:sp>
      <p:sp>
        <p:nvSpPr>
          <p:cNvPr id="918" name="Google Shape;918;p29"/>
          <p:cNvSpPr txBox="1">
            <a:spLocks noGrp="1"/>
          </p:cNvSpPr>
          <p:nvPr>
            <p:ph type="title" idx="4294967295"/>
          </p:nvPr>
        </p:nvSpPr>
        <p:spPr>
          <a:xfrm>
            <a:off x="585825" y="343100"/>
            <a:ext cx="667500" cy="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30"/>
          <p:cNvSpPr txBox="1">
            <a:spLocks noGrp="1"/>
          </p:cNvSpPr>
          <p:nvPr>
            <p:ph type="title" idx="4294967295"/>
          </p:nvPr>
        </p:nvSpPr>
        <p:spPr>
          <a:xfrm>
            <a:off x="1253325" y="386400"/>
            <a:ext cx="7106700" cy="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aloo 2"/>
                <a:ea typeface="Baloo 2"/>
                <a:cs typeface="Baloo 2"/>
                <a:sym typeface="Baloo 2"/>
              </a:rPr>
              <a:t>Highest cases recovered rate</a:t>
            </a:r>
            <a:endParaRPr sz="2800">
              <a:latin typeface="Baloo 2"/>
              <a:ea typeface="Baloo 2"/>
              <a:cs typeface="Baloo 2"/>
              <a:sym typeface="Baloo 2"/>
            </a:endParaRPr>
          </a:p>
        </p:txBody>
      </p:sp>
      <p:sp>
        <p:nvSpPr>
          <p:cNvPr id="924" name="Google Shape;924;p30"/>
          <p:cNvSpPr txBox="1">
            <a:spLocks noGrp="1"/>
          </p:cNvSpPr>
          <p:nvPr>
            <p:ph type="title" idx="4294967295"/>
          </p:nvPr>
        </p:nvSpPr>
        <p:spPr>
          <a:xfrm>
            <a:off x="585825" y="332275"/>
            <a:ext cx="667500" cy="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grpSp>
        <p:nvGrpSpPr>
          <p:cNvPr id="925" name="Google Shape;925;p30"/>
          <p:cNvGrpSpPr/>
          <p:nvPr/>
        </p:nvGrpSpPr>
        <p:grpSpPr>
          <a:xfrm>
            <a:off x="963277" y="1942088"/>
            <a:ext cx="8212072" cy="1952088"/>
            <a:chOff x="483052" y="2493300"/>
            <a:chExt cx="8212072" cy="1952088"/>
          </a:xfrm>
        </p:grpSpPr>
        <p:grpSp>
          <p:nvGrpSpPr>
            <p:cNvPr id="926" name="Google Shape;926;p30"/>
            <p:cNvGrpSpPr/>
            <p:nvPr/>
          </p:nvGrpSpPr>
          <p:grpSpPr>
            <a:xfrm>
              <a:off x="4315150" y="2493300"/>
              <a:ext cx="2678625" cy="1100475"/>
              <a:chOff x="4328100" y="2486174"/>
              <a:chExt cx="2678625" cy="1100475"/>
            </a:xfrm>
          </p:grpSpPr>
          <p:sp>
            <p:nvSpPr>
              <p:cNvPr id="927" name="Google Shape;927;p30"/>
              <p:cNvSpPr/>
              <p:nvPr/>
            </p:nvSpPr>
            <p:spPr>
              <a:xfrm>
                <a:off x="4849302"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30"/>
              <p:cNvGrpSpPr/>
              <p:nvPr/>
            </p:nvGrpSpPr>
            <p:grpSpPr>
              <a:xfrm>
                <a:off x="4328100" y="2486174"/>
                <a:ext cx="2678625" cy="1100475"/>
                <a:chOff x="4328100" y="2486174"/>
                <a:chExt cx="2678625" cy="1100475"/>
              </a:xfrm>
            </p:grpSpPr>
            <p:grpSp>
              <p:nvGrpSpPr>
                <p:cNvPr id="929" name="Google Shape;929;p30"/>
                <p:cNvGrpSpPr/>
                <p:nvPr/>
              </p:nvGrpSpPr>
              <p:grpSpPr>
                <a:xfrm>
                  <a:off x="4808316" y="2800065"/>
                  <a:ext cx="92400" cy="411825"/>
                  <a:chOff x="845575" y="2563700"/>
                  <a:chExt cx="92400" cy="411825"/>
                </a:xfrm>
              </p:grpSpPr>
              <p:cxnSp>
                <p:nvCxnSpPr>
                  <p:cNvPr id="930" name="Google Shape;930;p30"/>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931" name="Google Shape;931;p30"/>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30"/>
                <p:cNvSpPr txBox="1"/>
                <p:nvPr/>
              </p:nvSpPr>
              <p:spPr>
                <a:xfrm>
                  <a:off x="4328100" y="3215249"/>
                  <a:ext cx="10716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1 June 2022</a:t>
                  </a:r>
                  <a:endParaRPr sz="1200" b="1">
                    <a:latin typeface="Roboto"/>
                    <a:ea typeface="Roboto"/>
                    <a:cs typeface="Roboto"/>
                    <a:sym typeface="Roboto"/>
                  </a:endParaRPr>
                </a:p>
              </p:txBody>
            </p:sp>
            <p:sp>
              <p:nvSpPr>
                <p:cNvPr id="933" name="Google Shape;933;p30"/>
                <p:cNvSpPr txBox="1"/>
                <p:nvPr/>
              </p:nvSpPr>
              <p:spPr>
                <a:xfrm>
                  <a:off x="4706925" y="2486174"/>
                  <a:ext cx="22998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200" b="1">
                      <a:latin typeface="Roboto"/>
                      <a:ea typeface="Roboto"/>
                      <a:cs typeface="Roboto"/>
                      <a:sym typeface="Roboto"/>
                    </a:rPr>
                    <a:t>0.9736</a:t>
                  </a:r>
                  <a:endParaRPr sz="800" b="1">
                    <a:latin typeface="Roboto"/>
                    <a:ea typeface="Roboto"/>
                    <a:cs typeface="Roboto"/>
                    <a:sym typeface="Roboto"/>
                  </a:endParaRPr>
                </a:p>
              </p:txBody>
            </p:sp>
          </p:grpSp>
        </p:grpSp>
        <p:grpSp>
          <p:nvGrpSpPr>
            <p:cNvPr id="934" name="Google Shape;934;p30"/>
            <p:cNvGrpSpPr/>
            <p:nvPr/>
          </p:nvGrpSpPr>
          <p:grpSpPr>
            <a:xfrm>
              <a:off x="6274250" y="2709725"/>
              <a:ext cx="2420875" cy="1735663"/>
              <a:chOff x="6287200" y="2702599"/>
              <a:chExt cx="2420875" cy="1735663"/>
            </a:xfrm>
          </p:grpSpPr>
          <p:sp>
            <p:nvSpPr>
              <p:cNvPr id="935" name="Google Shape;935;p30"/>
              <p:cNvSpPr/>
              <p:nvPr/>
            </p:nvSpPr>
            <p:spPr>
              <a:xfrm>
                <a:off x="6807650" y="3079486"/>
                <a:ext cx="1869000" cy="133500"/>
              </a:xfrm>
              <a:prstGeom prst="rect">
                <a:avLst/>
              </a:prstGeom>
              <a:solidFill>
                <a:srgbClr val="085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30"/>
              <p:cNvGrpSpPr/>
              <p:nvPr/>
            </p:nvGrpSpPr>
            <p:grpSpPr>
              <a:xfrm>
                <a:off x="6287200" y="2702599"/>
                <a:ext cx="2420875" cy="1735663"/>
                <a:chOff x="6287200" y="2702599"/>
                <a:chExt cx="2420875" cy="1735663"/>
              </a:xfrm>
            </p:grpSpPr>
            <p:grpSp>
              <p:nvGrpSpPr>
                <p:cNvPr id="937" name="Google Shape;937;p30"/>
                <p:cNvGrpSpPr/>
                <p:nvPr/>
              </p:nvGrpSpPr>
              <p:grpSpPr>
                <a:xfrm rot="10800000">
                  <a:off x="6760035" y="3079467"/>
                  <a:ext cx="92400" cy="411825"/>
                  <a:chOff x="2070100" y="2563700"/>
                  <a:chExt cx="92400" cy="411825"/>
                </a:xfrm>
              </p:grpSpPr>
              <p:cxnSp>
                <p:nvCxnSpPr>
                  <p:cNvPr id="938" name="Google Shape;938;p30"/>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939" name="Google Shape;939;p30"/>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30"/>
                <p:cNvSpPr txBox="1"/>
                <p:nvPr/>
              </p:nvSpPr>
              <p:spPr>
                <a:xfrm>
                  <a:off x="6287200" y="2702599"/>
                  <a:ext cx="1039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3 June 2022</a:t>
                  </a:r>
                  <a:endParaRPr sz="1200" b="1">
                    <a:latin typeface="Roboto"/>
                    <a:ea typeface="Roboto"/>
                    <a:cs typeface="Roboto"/>
                    <a:sym typeface="Roboto"/>
                  </a:endParaRPr>
                </a:p>
              </p:txBody>
            </p:sp>
            <p:sp>
              <p:nvSpPr>
                <p:cNvPr id="941" name="Google Shape;941;p30"/>
                <p:cNvSpPr txBox="1"/>
                <p:nvPr/>
              </p:nvSpPr>
              <p:spPr>
                <a:xfrm>
                  <a:off x="6676775" y="3494461"/>
                  <a:ext cx="20313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200" b="1">
                      <a:latin typeface="Roboto"/>
                      <a:ea typeface="Roboto"/>
                      <a:cs typeface="Roboto"/>
                      <a:sym typeface="Roboto"/>
                    </a:rPr>
                    <a:t>0.9736</a:t>
                  </a:r>
                  <a:endParaRPr sz="800" b="1">
                    <a:latin typeface="Roboto"/>
                    <a:ea typeface="Roboto"/>
                    <a:cs typeface="Roboto"/>
                    <a:sym typeface="Roboto"/>
                  </a:endParaRPr>
                </a:p>
              </p:txBody>
            </p:sp>
          </p:grpSp>
        </p:grpSp>
        <p:grpSp>
          <p:nvGrpSpPr>
            <p:cNvPr id="942" name="Google Shape;942;p30"/>
            <p:cNvGrpSpPr/>
            <p:nvPr/>
          </p:nvGrpSpPr>
          <p:grpSpPr>
            <a:xfrm>
              <a:off x="483052" y="2493301"/>
              <a:ext cx="2580723" cy="1100499"/>
              <a:chOff x="496002" y="2486175"/>
              <a:chExt cx="2580723" cy="1100499"/>
            </a:xfrm>
          </p:grpSpPr>
          <p:sp>
            <p:nvSpPr>
              <p:cNvPr id="943" name="Google Shape;943;p30"/>
              <p:cNvSpPr/>
              <p:nvPr/>
            </p:nvSpPr>
            <p:spPr>
              <a:xfrm>
                <a:off x="932600"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30"/>
              <p:cNvGrpSpPr/>
              <p:nvPr/>
            </p:nvGrpSpPr>
            <p:grpSpPr>
              <a:xfrm>
                <a:off x="496002" y="2486175"/>
                <a:ext cx="2580723" cy="1100499"/>
                <a:chOff x="496002" y="2486175"/>
                <a:chExt cx="2580723" cy="1100499"/>
              </a:xfrm>
            </p:grpSpPr>
            <p:sp>
              <p:nvSpPr>
                <p:cNvPr id="945" name="Google Shape;945;p30"/>
                <p:cNvSpPr txBox="1"/>
                <p:nvPr/>
              </p:nvSpPr>
              <p:spPr>
                <a:xfrm>
                  <a:off x="496002" y="3215274"/>
                  <a:ext cx="1093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29 May 2022</a:t>
                  </a:r>
                  <a:endParaRPr sz="1200" b="1">
                    <a:latin typeface="Roboto"/>
                    <a:ea typeface="Roboto"/>
                    <a:cs typeface="Roboto"/>
                    <a:sym typeface="Roboto"/>
                  </a:endParaRPr>
                </a:p>
              </p:txBody>
            </p:sp>
            <p:grpSp>
              <p:nvGrpSpPr>
                <p:cNvPr id="946" name="Google Shape;946;p30"/>
                <p:cNvGrpSpPr/>
                <p:nvPr/>
              </p:nvGrpSpPr>
              <p:grpSpPr>
                <a:xfrm>
                  <a:off x="881025" y="2800065"/>
                  <a:ext cx="92400" cy="411825"/>
                  <a:chOff x="845575" y="2563700"/>
                  <a:chExt cx="92400" cy="411825"/>
                </a:xfrm>
              </p:grpSpPr>
              <p:cxnSp>
                <p:nvCxnSpPr>
                  <p:cNvPr id="947" name="Google Shape;947;p30"/>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948" name="Google Shape;948;p30"/>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30"/>
                <p:cNvSpPr txBox="1"/>
                <p:nvPr/>
              </p:nvSpPr>
              <p:spPr>
                <a:xfrm>
                  <a:off x="823125" y="2486175"/>
                  <a:ext cx="22536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200" b="1">
                      <a:latin typeface="Roboto"/>
                      <a:ea typeface="Roboto"/>
                      <a:cs typeface="Roboto"/>
                      <a:sym typeface="Roboto"/>
                    </a:rPr>
                    <a:t>0.9737</a:t>
                  </a:r>
                  <a:endParaRPr sz="1200" b="1">
                    <a:latin typeface="Roboto"/>
                    <a:ea typeface="Roboto"/>
                    <a:cs typeface="Roboto"/>
                    <a:sym typeface="Roboto"/>
                  </a:endParaRPr>
                </a:p>
              </p:txBody>
            </p:sp>
          </p:grpSp>
        </p:grpSp>
        <p:grpSp>
          <p:nvGrpSpPr>
            <p:cNvPr id="950" name="Google Shape;950;p30"/>
            <p:cNvGrpSpPr/>
            <p:nvPr/>
          </p:nvGrpSpPr>
          <p:grpSpPr>
            <a:xfrm>
              <a:off x="2323550" y="2709725"/>
              <a:ext cx="2690450" cy="1151251"/>
              <a:chOff x="2336500" y="2702599"/>
              <a:chExt cx="2690450" cy="1151251"/>
            </a:xfrm>
          </p:grpSpPr>
          <p:sp>
            <p:nvSpPr>
              <p:cNvPr id="951" name="Google Shape;951;p30"/>
              <p:cNvSpPr/>
              <p:nvPr/>
            </p:nvSpPr>
            <p:spPr>
              <a:xfrm>
                <a:off x="2890952" y="3079475"/>
                <a:ext cx="1958400" cy="133500"/>
              </a:xfrm>
              <a:prstGeom prst="rect">
                <a:avLst/>
              </a:prstGeom>
              <a:solidFill>
                <a:srgbClr val="085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2" name="Google Shape;952;p30"/>
              <p:cNvGrpSpPr/>
              <p:nvPr/>
            </p:nvGrpSpPr>
            <p:grpSpPr>
              <a:xfrm>
                <a:off x="2336500" y="2702599"/>
                <a:ext cx="2690450" cy="1151251"/>
                <a:chOff x="2336500" y="2702599"/>
                <a:chExt cx="2690450" cy="1151251"/>
              </a:xfrm>
            </p:grpSpPr>
            <p:sp>
              <p:nvSpPr>
                <p:cNvPr id="953" name="Google Shape;953;p30"/>
                <p:cNvSpPr txBox="1"/>
                <p:nvPr/>
              </p:nvSpPr>
              <p:spPr>
                <a:xfrm>
                  <a:off x="2336500" y="2702599"/>
                  <a:ext cx="1114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Roboto"/>
                      <a:ea typeface="Roboto"/>
                      <a:cs typeface="Roboto"/>
                      <a:sym typeface="Roboto"/>
                    </a:rPr>
                    <a:t>30  May 2022</a:t>
                  </a:r>
                  <a:endParaRPr sz="1200" b="1">
                    <a:latin typeface="Roboto"/>
                    <a:ea typeface="Roboto"/>
                    <a:cs typeface="Roboto"/>
                    <a:sym typeface="Roboto"/>
                  </a:endParaRPr>
                </a:p>
                <a:p>
                  <a:pPr marL="0" lvl="0" indent="0" algn="ctr" rtl="0">
                    <a:lnSpc>
                      <a:spcPct val="115000"/>
                    </a:lnSpc>
                    <a:spcBef>
                      <a:spcPts val="1600"/>
                    </a:spcBef>
                    <a:spcAft>
                      <a:spcPts val="1600"/>
                    </a:spcAft>
                    <a:buNone/>
                  </a:pPr>
                  <a:endParaRPr sz="1200" b="1">
                    <a:latin typeface="Roboto"/>
                    <a:ea typeface="Roboto"/>
                    <a:cs typeface="Roboto"/>
                    <a:sym typeface="Roboto"/>
                  </a:endParaRPr>
                </a:p>
              </p:txBody>
            </p:sp>
            <p:grpSp>
              <p:nvGrpSpPr>
                <p:cNvPr id="954" name="Google Shape;954;p30"/>
                <p:cNvGrpSpPr/>
                <p:nvPr/>
              </p:nvGrpSpPr>
              <p:grpSpPr>
                <a:xfrm rot="10800000">
                  <a:off x="2849073" y="3079467"/>
                  <a:ext cx="92400" cy="411825"/>
                  <a:chOff x="2070100" y="2563700"/>
                  <a:chExt cx="92400" cy="411825"/>
                </a:xfrm>
              </p:grpSpPr>
              <p:cxnSp>
                <p:nvCxnSpPr>
                  <p:cNvPr id="955" name="Google Shape;955;p30"/>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956" name="Google Shape;956;p30"/>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30"/>
                <p:cNvSpPr txBox="1"/>
                <p:nvPr/>
              </p:nvSpPr>
              <p:spPr>
                <a:xfrm>
                  <a:off x="2773350" y="3494450"/>
                  <a:ext cx="22536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200" b="1">
                      <a:latin typeface="Roboto"/>
                      <a:ea typeface="Roboto"/>
                      <a:cs typeface="Roboto"/>
                      <a:sym typeface="Roboto"/>
                    </a:rPr>
                    <a:t>0.9737</a:t>
                  </a:r>
                  <a:endParaRPr sz="800" b="1">
                    <a:latin typeface="Roboto"/>
                    <a:ea typeface="Roboto"/>
                    <a:cs typeface="Roboto"/>
                    <a:sym typeface="Roboto"/>
                  </a:endParaRPr>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31"/>
          <p:cNvSpPr txBox="1">
            <a:spLocks noGrp="1"/>
          </p:cNvSpPr>
          <p:nvPr>
            <p:ph type="title" idx="4294967295"/>
          </p:nvPr>
        </p:nvSpPr>
        <p:spPr>
          <a:xfrm>
            <a:off x="989425" y="179575"/>
            <a:ext cx="6940500" cy="104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aloo 2"/>
                <a:ea typeface="Baloo 2"/>
                <a:cs typeface="Baloo 2"/>
                <a:sym typeface="Baloo 2"/>
              </a:rPr>
              <a:t>Case fatality and recovered rate from each</a:t>
            </a:r>
            <a:endParaRPr sz="2800">
              <a:latin typeface="Baloo 2"/>
              <a:ea typeface="Baloo 2"/>
              <a:cs typeface="Baloo 2"/>
              <a:sym typeface="Baloo 2"/>
            </a:endParaRPr>
          </a:p>
          <a:p>
            <a:pPr marL="0" lvl="0" indent="0" algn="l" rtl="0">
              <a:spcBef>
                <a:spcPts val="0"/>
              </a:spcBef>
              <a:spcAft>
                <a:spcPts val="0"/>
              </a:spcAft>
              <a:buNone/>
            </a:pPr>
            <a:r>
              <a:rPr lang="en" sz="2800">
                <a:latin typeface="Baloo 2"/>
                <a:ea typeface="Baloo 2"/>
                <a:cs typeface="Baloo 2"/>
                <a:sym typeface="Baloo 2"/>
              </a:rPr>
              <a:t>location iso code  </a:t>
            </a:r>
            <a:endParaRPr sz="2800">
              <a:latin typeface="Baloo 2"/>
              <a:ea typeface="Baloo 2"/>
              <a:cs typeface="Baloo 2"/>
              <a:sym typeface="Baloo 2"/>
            </a:endParaRPr>
          </a:p>
        </p:txBody>
      </p:sp>
      <p:sp>
        <p:nvSpPr>
          <p:cNvPr id="963" name="Google Shape;963;p31"/>
          <p:cNvSpPr txBox="1">
            <a:spLocks noGrp="1"/>
          </p:cNvSpPr>
          <p:nvPr>
            <p:ph type="title" idx="4294967295"/>
          </p:nvPr>
        </p:nvSpPr>
        <p:spPr>
          <a:xfrm>
            <a:off x="321925" y="417700"/>
            <a:ext cx="740700" cy="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pic>
        <p:nvPicPr>
          <p:cNvPr id="964" name="Google Shape;964;p31"/>
          <p:cNvPicPr preferRelativeResize="0"/>
          <p:nvPr/>
        </p:nvPicPr>
        <p:blipFill>
          <a:blip r:embed="rId3">
            <a:alphaModFix/>
          </a:blip>
          <a:stretch>
            <a:fillRect/>
          </a:stretch>
        </p:blipFill>
        <p:spPr>
          <a:xfrm>
            <a:off x="1444025" y="1405375"/>
            <a:ext cx="7207325" cy="332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32"/>
          <p:cNvSpPr txBox="1">
            <a:spLocks noGrp="1"/>
          </p:cNvSpPr>
          <p:nvPr>
            <p:ph type="title" idx="4294967295"/>
          </p:nvPr>
        </p:nvSpPr>
        <p:spPr>
          <a:xfrm>
            <a:off x="1253325" y="440525"/>
            <a:ext cx="7106700" cy="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Baloo 2"/>
                <a:ea typeface="Baloo 2"/>
                <a:cs typeface="Baloo 2"/>
                <a:sym typeface="Baloo 2"/>
              </a:rPr>
              <a:t>The case started to spread (&gt;30.000)</a:t>
            </a:r>
            <a:endParaRPr sz="2800">
              <a:latin typeface="Baloo 2"/>
              <a:ea typeface="Baloo 2"/>
              <a:cs typeface="Baloo 2"/>
              <a:sym typeface="Baloo 2"/>
            </a:endParaRPr>
          </a:p>
        </p:txBody>
      </p:sp>
      <p:sp>
        <p:nvSpPr>
          <p:cNvPr id="970" name="Google Shape;970;p32"/>
          <p:cNvSpPr txBox="1">
            <a:spLocks noGrp="1"/>
          </p:cNvSpPr>
          <p:nvPr>
            <p:ph type="title" idx="4294967295"/>
          </p:nvPr>
        </p:nvSpPr>
        <p:spPr>
          <a:xfrm>
            <a:off x="585825" y="386400"/>
            <a:ext cx="667500" cy="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a:t>
            </a:r>
            <a:endParaRPr/>
          </a:p>
        </p:txBody>
      </p:sp>
      <p:grpSp>
        <p:nvGrpSpPr>
          <p:cNvPr id="971" name="Google Shape;971;p32"/>
          <p:cNvGrpSpPr/>
          <p:nvPr/>
        </p:nvGrpSpPr>
        <p:grpSpPr>
          <a:xfrm>
            <a:off x="267375" y="1712210"/>
            <a:ext cx="8609249" cy="1976115"/>
            <a:chOff x="368975" y="1874585"/>
            <a:chExt cx="8609249" cy="1976115"/>
          </a:xfrm>
        </p:grpSpPr>
        <p:sp>
          <p:nvSpPr>
            <p:cNvPr id="972" name="Google Shape;972;p32"/>
            <p:cNvSpPr/>
            <p:nvPr/>
          </p:nvSpPr>
          <p:spPr>
            <a:xfrm>
              <a:off x="3198413" y="2583625"/>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32"/>
            <p:cNvGrpSpPr/>
            <p:nvPr/>
          </p:nvGrpSpPr>
          <p:grpSpPr>
            <a:xfrm>
              <a:off x="2220658" y="2185239"/>
              <a:ext cx="886981" cy="833668"/>
              <a:chOff x="1151876" y="1957150"/>
              <a:chExt cx="1013114" cy="936600"/>
            </a:xfrm>
          </p:grpSpPr>
          <p:sp>
            <p:nvSpPr>
              <p:cNvPr id="974" name="Google Shape;974;p32"/>
              <p:cNvSpPr/>
              <p:nvPr/>
            </p:nvSpPr>
            <p:spPr>
              <a:xfrm>
                <a:off x="1151876" y="1957150"/>
                <a:ext cx="1013100" cy="9366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txBox="1"/>
              <p:nvPr/>
            </p:nvSpPr>
            <p:spPr>
              <a:xfrm>
                <a:off x="1240090" y="2241091"/>
                <a:ext cx="924900" cy="368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b="1">
                    <a:solidFill>
                      <a:srgbClr val="A7291E"/>
                    </a:solidFill>
                    <a:latin typeface="Roboto"/>
                    <a:ea typeface="Roboto"/>
                    <a:cs typeface="Roboto"/>
                    <a:sym typeface="Roboto"/>
                  </a:rPr>
                  <a:t>31.186</a:t>
                </a:r>
                <a:endParaRPr sz="1500" b="1">
                  <a:solidFill>
                    <a:srgbClr val="A7291E"/>
                  </a:solidFill>
                  <a:latin typeface="Roboto"/>
                  <a:ea typeface="Roboto"/>
                  <a:cs typeface="Roboto"/>
                  <a:sym typeface="Roboto"/>
                </a:endParaRPr>
              </a:p>
              <a:p>
                <a:pPr marL="0" lvl="0" indent="0" algn="ctr" rtl="0">
                  <a:lnSpc>
                    <a:spcPct val="115000"/>
                  </a:lnSpc>
                  <a:spcBef>
                    <a:spcPts val="1600"/>
                  </a:spcBef>
                  <a:spcAft>
                    <a:spcPts val="1600"/>
                  </a:spcAft>
                  <a:buNone/>
                </a:pPr>
                <a:endParaRPr sz="1500" b="1">
                  <a:solidFill>
                    <a:srgbClr val="A7291E"/>
                  </a:solidFill>
                  <a:latin typeface="Roboto"/>
                  <a:ea typeface="Roboto"/>
                  <a:cs typeface="Roboto"/>
                  <a:sym typeface="Roboto"/>
                </a:endParaRPr>
              </a:p>
            </p:txBody>
          </p:sp>
        </p:grpSp>
        <p:sp>
          <p:nvSpPr>
            <p:cNvPr id="976" name="Google Shape;976;p32"/>
            <p:cNvSpPr/>
            <p:nvPr/>
          </p:nvSpPr>
          <p:spPr>
            <a:xfrm>
              <a:off x="4991525" y="2583613"/>
              <a:ext cx="5943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6911375" y="2583613"/>
              <a:ext cx="5943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32"/>
            <p:cNvGrpSpPr/>
            <p:nvPr/>
          </p:nvGrpSpPr>
          <p:grpSpPr>
            <a:xfrm>
              <a:off x="3854825" y="2095424"/>
              <a:ext cx="1074595" cy="1013308"/>
              <a:chOff x="1151876" y="1957150"/>
              <a:chExt cx="1013100" cy="936600"/>
            </a:xfrm>
          </p:grpSpPr>
          <p:sp>
            <p:nvSpPr>
              <p:cNvPr id="979" name="Google Shape;979;p32"/>
              <p:cNvSpPr/>
              <p:nvPr/>
            </p:nvSpPr>
            <p:spPr>
              <a:xfrm>
                <a:off x="1151876" y="1957150"/>
                <a:ext cx="1013100" cy="9366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txBox="1"/>
              <p:nvPr/>
            </p:nvSpPr>
            <p:spPr>
              <a:xfrm>
                <a:off x="1240075" y="2241100"/>
                <a:ext cx="836700" cy="368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b="1">
                    <a:solidFill>
                      <a:srgbClr val="A7291E"/>
                    </a:solidFill>
                    <a:latin typeface="Roboto"/>
                    <a:ea typeface="Roboto"/>
                    <a:cs typeface="Roboto"/>
                    <a:sym typeface="Roboto"/>
                  </a:rPr>
                  <a:t>32.033</a:t>
                </a:r>
                <a:endParaRPr sz="1500" b="1">
                  <a:solidFill>
                    <a:srgbClr val="A7291E"/>
                  </a:solidFill>
                  <a:latin typeface="Roboto"/>
                  <a:ea typeface="Roboto"/>
                  <a:cs typeface="Roboto"/>
                  <a:sym typeface="Roboto"/>
                </a:endParaRPr>
              </a:p>
            </p:txBody>
          </p:sp>
        </p:grpSp>
        <p:grpSp>
          <p:nvGrpSpPr>
            <p:cNvPr id="981" name="Google Shape;981;p32"/>
            <p:cNvGrpSpPr/>
            <p:nvPr/>
          </p:nvGrpSpPr>
          <p:grpSpPr>
            <a:xfrm>
              <a:off x="5647931" y="1984964"/>
              <a:ext cx="1201334" cy="1150800"/>
              <a:chOff x="1151876" y="1957150"/>
              <a:chExt cx="1013100" cy="936600"/>
            </a:xfrm>
          </p:grpSpPr>
          <p:sp>
            <p:nvSpPr>
              <p:cNvPr id="982" name="Google Shape;982;p32"/>
              <p:cNvSpPr/>
              <p:nvPr/>
            </p:nvSpPr>
            <p:spPr>
              <a:xfrm>
                <a:off x="1151876" y="1957150"/>
                <a:ext cx="1013100" cy="9366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txBox="1"/>
              <p:nvPr/>
            </p:nvSpPr>
            <p:spPr>
              <a:xfrm>
                <a:off x="1240074" y="2269155"/>
                <a:ext cx="836700" cy="312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b="1">
                    <a:solidFill>
                      <a:srgbClr val="A7291E"/>
                    </a:solidFill>
                    <a:latin typeface="Roboto"/>
                    <a:ea typeface="Roboto"/>
                    <a:cs typeface="Roboto"/>
                    <a:sym typeface="Roboto"/>
                  </a:rPr>
                  <a:t>32.033</a:t>
                </a:r>
                <a:endParaRPr sz="1500" b="1">
                  <a:solidFill>
                    <a:srgbClr val="A7291E"/>
                  </a:solidFill>
                  <a:latin typeface="Roboto"/>
                  <a:ea typeface="Roboto"/>
                  <a:cs typeface="Roboto"/>
                  <a:sym typeface="Roboto"/>
                </a:endParaRPr>
              </a:p>
              <a:p>
                <a:pPr marL="0" lvl="0" indent="0" algn="ctr" rtl="0">
                  <a:lnSpc>
                    <a:spcPct val="115000"/>
                  </a:lnSpc>
                  <a:spcBef>
                    <a:spcPts val="1600"/>
                  </a:spcBef>
                  <a:spcAft>
                    <a:spcPts val="1600"/>
                  </a:spcAft>
                  <a:buNone/>
                </a:pPr>
                <a:endParaRPr sz="1500" b="1">
                  <a:solidFill>
                    <a:srgbClr val="A7291E"/>
                  </a:solidFill>
                  <a:latin typeface="Roboto"/>
                  <a:ea typeface="Roboto"/>
                  <a:cs typeface="Roboto"/>
                  <a:sym typeface="Roboto"/>
                </a:endParaRPr>
              </a:p>
            </p:txBody>
          </p:sp>
        </p:grpSp>
        <p:sp>
          <p:nvSpPr>
            <p:cNvPr id="984" name="Google Shape;984;p32"/>
            <p:cNvSpPr txBox="1"/>
            <p:nvPr/>
          </p:nvSpPr>
          <p:spPr>
            <a:xfrm>
              <a:off x="368975" y="3532100"/>
              <a:ext cx="1269000" cy="318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200" b="1">
                  <a:solidFill>
                    <a:schemeClr val="dk1"/>
                  </a:solidFill>
                  <a:latin typeface="Roboto"/>
                  <a:ea typeface="Roboto"/>
                  <a:cs typeface="Roboto"/>
                  <a:sym typeface="Roboto"/>
                </a:rPr>
                <a:t>7 June 2020</a:t>
              </a:r>
              <a:endParaRPr sz="1200" b="1">
                <a:solidFill>
                  <a:schemeClr val="dk1"/>
                </a:solidFill>
                <a:latin typeface="Roboto"/>
                <a:ea typeface="Roboto"/>
                <a:cs typeface="Roboto"/>
                <a:sym typeface="Roboto"/>
              </a:endParaRPr>
            </a:p>
          </p:txBody>
        </p:sp>
        <p:grpSp>
          <p:nvGrpSpPr>
            <p:cNvPr id="985" name="Google Shape;985;p32"/>
            <p:cNvGrpSpPr/>
            <p:nvPr/>
          </p:nvGrpSpPr>
          <p:grpSpPr>
            <a:xfrm>
              <a:off x="7567787" y="1874585"/>
              <a:ext cx="1410438" cy="1371557"/>
              <a:chOff x="1151876" y="1957150"/>
              <a:chExt cx="1013100" cy="936600"/>
            </a:xfrm>
          </p:grpSpPr>
          <p:sp>
            <p:nvSpPr>
              <p:cNvPr id="986" name="Google Shape;986;p32"/>
              <p:cNvSpPr/>
              <p:nvPr/>
            </p:nvSpPr>
            <p:spPr>
              <a:xfrm>
                <a:off x="1151876" y="1957150"/>
                <a:ext cx="1013100" cy="9366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txBox="1"/>
              <p:nvPr/>
            </p:nvSpPr>
            <p:spPr>
              <a:xfrm>
                <a:off x="1240074" y="2302150"/>
                <a:ext cx="836700" cy="246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b="1">
                    <a:solidFill>
                      <a:srgbClr val="A7291E"/>
                    </a:solidFill>
                    <a:latin typeface="Roboto"/>
                    <a:ea typeface="Roboto"/>
                    <a:cs typeface="Roboto"/>
                    <a:sym typeface="Roboto"/>
                  </a:rPr>
                  <a:t>33.075</a:t>
                </a:r>
                <a:endParaRPr sz="1500" b="1">
                  <a:solidFill>
                    <a:srgbClr val="A7291E"/>
                  </a:solidFill>
                  <a:latin typeface="Roboto"/>
                  <a:ea typeface="Roboto"/>
                  <a:cs typeface="Roboto"/>
                  <a:sym typeface="Roboto"/>
                </a:endParaRPr>
              </a:p>
            </p:txBody>
          </p:sp>
        </p:grpSp>
        <p:sp>
          <p:nvSpPr>
            <p:cNvPr id="988" name="Google Shape;988;p32"/>
            <p:cNvSpPr/>
            <p:nvPr/>
          </p:nvSpPr>
          <p:spPr>
            <a:xfrm>
              <a:off x="1523413" y="258361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32"/>
            <p:cNvGrpSpPr/>
            <p:nvPr/>
          </p:nvGrpSpPr>
          <p:grpSpPr>
            <a:xfrm>
              <a:off x="560013" y="2185298"/>
              <a:ext cx="886962" cy="762673"/>
              <a:chOff x="1110450" y="1957150"/>
              <a:chExt cx="1054526" cy="936600"/>
            </a:xfrm>
          </p:grpSpPr>
          <p:sp>
            <p:nvSpPr>
              <p:cNvPr id="990" name="Google Shape;990;p32"/>
              <p:cNvSpPr/>
              <p:nvPr/>
            </p:nvSpPr>
            <p:spPr>
              <a:xfrm>
                <a:off x="1151876" y="1957150"/>
                <a:ext cx="1013100" cy="9366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txBox="1"/>
              <p:nvPr/>
            </p:nvSpPr>
            <p:spPr>
              <a:xfrm>
                <a:off x="1110450" y="2446313"/>
                <a:ext cx="1054500" cy="247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1500" b="1">
                    <a:solidFill>
                      <a:srgbClr val="A7291E"/>
                    </a:solidFill>
                    <a:latin typeface="Roboto"/>
                    <a:ea typeface="Roboto"/>
                    <a:cs typeface="Roboto"/>
                    <a:sym typeface="Roboto"/>
                  </a:rPr>
                  <a:t>30.514</a:t>
                </a:r>
                <a:endParaRPr sz="1500" b="1">
                  <a:solidFill>
                    <a:srgbClr val="A7291E"/>
                  </a:solidFill>
                  <a:latin typeface="Roboto"/>
                  <a:ea typeface="Roboto"/>
                  <a:cs typeface="Roboto"/>
                  <a:sym typeface="Roboto"/>
                </a:endParaRPr>
              </a:p>
            </p:txBody>
          </p:sp>
        </p:grpSp>
        <p:sp>
          <p:nvSpPr>
            <p:cNvPr id="992" name="Google Shape;992;p32"/>
            <p:cNvSpPr txBox="1"/>
            <p:nvPr/>
          </p:nvSpPr>
          <p:spPr>
            <a:xfrm>
              <a:off x="2029650" y="3532100"/>
              <a:ext cx="1269000" cy="318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200" b="1">
                  <a:solidFill>
                    <a:schemeClr val="dk1"/>
                  </a:solidFill>
                  <a:latin typeface="Roboto"/>
                  <a:ea typeface="Roboto"/>
                  <a:cs typeface="Roboto"/>
                  <a:sym typeface="Roboto"/>
                </a:rPr>
                <a:t>8 June 2020</a:t>
              </a:r>
              <a:endParaRPr sz="1200" b="1">
                <a:solidFill>
                  <a:schemeClr val="dk1"/>
                </a:solidFill>
                <a:latin typeface="Roboto"/>
                <a:ea typeface="Roboto"/>
                <a:cs typeface="Roboto"/>
                <a:sym typeface="Roboto"/>
              </a:endParaRPr>
            </a:p>
          </p:txBody>
        </p:sp>
        <p:sp>
          <p:nvSpPr>
            <p:cNvPr id="993" name="Google Shape;993;p32"/>
            <p:cNvSpPr txBox="1"/>
            <p:nvPr/>
          </p:nvSpPr>
          <p:spPr>
            <a:xfrm>
              <a:off x="3757625" y="3532100"/>
              <a:ext cx="1269000" cy="318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200" b="1">
                  <a:solidFill>
                    <a:schemeClr val="dk1"/>
                  </a:solidFill>
                  <a:latin typeface="Roboto"/>
                  <a:ea typeface="Roboto"/>
                  <a:cs typeface="Roboto"/>
                  <a:sym typeface="Roboto"/>
                </a:rPr>
                <a:t>9 June 2020</a:t>
              </a:r>
              <a:endParaRPr sz="1200" b="1">
                <a:solidFill>
                  <a:schemeClr val="dk1"/>
                </a:solidFill>
                <a:latin typeface="Roboto"/>
                <a:ea typeface="Roboto"/>
                <a:cs typeface="Roboto"/>
                <a:sym typeface="Roboto"/>
              </a:endParaRPr>
            </a:p>
          </p:txBody>
        </p:sp>
        <p:sp>
          <p:nvSpPr>
            <p:cNvPr id="994" name="Google Shape;994;p32"/>
            <p:cNvSpPr txBox="1"/>
            <p:nvPr/>
          </p:nvSpPr>
          <p:spPr>
            <a:xfrm>
              <a:off x="7638500" y="3532100"/>
              <a:ext cx="1269000" cy="318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200" b="1">
                  <a:solidFill>
                    <a:schemeClr val="dk1"/>
                  </a:solidFill>
                  <a:latin typeface="Roboto"/>
                  <a:ea typeface="Roboto"/>
                  <a:cs typeface="Roboto"/>
                  <a:sym typeface="Roboto"/>
                </a:rPr>
                <a:t>11 June 2020</a:t>
              </a:r>
              <a:endParaRPr sz="1200" b="1">
                <a:solidFill>
                  <a:schemeClr val="dk1"/>
                </a:solidFill>
                <a:latin typeface="Roboto"/>
                <a:ea typeface="Roboto"/>
                <a:cs typeface="Roboto"/>
                <a:sym typeface="Roboto"/>
              </a:endParaRPr>
            </a:p>
          </p:txBody>
        </p:sp>
        <p:sp>
          <p:nvSpPr>
            <p:cNvPr id="995" name="Google Shape;995;p32"/>
            <p:cNvSpPr txBox="1"/>
            <p:nvPr/>
          </p:nvSpPr>
          <p:spPr>
            <a:xfrm>
              <a:off x="5614100" y="3532100"/>
              <a:ext cx="1269000" cy="318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200" b="1">
                  <a:solidFill>
                    <a:schemeClr val="dk1"/>
                  </a:solidFill>
                  <a:latin typeface="Roboto"/>
                  <a:ea typeface="Roboto"/>
                  <a:cs typeface="Roboto"/>
                  <a:sym typeface="Roboto"/>
                </a:rPr>
                <a:t>10 June 2020</a:t>
              </a:r>
              <a:endParaRPr sz="1200" b="1">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1113</Words>
  <Application>Microsoft Office PowerPoint</Application>
  <PresentationFormat>Peragaan Layar (16:9)</PresentationFormat>
  <Paragraphs>233</Paragraphs>
  <Slides>31</Slides>
  <Notes>31</Notes>
  <HiddenSlides>0</HiddenSlides>
  <MMClips>0</MMClips>
  <ScaleCrop>false</ScaleCrop>
  <HeadingPairs>
    <vt:vector size="6" baseType="variant">
      <vt:variant>
        <vt:lpstr>Font Dipakai</vt:lpstr>
      </vt:variant>
      <vt:variant>
        <vt:i4>8</vt:i4>
      </vt:variant>
      <vt:variant>
        <vt:lpstr>Tema</vt:lpstr>
      </vt:variant>
      <vt:variant>
        <vt:i4>1</vt:i4>
      </vt:variant>
      <vt:variant>
        <vt:lpstr>Judul Slide</vt:lpstr>
      </vt:variant>
      <vt:variant>
        <vt:i4>31</vt:i4>
      </vt:variant>
    </vt:vector>
  </HeadingPairs>
  <TitlesOfParts>
    <vt:vector size="40" baseType="lpstr">
      <vt:lpstr>Baloo 2 ExtraBold</vt:lpstr>
      <vt:lpstr>Bebas Neue</vt:lpstr>
      <vt:lpstr>Calibri</vt:lpstr>
      <vt:lpstr>Nunito Light</vt:lpstr>
      <vt:lpstr>DM Sans</vt:lpstr>
      <vt:lpstr>Roboto</vt:lpstr>
      <vt:lpstr>Baloo 2</vt:lpstr>
      <vt:lpstr>Arial</vt:lpstr>
      <vt:lpstr>Statistics and Data Analysis - 6th Grade by Slidesgo</vt:lpstr>
      <vt:lpstr>How Data  Can Make A Big Decision </vt:lpstr>
      <vt:lpstr>Our Team</vt:lpstr>
      <vt:lpstr>Table of contents</vt:lpstr>
      <vt:lpstr>Challenge Chapter 1</vt:lpstr>
      <vt:lpstr>Total new active Covid-19 cases in Indonesia  </vt:lpstr>
      <vt:lpstr>The strongest areas when covid cases spread</vt:lpstr>
      <vt:lpstr>Highest cases recovered rate</vt:lpstr>
      <vt:lpstr>Case fatality and recovered rate from each location iso code  </vt:lpstr>
      <vt:lpstr>The case started to spread (&gt;30.000)</vt:lpstr>
      <vt:lpstr>14,399</vt:lpstr>
      <vt:lpstr>Dashboard is the KEY</vt:lpstr>
      <vt:lpstr>Presentasi PowerPoint</vt:lpstr>
      <vt:lpstr>Presentasi PowerPoint</vt:lpstr>
      <vt:lpstr>Presentasi PowerPoint</vt:lpstr>
      <vt:lpstr>Presentasi PowerPoint</vt:lpstr>
      <vt:lpstr>Presentasi PowerPoint</vt:lpstr>
      <vt:lpstr>Challenge Chapter 2</vt:lpstr>
      <vt:lpstr>Methodology</vt:lpstr>
      <vt:lpstr>Methodology</vt:lpstr>
      <vt:lpstr>Methodology</vt:lpstr>
      <vt:lpstr>Methodology</vt:lpstr>
      <vt:lpstr>Steps to Get Insightful Data</vt:lpstr>
      <vt:lpstr>Steps to Get Insightful Data</vt:lpstr>
      <vt:lpstr>Steps to Get Insightful Data</vt:lpstr>
      <vt:lpstr>Steps to Get Insightful Data</vt:lpstr>
      <vt:lpstr>Methodology</vt:lpstr>
      <vt:lpstr>Steps to Get Insightful Data</vt:lpstr>
      <vt:lpstr>Steps to Get Insightful Data</vt:lpstr>
      <vt:lpstr>Steps to Get Insightful Data</vt:lpstr>
      <vt:lpstr>Job Desk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Data  Can Make A Big Decision </dc:title>
  <cp:lastModifiedBy>Anindyatsaa _</cp:lastModifiedBy>
  <cp:revision>4</cp:revision>
  <dcterms:modified xsi:type="dcterms:W3CDTF">2024-03-28T07:01:29Z</dcterms:modified>
</cp:coreProperties>
</file>